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  <p:sldMasterId id="2147483650" r:id="rId2"/>
  </p:sldMasterIdLst>
  <p:notesMasterIdLst>
    <p:notesMasterId r:id="rId4"/>
  </p:notesMasterIdLst>
  <p:sldIdLst>
    <p:sldId id="256" r:id="rId3"/>
  </p:sldIdLst>
  <p:sldSz cx="36576000" cy="246888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300" kern="1200">
        <a:solidFill>
          <a:schemeClr val="tx1"/>
        </a:solidFill>
        <a:latin typeface="Arial Narrow" panose="020B0606020202030204" pitchFamily="34" charset="0"/>
        <a:ea typeface="MS PGothic" panose="020B0600070205080204" pitchFamily="34" charset="-128"/>
        <a:cs typeface="+mn-cs"/>
      </a:defRPr>
    </a:lvl1pPr>
    <a:lvl2pPr marL="363538" indent="93663" algn="l" rtl="0" eaLnBrk="0" fontAlgn="base" hangingPunct="0">
      <a:spcBef>
        <a:spcPct val="0"/>
      </a:spcBef>
      <a:spcAft>
        <a:spcPct val="0"/>
      </a:spcAft>
      <a:defRPr sz="2300" kern="1200">
        <a:solidFill>
          <a:schemeClr val="tx1"/>
        </a:solidFill>
        <a:latin typeface="Arial Narrow" panose="020B0606020202030204" pitchFamily="34" charset="0"/>
        <a:ea typeface="MS PGothic" panose="020B0600070205080204" pitchFamily="34" charset="-128"/>
        <a:cs typeface="+mn-cs"/>
      </a:defRPr>
    </a:lvl2pPr>
    <a:lvl3pPr marL="728663" indent="185738" algn="l" rtl="0" eaLnBrk="0" fontAlgn="base" hangingPunct="0">
      <a:spcBef>
        <a:spcPct val="0"/>
      </a:spcBef>
      <a:spcAft>
        <a:spcPct val="0"/>
      </a:spcAft>
      <a:defRPr sz="2300" kern="1200">
        <a:solidFill>
          <a:schemeClr val="tx1"/>
        </a:solidFill>
        <a:latin typeface="Arial Narrow" panose="020B0606020202030204" pitchFamily="34" charset="0"/>
        <a:ea typeface="MS PGothic" panose="020B0600070205080204" pitchFamily="34" charset="-128"/>
        <a:cs typeface="+mn-cs"/>
      </a:defRPr>
    </a:lvl3pPr>
    <a:lvl4pPr marL="1093788" indent="277813" algn="l" rtl="0" eaLnBrk="0" fontAlgn="base" hangingPunct="0">
      <a:spcBef>
        <a:spcPct val="0"/>
      </a:spcBef>
      <a:spcAft>
        <a:spcPct val="0"/>
      </a:spcAft>
      <a:defRPr sz="2300" kern="1200">
        <a:solidFill>
          <a:schemeClr val="tx1"/>
        </a:solidFill>
        <a:latin typeface="Arial Narrow" panose="020B0606020202030204" pitchFamily="34" charset="0"/>
        <a:ea typeface="MS PGothic" panose="020B0600070205080204" pitchFamily="34" charset="-128"/>
        <a:cs typeface="+mn-cs"/>
      </a:defRPr>
    </a:lvl4pPr>
    <a:lvl5pPr marL="1457325" indent="371475" algn="l" rtl="0" eaLnBrk="0" fontAlgn="base" hangingPunct="0">
      <a:spcBef>
        <a:spcPct val="0"/>
      </a:spcBef>
      <a:spcAft>
        <a:spcPct val="0"/>
      </a:spcAft>
      <a:defRPr sz="2300" kern="1200">
        <a:solidFill>
          <a:schemeClr val="tx1"/>
        </a:solidFill>
        <a:latin typeface="Arial Narrow" panose="020B060602020203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300" kern="1200">
        <a:solidFill>
          <a:schemeClr val="tx1"/>
        </a:solidFill>
        <a:latin typeface="Arial Narrow" panose="020B060602020203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300" kern="1200">
        <a:solidFill>
          <a:schemeClr val="tx1"/>
        </a:solidFill>
        <a:latin typeface="Arial Narrow" panose="020B060602020203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300" kern="1200">
        <a:solidFill>
          <a:schemeClr val="tx1"/>
        </a:solidFill>
        <a:latin typeface="Arial Narrow" panose="020B060602020203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300" kern="1200">
        <a:solidFill>
          <a:schemeClr val="tx1"/>
        </a:solidFill>
        <a:latin typeface="Arial Narrow" panose="020B060602020203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64">
          <p15:clr>
            <a:srgbClr val="A4A3A4"/>
          </p15:clr>
        </p15:guide>
        <p15:guide id="2" orient="horz" pos="15214">
          <p15:clr>
            <a:srgbClr val="A4A3A4"/>
          </p15:clr>
        </p15:guide>
        <p15:guide id="3" pos="364">
          <p15:clr>
            <a:srgbClr val="A4A3A4"/>
          </p15:clr>
        </p15:guide>
        <p15:guide id="4" pos="5760">
          <p15:clr>
            <a:srgbClr val="A4A3A4"/>
          </p15:clr>
        </p15:guide>
        <p15:guide id="5" pos="17280">
          <p15:clr>
            <a:srgbClr val="A4A3A4"/>
          </p15:clr>
        </p15:guide>
        <p15:guide id="6" pos="22681">
          <p15:clr>
            <a:srgbClr val="A4A3A4"/>
          </p15:clr>
        </p15:guide>
        <p15:guide id="7" pos="115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3399FF"/>
    <a:srgbClr val="FF9900"/>
    <a:srgbClr val="CC0000"/>
    <a:srgbClr val="993300"/>
    <a:srgbClr val="003466"/>
    <a:srgbClr val="FEF3FF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30" d="100"/>
          <a:sy n="30" d="100"/>
        </p:scale>
        <p:origin x="1434" y="312"/>
      </p:cViewPr>
      <p:guideLst>
        <p:guide orient="horz" pos="2664"/>
        <p:guide orient="horz" pos="15214"/>
        <p:guide pos="364"/>
        <p:guide pos="5760"/>
        <p:guide pos="17280"/>
        <p:guide pos="22681"/>
        <p:guide pos="1151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544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47400B-5C23-4D13-BAC6-B5D458BF8FB4}" type="doc">
      <dgm:prSet loTypeId="urn:microsoft.com/office/officeart/2005/8/layout/hProcess9" loCatId="process" qsTypeId="urn:microsoft.com/office/officeart/2005/8/quickstyle/simple1" qsCatId="simple" csTypeId="urn:microsoft.com/office/officeart/2005/8/colors/accent0_2" csCatId="mainScheme" phldr="1"/>
      <dgm:spPr/>
    </dgm:pt>
    <dgm:pt modelId="{67372561-B8A8-4EE1-A26D-BD8E948C6E7D}">
      <dgm:prSet phldrT="[Text]"/>
      <dgm:spPr/>
      <dgm:t>
        <a:bodyPr/>
        <a:lstStyle/>
        <a:p>
          <a:r>
            <a:rPr lang="en-US" dirty="0" smtClean="0"/>
            <a:t>URL 1</a:t>
          </a:r>
          <a:endParaRPr lang="en-US" dirty="0"/>
        </a:p>
      </dgm:t>
    </dgm:pt>
    <dgm:pt modelId="{57A18156-2EA6-4D33-8D74-D887A188ACEC}" type="parTrans" cxnId="{27A44067-E7D6-43EF-A9E1-DD870C30F260}">
      <dgm:prSet/>
      <dgm:spPr/>
      <dgm:t>
        <a:bodyPr/>
        <a:lstStyle/>
        <a:p>
          <a:endParaRPr lang="en-US"/>
        </a:p>
      </dgm:t>
    </dgm:pt>
    <dgm:pt modelId="{DE2F273C-2D53-4DC0-9770-49E43134B814}" type="sibTrans" cxnId="{27A44067-E7D6-43EF-A9E1-DD870C30F260}">
      <dgm:prSet/>
      <dgm:spPr/>
      <dgm:t>
        <a:bodyPr/>
        <a:lstStyle/>
        <a:p>
          <a:endParaRPr lang="en-US"/>
        </a:p>
      </dgm:t>
    </dgm:pt>
    <dgm:pt modelId="{B2CF3B72-0311-4BD1-B09D-2557276BFEB9}">
      <dgm:prSet phldrT="[Text]"/>
      <dgm:spPr/>
      <dgm:t>
        <a:bodyPr/>
        <a:lstStyle/>
        <a:p>
          <a:r>
            <a:rPr lang="en-US" dirty="0" smtClean="0"/>
            <a:t>URL 2</a:t>
          </a:r>
          <a:endParaRPr lang="en-US" dirty="0"/>
        </a:p>
      </dgm:t>
    </dgm:pt>
    <dgm:pt modelId="{CFCB0D06-EF71-4967-B3B7-0FA4AE41AEB8}" type="parTrans" cxnId="{402867B8-83AA-4726-8C85-8B2EFB26A63D}">
      <dgm:prSet/>
      <dgm:spPr/>
      <dgm:t>
        <a:bodyPr/>
        <a:lstStyle/>
        <a:p>
          <a:endParaRPr lang="en-US"/>
        </a:p>
      </dgm:t>
    </dgm:pt>
    <dgm:pt modelId="{EA27C298-C4E6-439B-8E0C-70B31281B391}" type="sibTrans" cxnId="{402867B8-83AA-4726-8C85-8B2EFB26A63D}">
      <dgm:prSet/>
      <dgm:spPr/>
      <dgm:t>
        <a:bodyPr/>
        <a:lstStyle/>
        <a:p>
          <a:endParaRPr lang="en-US"/>
        </a:p>
      </dgm:t>
    </dgm:pt>
    <dgm:pt modelId="{ED930FD2-CB42-4AAD-AD81-5D8D000BE807}">
      <dgm:prSet phldrT="[Text]"/>
      <dgm:spPr/>
      <dgm:t>
        <a:bodyPr/>
        <a:lstStyle/>
        <a:p>
          <a:r>
            <a:rPr lang="en-US" dirty="0" smtClean="0"/>
            <a:t>URL 3</a:t>
          </a:r>
          <a:endParaRPr lang="en-US" dirty="0"/>
        </a:p>
      </dgm:t>
    </dgm:pt>
    <dgm:pt modelId="{4572E46A-85A3-4C4F-A626-C47FDA12AD21}" type="parTrans" cxnId="{9C2B146B-97AE-45DE-ABFA-283CB2040192}">
      <dgm:prSet/>
      <dgm:spPr/>
      <dgm:t>
        <a:bodyPr/>
        <a:lstStyle/>
        <a:p>
          <a:endParaRPr lang="en-US"/>
        </a:p>
      </dgm:t>
    </dgm:pt>
    <dgm:pt modelId="{B7B8101F-BDF9-47BD-B037-F1988D671F1F}" type="sibTrans" cxnId="{9C2B146B-97AE-45DE-ABFA-283CB2040192}">
      <dgm:prSet/>
      <dgm:spPr/>
      <dgm:t>
        <a:bodyPr/>
        <a:lstStyle/>
        <a:p>
          <a:endParaRPr lang="en-US"/>
        </a:p>
      </dgm:t>
    </dgm:pt>
    <dgm:pt modelId="{44570CE9-28A7-48A7-8242-15DD627B1D69}" type="pres">
      <dgm:prSet presAssocID="{6E47400B-5C23-4D13-BAC6-B5D458BF8FB4}" presName="CompostProcess" presStyleCnt="0">
        <dgm:presLayoutVars>
          <dgm:dir/>
          <dgm:resizeHandles val="exact"/>
        </dgm:presLayoutVars>
      </dgm:prSet>
      <dgm:spPr/>
    </dgm:pt>
    <dgm:pt modelId="{6C057EC3-ADB4-4599-A6AA-21304129A190}" type="pres">
      <dgm:prSet presAssocID="{6E47400B-5C23-4D13-BAC6-B5D458BF8FB4}" presName="arrow" presStyleLbl="bgShp" presStyleIdx="0" presStyleCnt="1"/>
      <dgm:spPr/>
    </dgm:pt>
    <dgm:pt modelId="{6C0D57DA-EAC5-4B76-B5F2-D776CC7EEA05}" type="pres">
      <dgm:prSet presAssocID="{6E47400B-5C23-4D13-BAC6-B5D458BF8FB4}" presName="linearProcess" presStyleCnt="0"/>
      <dgm:spPr/>
    </dgm:pt>
    <dgm:pt modelId="{200A464E-1F19-4A6D-A20C-3BF41CE7469B}" type="pres">
      <dgm:prSet presAssocID="{67372561-B8A8-4EE1-A26D-BD8E948C6E7D}" presName="textNode" presStyleLbl="node1" presStyleIdx="0" presStyleCnt="3">
        <dgm:presLayoutVars>
          <dgm:bulletEnabled val="1"/>
        </dgm:presLayoutVars>
      </dgm:prSet>
      <dgm:spPr/>
    </dgm:pt>
    <dgm:pt modelId="{5CBA728A-9B20-4ECC-9ACE-970E2AAC2A36}" type="pres">
      <dgm:prSet presAssocID="{DE2F273C-2D53-4DC0-9770-49E43134B814}" presName="sibTrans" presStyleCnt="0"/>
      <dgm:spPr/>
    </dgm:pt>
    <dgm:pt modelId="{4F28D9F9-6217-4E79-A472-D04A9DB4B4E9}" type="pres">
      <dgm:prSet presAssocID="{B2CF3B72-0311-4BD1-B09D-2557276BFEB9}" presName="textNode" presStyleLbl="node1" presStyleIdx="1" presStyleCnt="3">
        <dgm:presLayoutVars>
          <dgm:bulletEnabled val="1"/>
        </dgm:presLayoutVars>
      </dgm:prSet>
      <dgm:spPr/>
    </dgm:pt>
    <dgm:pt modelId="{08165E53-0F1A-4A1B-8C32-4234BC30C29D}" type="pres">
      <dgm:prSet presAssocID="{EA27C298-C4E6-439B-8E0C-70B31281B391}" presName="sibTrans" presStyleCnt="0"/>
      <dgm:spPr/>
    </dgm:pt>
    <dgm:pt modelId="{1CDB9BC5-0551-4ECB-BECE-3EEB952278D4}" type="pres">
      <dgm:prSet presAssocID="{ED930FD2-CB42-4AAD-AD81-5D8D000BE807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78975FDB-64BA-421E-A515-36EFA8DA43A9}" type="presOf" srcId="{B2CF3B72-0311-4BD1-B09D-2557276BFEB9}" destId="{4F28D9F9-6217-4E79-A472-D04A9DB4B4E9}" srcOrd="0" destOrd="0" presId="urn:microsoft.com/office/officeart/2005/8/layout/hProcess9"/>
    <dgm:cxn modelId="{402867B8-83AA-4726-8C85-8B2EFB26A63D}" srcId="{6E47400B-5C23-4D13-BAC6-B5D458BF8FB4}" destId="{B2CF3B72-0311-4BD1-B09D-2557276BFEB9}" srcOrd="1" destOrd="0" parTransId="{CFCB0D06-EF71-4967-B3B7-0FA4AE41AEB8}" sibTransId="{EA27C298-C4E6-439B-8E0C-70B31281B391}"/>
    <dgm:cxn modelId="{EC1815F3-B312-4A0C-9024-CFD1762DE47E}" type="presOf" srcId="{6E47400B-5C23-4D13-BAC6-B5D458BF8FB4}" destId="{44570CE9-28A7-48A7-8242-15DD627B1D69}" srcOrd="0" destOrd="0" presId="urn:microsoft.com/office/officeart/2005/8/layout/hProcess9"/>
    <dgm:cxn modelId="{E2CADCDB-64AF-4EE2-9737-AAAC791E07A9}" type="presOf" srcId="{ED930FD2-CB42-4AAD-AD81-5D8D000BE807}" destId="{1CDB9BC5-0551-4ECB-BECE-3EEB952278D4}" srcOrd="0" destOrd="0" presId="urn:microsoft.com/office/officeart/2005/8/layout/hProcess9"/>
    <dgm:cxn modelId="{A8EB7688-35C2-4235-8E2C-7B6310B2EB2E}" type="presOf" srcId="{67372561-B8A8-4EE1-A26D-BD8E948C6E7D}" destId="{200A464E-1F19-4A6D-A20C-3BF41CE7469B}" srcOrd="0" destOrd="0" presId="urn:microsoft.com/office/officeart/2005/8/layout/hProcess9"/>
    <dgm:cxn modelId="{27A44067-E7D6-43EF-A9E1-DD870C30F260}" srcId="{6E47400B-5C23-4D13-BAC6-B5D458BF8FB4}" destId="{67372561-B8A8-4EE1-A26D-BD8E948C6E7D}" srcOrd="0" destOrd="0" parTransId="{57A18156-2EA6-4D33-8D74-D887A188ACEC}" sibTransId="{DE2F273C-2D53-4DC0-9770-49E43134B814}"/>
    <dgm:cxn modelId="{9C2B146B-97AE-45DE-ABFA-283CB2040192}" srcId="{6E47400B-5C23-4D13-BAC6-B5D458BF8FB4}" destId="{ED930FD2-CB42-4AAD-AD81-5D8D000BE807}" srcOrd="2" destOrd="0" parTransId="{4572E46A-85A3-4C4F-A626-C47FDA12AD21}" sibTransId="{B7B8101F-BDF9-47BD-B037-F1988D671F1F}"/>
    <dgm:cxn modelId="{36C58CE1-D5CB-4A25-BE27-E0DB57987AB1}" type="presParOf" srcId="{44570CE9-28A7-48A7-8242-15DD627B1D69}" destId="{6C057EC3-ADB4-4599-A6AA-21304129A190}" srcOrd="0" destOrd="0" presId="urn:microsoft.com/office/officeart/2005/8/layout/hProcess9"/>
    <dgm:cxn modelId="{39F4287A-BE17-4F31-9D8D-7BD8A7F21E70}" type="presParOf" srcId="{44570CE9-28A7-48A7-8242-15DD627B1D69}" destId="{6C0D57DA-EAC5-4B76-B5F2-D776CC7EEA05}" srcOrd="1" destOrd="0" presId="urn:microsoft.com/office/officeart/2005/8/layout/hProcess9"/>
    <dgm:cxn modelId="{6BCC193D-9DDD-44E3-B004-3304B8195C8B}" type="presParOf" srcId="{6C0D57DA-EAC5-4B76-B5F2-D776CC7EEA05}" destId="{200A464E-1F19-4A6D-A20C-3BF41CE7469B}" srcOrd="0" destOrd="0" presId="urn:microsoft.com/office/officeart/2005/8/layout/hProcess9"/>
    <dgm:cxn modelId="{AA95339B-0CF1-4FE3-BFA9-8DC91D93909C}" type="presParOf" srcId="{6C0D57DA-EAC5-4B76-B5F2-D776CC7EEA05}" destId="{5CBA728A-9B20-4ECC-9ACE-970E2AAC2A36}" srcOrd="1" destOrd="0" presId="urn:microsoft.com/office/officeart/2005/8/layout/hProcess9"/>
    <dgm:cxn modelId="{DD6182BE-D4D4-4D10-BCDE-36B9C9068D11}" type="presParOf" srcId="{6C0D57DA-EAC5-4B76-B5F2-D776CC7EEA05}" destId="{4F28D9F9-6217-4E79-A472-D04A9DB4B4E9}" srcOrd="2" destOrd="0" presId="urn:microsoft.com/office/officeart/2005/8/layout/hProcess9"/>
    <dgm:cxn modelId="{595C51AE-8BE6-4F91-94AE-2EF6D7115B3A}" type="presParOf" srcId="{6C0D57DA-EAC5-4B76-B5F2-D776CC7EEA05}" destId="{08165E53-0F1A-4A1B-8C32-4234BC30C29D}" srcOrd="3" destOrd="0" presId="urn:microsoft.com/office/officeart/2005/8/layout/hProcess9"/>
    <dgm:cxn modelId="{DAD3CC80-C3C2-4D3A-9C63-0F2733E83D71}" type="presParOf" srcId="{6C0D57DA-EAC5-4B76-B5F2-D776CC7EEA05}" destId="{1CDB9BC5-0551-4ECB-BECE-3EEB952278D4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E47400B-5C23-4D13-BAC6-B5D458BF8FB4}" type="doc">
      <dgm:prSet loTypeId="urn:microsoft.com/office/officeart/2005/8/layout/hProcess9" loCatId="process" qsTypeId="urn:microsoft.com/office/officeart/2005/8/quickstyle/simple1" qsCatId="simple" csTypeId="urn:microsoft.com/office/officeart/2005/8/colors/accent0_2" csCatId="mainScheme" phldr="1"/>
      <dgm:spPr/>
    </dgm:pt>
    <dgm:pt modelId="{67372561-B8A8-4EE1-A26D-BD8E948C6E7D}">
      <dgm:prSet phldrT="[Text]"/>
      <dgm:spPr/>
      <dgm:t>
        <a:bodyPr/>
        <a:lstStyle/>
        <a:p>
          <a:r>
            <a:rPr lang="en-US" dirty="0" smtClean="0"/>
            <a:t>Final Article</a:t>
          </a:r>
          <a:endParaRPr lang="en-US" dirty="0"/>
        </a:p>
      </dgm:t>
    </dgm:pt>
    <dgm:pt modelId="{57A18156-2EA6-4D33-8D74-D887A188ACEC}" type="parTrans" cxnId="{27A44067-E7D6-43EF-A9E1-DD870C30F260}">
      <dgm:prSet/>
      <dgm:spPr/>
      <dgm:t>
        <a:bodyPr/>
        <a:lstStyle/>
        <a:p>
          <a:endParaRPr lang="en-US"/>
        </a:p>
      </dgm:t>
    </dgm:pt>
    <dgm:pt modelId="{DE2F273C-2D53-4DC0-9770-49E43134B814}" type="sibTrans" cxnId="{27A44067-E7D6-43EF-A9E1-DD870C30F260}">
      <dgm:prSet/>
      <dgm:spPr/>
      <dgm:t>
        <a:bodyPr/>
        <a:lstStyle/>
        <a:p>
          <a:endParaRPr lang="en-US"/>
        </a:p>
      </dgm:t>
    </dgm:pt>
    <dgm:pt modelId="{44570CE9-28A7-48A7-8242-15DD627B1D69}" type="pres">
      <dgm:prSet presAssocID="{6E47400B-5C23-4D13-BAC6-B5D458BF8FB4}" presName="CompostProcess" presStyleCnt="0">
        <dgm:presLayoutVars>
          <dgm:dir/>
          <dgm:resizeHandles val="exact"/>
        </dgm:presLayoutVars>
      </dgm:prSet>
      <dgm:spPr/>
    </dgm:pt>
    <dgm:pt modelId="{6C057EC3-ADB4-4599-A6AA-21304129A190}" type="pres">
      <dgm:prSet presAssocID="{6E47400B-5C23-4D13-BAC6-B5D458BF8FB4}" presName="arrow" presStyleLbl="bgShp" presStyleIdx="0" presStyleCnt="1" custAng="10800000"/>
      <dgm:spPr/>
    </dgm:pt>
    <dgm:pt modelId="{6C0D57DA-EAC5-4B76-B5F2-D776CC7EEA05}" type="pres">
      <dgm:prSet presAssocID="{6E47400B-5C23-4D13-BAC6-B5D458BF8FB4}" presName="linearProcess" presStyleCnt="0"/>
      <dgm:spPr/>
    </dgm:pt>
    <dgm:pt modelId="{200A464E-1F19-4A6D-A20C-3BF41CE7469B}" type="pres">
      <dgm:prSet presAssocID="{67372561-B8A8-4EE1-A26D-BD8E948C6E7D}" presName="text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7A44067-E7D6-43EF-A9E1-DD870C30F260}" srcId="{6E47400B-5C23-4D13-BAC6-B5D458BF8FB4}" destId="{67372561-B8A8-4EE1-A26D-BD8E948C6E7D}" srcOrd="0" destOrd="0" parTransId="{57A18156-2EA6-4D33-8D74-D887A188ACEC}" sibTransId="{DE2F273C-2D53-4DC0-9770-49E43134B814}"/>
    <dgm:cxn modelId="{D35B1BE7-83F4-4FED-BE5F-7748C1A6BC87}" type="presOf" srcId="{6E47400B-5C23-4D13-BAC6-B5D458BF8FB4}" destId="{44570CE9-28A7-48A7-8242-15DD627B1D69}" srcOrd="0" destOrd="0" presId="urn:microsoft.com/office/officeart/2005/8/layout/hProcess9"/>
    <dgm:cxn modelId="{AD7571BF-C70E-46C7-B94A-7D9592EF6C45}" type="presOf" srcId="{67372561-B8A8-4EE1-A26D-BD8E948C6E7D}" destId="{200A464E-1F19-4A6D-A20C-3BF41CE7469B}" srcOrd="0" destOrd="0" presId="urn:microsoft.com/office/officeart/2005/8/layout/hProcess9"/>
    <dgm:cxn modelId="{78582CA5-5E1D-4474-A67B-3545DAF96C18}" type="presParOf" srcId="{44570CE9-28A7-48A7-8242-15DD627B1D69}" destId="{6C057EC3-ADB4-4599-A6AA-21304129A190}" srcOrd="0" destOrd="0" presId="urn:microsoft.com/office/officeart/2005/8/layout/hProcess9"/>
    <dgm:cxn modelId="{4D1980E6-BDD8-43D0-AF68-B1F8343B6042}" type="presParOf" srcId="{44570CE9-28A7-48A7-8242-15DD627B1D69}" destId="{6C0D57DA-EAC5-4B76-B5F2-D776CC7EEA05}" srcOrd="1" destOrd="0" presId="urn:microsoft.com/office/officeart/2005/8/layout/hProcess9"/>
    <dgm:cxn modelId="{788959C6-C3A4-4303-95C4-13C9F6DB7D62}" type="presParOf" srcId="{6C0D57DA-EAC5-4B76-B5F2-D776CC7EEA05}" destId="{200A464E-1F19-4A6D-A20C-3BF41CE7469B}" srcOrd="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1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4C61B5A-385F-4D6F-897C-15B4A9D16E85}" type="doc">
      <dgm:prSet loTypeId="urn:microsoft.com/office/officeart/2005/8/layout/funnel1" loCatId="process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DA498BC4-F442-42C4-AC08-3835A9ED73F2}">
      <dgm:prSet phldrT="[Text]"/>
      <dgm:spPr/>
      <dgm:t>
        <a:bodyPr/>
        <a:lstStyle/>
        <a:p>
          <a:r>
            <a:rPr lang="en-US" dirty="0" smtClean="0"/>
            <a:t>URL 1</a:t>
          </a:r>
          <a:endParaRPr lang="en-US" dirty="0"/>
        </a:p>
      </dgm:t>
    </dgm:pt>
    <dgm:pt modelId="{650457A9-FFA1-4C94-AEE0-22079DFCBDEB}" type="parTrans" cxnId="{149AFF11-3BAE-4DAE-885A-3B5395D77BE5}">
      <dgm:prSet/>
      <dgm:spPr/>
      <dgm:t>
        <a:bodyPr/>
        <a:lstStyle/>
        <a:p>
          <a:endParaRPr lang="en-US"/>
        </a:p>
      </dgm:t>
    </dgm:pt>
    <dgm:pt modelId="{40BE2547-93EB-49BE-B185-971339CF8189}" type="sibTrans" cxnId="{149AFF11-3BAE-4DAE-885A-3B5395D77BE5}">
      <dgm:prSet/>
      <dgm:spPr/>
      <dgm:t>
        <a:bodyPr/>
        <a:lstStyle/>
        <a:p>
          <a:endParaRPr lang="en-US"/>
        </a:p>
      </dgm:t>
    </dgm:pt>
    <dgm:pt modelId="{8D31CD3A-47B1-46FB-9D95-5C001A8CCBED}">
      <dgm:prSet phldrT="[Text]"/>
      <dgm:spPr/>
      <dgm:t>
        <a:bodyPr/>
        <a:lstStyle/>
        <a:p>
          <a:r>
            <a:rPr lang="en-US" dirty="0" smtClean="0"/>
            <a:t>URL 2</a:t>
          </a:r>
          <a:endParaRPr lang="en-US" dirty="0"/>
        </a:p>
      </dgm:t>
    </dgm:pt>
    <dgm:pt modelId="{995EC2D8-8747-4102-A921-438BEB5619EF}" type="parTrans" cxnId="{C8B08934-3D5C-461A-97AA-A59F64F7A047}">
      <dgm:prSet/>
      <dgm:spPr/>
      <dgm:t>
        <a:bodyPr/>
        <a:lstStyle/>
        <a:p>
          <a:endParaRPr lang="en-US"/>
        </a:p>
      </dgm:t>
    </dgm:pt>
    <dgm:pt modelId="{D0DF8517-1AD6-42C6-8A79-4A47657BF35E}" type="sibTrans" cxnId="{C8B08934-3D5C-461A-97AA-A59F64F7A047}">
      <dgm:prSet/>
      <dgm:spPr/>
      <dgm:t>
        <a:bodyPr/>
        <a:lstStyle/>
        <a:p>
          <a:endParaRPr lang="en-US"/>
        </a:p>
      </dgm:t>
    </dgm:pt>
    <dgm:pt modelId="{03695C8F-36DC-496F-8288-D9B935C798A3}">
      <dgm:prSet phldrT="[Text]"/>
      <dgm:spPr/>
      <dgm:t>
        <a:bodyPr/>
        <a:lstStyle/>
        <a:p>
          <a:r>
            <a:rPr lang="en-US" dirty="0" smtClean="0"/>
            <a:t>URL 3</a:t>
          </a:r>
          <a:endParaRPr lang="en-US" dirty="0"/>
        </a:p>
      </dgm:t>
    </dgm:pt>
    <dgm:pt modelId="{15C594EB-EAE7-478C-B44C-FF5C6D6C3486}" type="parTrans" cxnId="{3BC382C7-03FB-4215-8997-D5B6FABC8581}">
      <dgm:prSet/>
      <dgm:spPr/>
      <dgm:t>
        <a:bodyPr/>
        <a:lstStyle/>
        <a:p>
          <a:endParaRPr lang="en-US"/>
        </a:p>
      </dgm:t>
    </dgm:pt>
    <dgm:pt modelId="{0C192411-8243-4927-9636-222511733B8A}" type="sibTrans" cxnId="{3BC382C7-03FB-4215-8997-D5B6FABC8581}">
      <dgm:prSet/>
      <dgm:spPr/>
      <dgm:t>
        <a:bodyPr/>
        <a:lstStyle/>
        <a:p>
          <a:endParaRPr lang="en-US"/>
        </a:p>
      </dgm:t>
    </dgm:pt>
    <dgm:pt modelId="{6340902E-11B8-4838-9991-771C9D7BE30D}">
      <dgm:prSet phldrT="[Text]"/>
      <dgm:spPr/>
      <dgm:t>
        <a:bodyPr/>
        <a:lstStyle/>
        <a:p>
          <a:r>
            <a:rPr lang="en-US" dirty="0" smtClean="0"/>
            <a:t>Lists of Paragraphs of Sentences</a:t>
          </a:r>
          <a:endParaRPr lang="en-US" dirty="0"/>
        </a:p>
      </dgm:t>
    </dgm:pt>
    <dgm:pt modelId="{7B30424D-2A81-461B-B171-48841DC0C8E1}" type="parTrans" cxnId="{871FAAC0-B447-4030-912D-22CC9F874E88}">
      <dgm:prSet/>
      <dgm:spPr/>
      <dgm:t>
        <a:bodyPr/>
        <a:lstStyle/>
        <a:p>
          <a:endParaRPr lang="en-US"/>
        </a:p>
      </dgm:t>
    </dgm:pt>
    <dgm:pt modelId="{662E76DA-3108-4410-B5D3-BF25394AD3C7}" type="sibTrans" cxnId="{871FAAC0-B447-4030-912D-22CC9F874E88}">
      <dgm:prSet/>
      <dgm:spPr/>
      <dgm:t>
        <a:bodyPr/>
        <a:lstStyle/>
        <a:p>
          <a:endParaRPr lang="en-US"/>
        </a:p>
      </dgm:t>
    </dgm:pt>
    <dgm:pt modelId="{E6AD2934-681E-4691-8A52-664E6BE30F8A}" type="pres">
      <dgm:prSet presAssocID="{04C61B5A-385F-4D6F-897C-15B4A9D16E85}" presName="Name0" presStyleCnt="0">
        <dgm:presLayoutVars>
          <dgm:chMax val="4"/>
          <dgm:resizeHandles val="exact"/>
        </dgm:presLayoutVars>
      </dgm:prSet>
      <dgm:spPr/>
    </dgm:pt>
    <dgm:pt modelId="{F573738D-E3C2-421B-B8C3-84354E51FCB8}" type="pres">
      <dgm:prSet presAssocID="{04C61B5A-385F-4D6F-897C-15B4A9D16E85}" presName="ellipse" presStyleLbl="trBgShp" presStyleIdx="0" presStyleCnt="1"/>
      <dgm:spPr/>
    </dgm:pt>
    <dgm:pt modelId="{E5417CCB-6CB6-4DB7-ADE9-8213DA6CF96D}" type="pres">
      <dgm:prSet presAssocID="{04C61B5A-385F-4D6F-897C-15B4A9D16E85}" presName="arrow1" presStyleLbl="fgShp" presStyleIdx="0" presStyleCnt="1"/>
      <dgm:spPr/>
    </dgm:pt>
    <dgm:pt modelId="{44C79BAB-482D-4936-A6D3-7B6D17B2D06A}" type="pres">
      <dgm:prSet presAssocID="{04C61B5A-385F-4D6F-897C-15B4A9D16E85}" presName="rectangle" presStyleLbl="revTx" presStyleIdx="0" presStyleCnt="1" custScaleX="1729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FD7885-A143-4B25-9005-0086F00838D7}" type="pres">
      <dgm:prSet presAssocID="{8D31CD3A-47B1-46FB-9D95-5C001A8CCBED}" presName="item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0E3508-FD88-40EC-8E60-4435CB8833C9}" type="pres">
      <dgm:prSet presAssocID="{03695C8F-36DC-496F-8288-D9B935C798A3}" presName="item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22CA07-0B08-4C7E-811D-4C4709C7DB7D}" type="pres">
      <dgm:prSet presAssocID="{6340902E-11B8-4838-9991-771C9D7BE30D}" presName="item3" presStyleLbl="node1" presStyleIdx="2" presStyleCnt="3">
        <dgm:presLayoutVars>
          <dgm:bulletEnabled val="1"/>
        </dgm:presLayoutVars>
      </dgm:prSet>
      <dgm:spPr/>
    </dgm:pt>
    <dgm:pt modelId="{01216918-5108-48E5-905F-F1E4B320009C}" type="pres">
      <dgm:prSet presAssocID="{04C61B5A-385F-4D6F-897C-15B4A9D16E85}" presName="funnel" presStyleLbl="trAlignAcc1" presStyleIdx="0" presStyleCnt="1"/>
      <dgm:spPr/>
    </dgm:pt>
  </dgm:ptLst>
  <dgm:cxnLst>
    <dgm:cxn modelId="{871FAAC0-B447-4030-912D-22CC9F874E88}" srcId="{04C61B5A-385F-4D6F-897C-15B4A9D16E85}" destId="{6340902E-11B8-4838-9991-771C9D7BE30D}" srcOrd="3" destOrd="0" parTransId="{7B30424D-2A81-461B-B171-48841DC0C8E1}" sibTransId="{662E76DA-3108-4410-B5D3-BF25394AD3C7}"/>
    <dgm:cxn modelId="{149AFF11-3BAE-4DAE-885A-3B5395D77BE5}" srcId="{04C61B5A-385F-4D6F-897C-15B4A9D16E85}" destId="{DA498BC4-F442-42C4-AC08-3835A9ED73F2}" srcOrd="0" destOrd="0" parTransId="{650457A9-FFA1-4C94-AEE0-22079DFCBDEB}" sibTransId="{40BE2547-93EB-49BE-B185-971339CF8189}"/>
    <dgm:cxn modelId="{3BC382C7-03FB-4215-8997-D5B6FABC8581}" srcId="{04C61B5A-385F-4D6F-897C-15B4A9D16E85}" destId="{03695C8F-36DC-496F-8288-D9B935C798A3}" srcOrd="2" destOrd="0" parTransId="{15C594EB-EAE7-478C-B44C-FF5C6D6C3486}" sibTransId="{0C192411-8243-4927-9636-222511733B8A}"/>
    <dgm:cxn modelId="{41FCB52A-B5CB-43A7-AC0A-2AA145F23EC9}" type="presOf" srcId="{04C61B5A-385F-4D6F-897C-15B4A9D16E85}" destId="{E6AD2934-681E-4691-8A52-664E6BE30F8A}" srcOrd="0" destOrd="0" presId="urn:microsoft.com/office/officeart/2005/8/layout/funnel1"/>
    <dgm:cxn modelId="{DD961CF5-74C7-4865-9C84-5AAC29E2D40C}" type="presOf" srcId="{DA498BC4-F442-42C4-AC08-3835A9ED73F2}" destId="{1922CA07-0B08-4C7E-811D-4C4709C7DB7D}" srcOrd="0" destOrd="0" presId="urn:microsoft.com/office/officeart/2005/8/layout/funnel1"/>
    <dgm:cxn modelId="{E5D268D8-519A-4262-9005-A39819A58ED5}" type="presOf" srcId="{03695C8F-36DC-496F-8288-D9B935C798A3}" destId="{08FD7885-A143-4B25-9005-0086F00838D7}" srcOrd="0" destOrd="0" presId="urn:microsoft.com/office/officeart/2005/8/layout/funnel1"/>
    <dgm:cxn modelId="{EF3B5895-6106-4A92-8FF4-722FC6C89D33}" type="presOf" srcId="{8D31CD3A-47B1-46FB-9D95-5C001A8CCBED}" destId="{DD0E3508-FD88-40EC-8E60-4435CB8833C9}" srcOrd="0" destOrd="0" presId="urn:microsoft.com/office/officeart/2005/8/layout/funnel1"/>
    <dgm:cxn modelId="{02894AB1-B04D-48CC-B1C6-7ABFDF564052}" type="presOf" srcId="{6340902E-11B8-4838-9991-771C9D7BE30D}" destId="{44C79BAB-482D-4936-A6D3-7B6D17B2D06A}" srcOrd="0" destOrd="0" presId="urn:microsoft.com/office/officeart/2005/8/layout/funnel1"/>
    <dgm:cxn modelId="{C8B08934-3D5C-461A-97AA-A59F64F7A047}" srcId="{04C61B5A-385F-4D6F-897C-15B4A9D16E85}" destId="{8D31CD3A-47B1-46FB-9D95-5C001A8CCBED}" srcOrd="1" destOrd="0" parTransId="{995EC2D8-8747-4102-A921-438BEB5619EF}" sibTransId="{D0DF8517-1AD6-42C6-8A79-4A47657BF35E}"/>
    <dgm:cxn modelId="{C28E6075-EE1F-4DF0-8D02-6858AD89D0CC}" type="presParOf" srcId="{E6AD2934-681E-4691-8A52-664E6BE30F8A}" destId="{F573738D-E3C2-421B-B8C3-84354E51FCB8}" srcOrd="0" destOrd="0" presId="urn:microsoft.com/office/officeart/2005/8/layout/funnel1"/>
    <dgm:cxn modelId="{36309FE5-EBD7-41CA-8B2D-C8183923E262}" type="presParOf" srcId="{E6AD2934-681E-4691-8A52-664E6BE30F8A}" destId="{E5417CCB-6CB6-4DB7-ADE9-8213DA6CF96D}" srcOrd="1" destOrd="0" presId="urn:microsoft.com/office/officeart/2005/8/layout/funnel1"/>
    <dgm:cxn modelId="{3DFBAAA1-BF2F-4E87-8C66-B1750D266985}" type="presParOf" srcId="{E6AD2934-681E-4691-8A52-664E6BE30F8A}" destId="{44C79BAB-482D-4936-A6D3-7B6D17B2D06A}" srcOrd="2" destOrd="0" presId="urn:microsoft.com/office/officeart/2005/8/layout/funnel1"/>
    <dgm:cxn modelId="{F8BA1F5C-6B4C-4CB4-931A-FE8A25486E6A}" type="presParOf" srcId="{E6AD2934-681E-4691-8A52-664E6BE30F8A}" destId="{08FD7885-A143-4B25-9005-0086F00838D7}" srcOrd="3" destOrd="0" presId="urn:microsoft.com/office/officeart/2005/8/layout/funnel1"/>
    <dgm:cxn modelId="{74885E70-6081-4330-8F64-011404CB7C0F}" type="presParOf" srcId="{E6AD2934-681E-4691-8A52-664E6BE30F8A}" destId="{DD0E3508-FD88-40EC-8E60-4435CB8833C9}" srcOrd="4" destOrd="0" presId="urn:microsoft.com/office/officeart/2005/8/layout/funnel1"/>
    <dgm:cxn modelId="{7130D915-F987-4CBF-B1D0-822E7571D75D}" type="presParOf" srcId="{E6AD2934-681E-4691-8A52-664E6BE30F8A}" destId="{1922CA07-0B08-4C7E-811D-4C4709C7DB7D}" srcOrd="5" destOrd="0" presId="urn:microsoft.com/office/officeart/2005/8/layout/funnel1"/>
    <dgm:cxn modelId="{FE7DA3D3-B18D-4FB7-B65F-E83CF66789A3}" type="presParOf" srcId="{E6AD2934-681E-4691-8A52-664E6BE30F8A}" destId="{01216918-5108-48E5-905F-F1E4B320009C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24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75B95D2-AF08-46C2-8FEA-2192F52FFC06}" type="doc">
      <dgm:prSet loTypeId="urn:microsoft.com/office/officeart/2005/8/layout/gear1" loCatId="process" qsTypeId="urn:microsoft.com/office/officeart/2005/8/quickstyle/simple1" qsCatId="simple" csTypeId="urn:microsoft.com/office/officeart/2005/8/colors/accent0_2" csCatId="mainScheme" phldr="1"/>
      <dgm:spPr/>
    </dgm:pt>
    <dgm:pt modelId="{B1281996-8BA0-4573-909A-0FD128F6CCB4}">
      <dgm:prSet phldrT="[Text]"/>
      <dgm:spPr/>
      <dgm:t>
        <a:bodyPr/>
        <a:lstStyle/>
        <a:p>
          <a:r>
            <a:rPr lang="en-US" dirty="0" smtClean="0"/>
            <a:t>pools</a:t>
          </a:r>
          <a:endParaRPr lang="en-US" dirty="0"/>
        </a:p>
      </dgm:t>
    </dgm:pt>
    <dgm:pt modelId="{1AAE90DD-AF15-4280-BF72-02A4E63E5599}" type="parTrans" cxnId="{7E90FBDF-A637-4138-87E8-10DB0879532D}">
      <dgm:prSet/>
      <dgm:spPr/>
      <dgm:t>
        <a:bodyPr/>
        <a:lstStyle/>
        <a:p>
          <a:endParaRPr lang="en-US"/>
        </a:p>
      </dgm:t>
    </dgm:pt>
    <dgm:pt modelId="{DAFA0631-1CB0-4B82-B326-41E7017EEB72}" type="sibTrans" cxnId="{7E90FBDF-A637-4138-87E8-10DB0879532D}">
      <dgm:prSet/>
      <dgm:spPr/>
      <dgm:t>
        <a:bodyPr/>
        <a:lstStyle/>
        <a:p>
          <a:endParaRPr lang="en-US"/>
        </a:p>
      </dgm:t>
    </dgm:pt>
    <dgm:pt modelId="{B42D65D7-F422-46D1-8D6E-6B9D194B08B9}">
      <dgm:prSet phldrT="[Text]"/>
      <dgm:spPr/>
      <dgm:t>
        <a:bodyPr/>
        <a:lstStyle/>
        <a:p>
          <a:r>
            <a:rPr lang="en-US" dirty="0" smtClean="0"/>
            <a:t>rules</a:t>
          </a:r>
          <a:endParaRPr lang="en-US" dirty="0"/>
        </a:p>
      </dgm:t>
    </dgm:pt>
    <dgm:pt modelId="{8865181A-1292-41D5-8D59-EEF4461FEFCF}" type="parTrans" cxnId="{A2CD3E8C-D6AF-48B2-8449-599991EC46DC}">
      <dgm:prSet/>
      <dgm:spPr/>
      <dgm:t>
        <a:bodyPr/>
        <a:lstStyle/>
        <a:p>
          <a:endParaRPr lang="en-US"/>
        </a:p>
      </dgm:t>
    </dgm:pt>
    <dgm:pt modelId="{1A3494C8-415F-49E0-874D-D8F52657AFA1}" type="sibTrans" cxnId="{A2CD3E8C-D6AF-48B2-8449-599991EC46DC}">
      <dgm:prSet/>
      <dgm:spPr/>
      <dgm:t>
        <a:bodyPr/>
        <a:lstStyle/>
        <a:p>
          <a:endParaRPr lang="en-US"/>
        </a:p>
      </dgm:t>
    </dgm:pt>
    <dgm:pt modelId="{EE4CC30D-B0D3-4820-8789-1451BDA7A4B7}">
      <dgm:prSet phldrT="[Text]"/>
      <dgm:spPr/>
      <dgm:t>
        <a:bodyPr/>
        <a:lstStyle/>
        <a:p>
          <a:r>
            <a:rPr lang="en-US" dirty="0" smtClean="0"/>
            <a:t>sentences</a:t>
          </a:r>
          <a:endParaRPr lang="en-US" dirty="0"/>
        </a:p>
      </dgm:t>
    </dgm:pt>
    <dgm:pt modelId="{A3EAA625-4845-4145-BF75-B754DDC2E89D}" type="parTrans" cxnId="{BFA8A499-0F13-4367-86B7-73891FF74526}">
      <dgm:prSet/>
      <dgm:spPr/>
      <dgm:t>
        <a:bodyPr/>
        <a:lstStyle/>
        <a:p>
          <a:endParaRPr lang="en-US"/>
        </a:p>
      </dgm:t>
    </dgm:pt>
    <dgm:pt modelId="{1928AAEC-2779-4F7E-BD1E-8EE4868B8B56}" type="sibTrans" cxnId="{BFA8A499-0F13-4367-86B7-73891FF74526}">
      <dgm:prSet/>
      <dgm:spPr/>
      <dgm:t>
        <a:bodyPr/>
        <a:lstStyle/>
        <a:p>
          <a:endParaRPr lang="en-US"/>
        </a:p>
      </dgm:t>
    </dgm:pt>
    <dgm:pt modelId="{BC52C139-280E-40F1-A3B9-1231DBA2E2EB}" type="pres">
      <dgm:prSet presAssocID="{775B95D2-AF08-46C2-8FEA-2192F52FFC06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5BD35BD5-8016-4674-974F-FDE2753E17F3}" type="pres">
      <dgm:prSet presAssocID="{B1281996-8BA0-4573-909A-0FD128F6CCB4}" presName="gear1" presStyleLbl="node1" presStyleIdx="0" presStyleCnt="3">
        <dgm:presLayoutVars>
          <dgm:chMax val="1"/>
          <dgm:bulletEnabled val="1"/>
        </dgm:presLayoutVars>
      </dgm:prSet>
      <dgm:spPr/>
    </dgm:pt>
    <dgm:pt modelId="{1922C41E-5C44-4585-AE0F-7A3707D3F147}" type="pres">
      <dgm:prSet presAssocID="{B1281996-8BA0-4573-909A-0FD128F6CCB4}" presName="gear1srcNode" presStyleLbl="node1" presStyleIdx="0" presStyleCnt="3"/>
      <dgm:spPr/>
    </dgm:pt>
    <dgm:pt modelId="{07518997-8EB3-4E78-9CDD-431F7D03D0ED}" type="pres">
      <dgm:prSet presAssocID="{B1281996-8BA0-4573-909A-0FD128F6CCB4}" presName="gear1dstNode" presStyleLbl="node1" presStyleIdx="0" presStyleCnt="3"/>
      <dgm:spPr/>
    </dgm:pt>
    <dgm:pt modelId="{7DF387BB-41FA-4AF3-A333-012E575784F4}" type="pres">
      <dgm:prSet presAssocID="{B42D65D7-F422-46D1-8D6E-6B9D194B08B9}" presName="gear2" presStyleLbl="node1" presStyleIdx="1" presStyleCnt="3">
        <dgm:presLayoutVars>
          <dgm:chMax val="1"/>
          <dgm:bulletEnabled val="1"/>
        </dgm:presLayoutVars>
      </dgm:prSet>
      <dgm:spPr/>
    </dgm:pt>
    <dgm:pt modelId="{3AE19F5C-A3E9-47E2-A77F-3FEF7797F88D}" type="pres">
      <dgm:prSet presAssocID="{B42D65D7-F422-46D1-8D6E-6B9D194B08B9}" presName="gear2srcNode" presStyleLbl="node1" presStyleIdx="1" presStyleCnt="3"/>
      <dgm:spPr/>
    </dgm:pt>
    <dgm:pt modelId="{2F7D2155-9AB6-41F5-9B92-7BA4D8436054}" type="pres">
      <dgm:prSet presAssocID="{B42D65D7-F422-46D1-8D6E-6B9D194B08B9}" presName="gear2dstNode" presStyleLbl="node1" presStyleIdx="1" presStyleCnt="3"/>
      <dgm:spPr/>
    </dgm:pt>
    <dgm:pt modelId="{821FC8B3-AFC5-4568-8393-B795298FC36B}" type="pres">
      <dgm:prSet presAssocID="{EE4CC30D-B0D3-4820-8789-1451BDA7A4B7}" presName="gear3" presStyleLbl="node1" presStyleIdx="2" presStyleCnt="3"/>
      <dgm:spPr/>
      <dgm:t>
        <a:bodyPr/>
        <a:lstStyle/>
        <a:p>
          <a:endParaRPr lang="en-US"/>
        </a:p>
      </dgm:t>
    </dgm:pt>
    <dgm:pt modelId="{FB839FAE-1DDF-4D7C-A14C-A029AC78797B}" type="pres">
      <dgm:prSet presAssocID="{EE4CC30D-B0D3-4820-8789-1451BDA7A4B7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7F1D1F-4781-4211-A049-25451D3FEF1C}" type="pres">
      <dgm:prSet presAssocID="{EE4CC30D-B0D3-4820-8789-1451BDA7A4B7}" presName="gear3srcNode" presStyleLbl="node1" presStyleIdx="2" presStyleCnt="3"/>
      <dgm:spPr/>
    </dgm:pt>
    <dgm:pt modelId="{6B474F3F-4B31-4243-8C8D-B6F45B821203}" type="pres">
      <dgm:prSet presAssocID="{EE4CC30D-B0D3-4820-8789-1451BDA7A4B7}" presName="gear3dstNode" presStyleLbl="node1" presStyleIdx="2" presStyleCnt="3"/>
      <dgm:spPr/>
    </dgm:pt>
    <dgm:pt modelId="{0AD1070D-CBDF-4F2D-A4D7-C097A6A5416D}" type="pres">
      <dgm:prSet presAssocID="{DAFA0631-1CB0-4B82-B326-41E7017EEB72}" presName="connector1" presStyleLbl="sibTrans2D1" presStyleIdx="0" presStyleCnt="3"/>
      <dgm:spPr/>
    </dgm:pt>
    <dgm:pt modelId="{F6F8D1BF-71C2-4E41-BA5B-8B0C3F0DC031}" type="pres">
      <dgm:prSet presAssocID="{1A3494C8-415F-49E0-874D-D8F52657AFA1}" presName="connector2" presStyleLbl="sibTrans2D1" presStyleIdx="1" presStyleCnt="3"/>
      <dgm:spPr/>
    </dgm:pt>
    <dgm:pt modelId="{4DC8242D-C04E-46BE-B6DC-7284DBBAFF57}" type="pres">
      <dgm:prSet presAssocID="{1928AAEC-2779-4F7E-BD1E-8EE4868B8B56}" presName="connector3" presStyleLbl="sibTrans2D1" presStyleIdx="2" presStyleCnt="3"/>
      <dgm:spPr/>
    </dgm:pt>
  </dgm:ptLst>
  <dgm:cxnLst>
    <dgm:cxn modelId="{BFA8A499-0F13-4367-86B7-73891FF74526}" srcId="{775B95D2-AF08-46C2-8FEA-2192F52FFC06}" destId="{EE4CC30D-B0D3-4820-8789-1451BDA7A4B7}" srcOrd="2" destOrd="0" parTransId="{A3EAA625-4845-4145-BF75-B754DDC2E89D}" sibTransId="{1928AAEC-2779-4F7E-BD1E-8EE4868B8B56}"/>
    <dgm:cxn modelId="{F94A54E7-A3F8-4E91-A477-D00F68FA47F6}" type="presOf" srcId="{EE4CC30D-B0D3-4820-8789-1451BDA7A4B7}" destId="{6B474F3F-4B31-4243-8C8D-B6F45B821203}" srcOrd="3" destOrd="0" presId="urn:microsoft.com/office/officeart/2005/8/layout/gear1"/>
    <dgm:cxn modelId="{A2CD3E8C-D6AF-48B2-8449-599991EC46DC}" srcId="{775B95D2-AF08-46C2-8FEA-2192F52FFC06}" destId="{B42D65D7-F422-46D1-8D6E-6B9D194B08B9}" srcOrd="1" destOrd="0" parTransId="{8865181A-1292-41D5-8D59-EEF4461FEFCF}" sibTransId="{1A3494C8-415F-49E0-874D-D8F52657AFA1}"/>
    <dgm:cxn modelId="{749A8246-0696-4205-B152-C13D9A69009D}" type="presOf" srcId="{B1281996-8BA0-4573-909A-0FD128F6CCB4}" destId="{07518997-8EB3-4E78-9CDD-431F7D03D0ED}" srcOrd="2" destOrd="0" presId="urn:microsoft.com/office/officeart/2005/8/layout/gear1"/>
    <dgm:cxn modelId="{00898B58-B449-40A9-AAEB-4C3281BFA0D2}" type="presOf" srcId="{1A3494C8-415F-49E0-874D-D8F52657AFA1}" destId="{F6F8D1BF-71C2-4E41-BA5B-8B0C3F0DC031}" srcOrd="0" destOrd="0" presId="urn:microsoft.com/office/officeart/2005/8/layout/gear1"/>
    <dgm:cxn modelId="{97777D35-BF4F-4D51-9351-3986915FF11A}" type="presOf" srcId="{B42D65D7-F422-46D1-8D6E-6B9D194B08B9}" destId="{3AE19F5C-A3E9-47E2-A77F-3FEF7797F88D}" srcOrd="1" destOrd="0" presId="urn:microsoft.com/office/officeart/2005/8/layout/gear1"/>
    <dgm:cxn modelId="{03F2372C-273F-4AF6-9E5B-064E5EDC2DB3}" type="presOf" srcId="{DAFA0631-1CB0-4B82-B326-41E7017EEB72}" destId="{0AD1070D-CBDF-4F2D-A4D7-C097A6A5416D}" srcOrd="0" destOrd="0" presId="urn:microsoft.com/office/officeart/2005/8/layout/gear1"/>
    <dgm:cxn modelId="{7E90FBDF-A637-4138-87E8-10DB0879532D}" srcId="{775B95D2-AF08-46C2-8FEA-2192F52FFC06}" destId="{B1281996-8BA0-4573-909A-0FD128F6CCB4}" srcOrd="0" destOrd="0" parTransId="{1AAE90DD-AF15-4280-BF72-02A4E63E5599}" sibTransId="{DAFA0631-1CB0-4B82-B326-41E7017EEB72}"/>
    <dgm:cxn modelId="{A811B2EB-8B83-470A-B269-96994BE85A06}" type="presOf" srcId="{775B95D2-AF08-46C2-8FEA-2192F52FFC06}" destId="{BC52C139-280E-40F1-A3B9-1231DBA2E2EB}" srcOrd="0" destOrd="0" presId="urn:microsoft.com/office/officeart/2005/8/layout/gear1"/>
    <dgm:cxn modelId="{93CED241-D4DB-4439-85C0-8B8BC613571B}" type="presOf" srcId="{B42D65D7-F422-46D1-8D6E-6B9D194B08B9}" destId="{2F7D2155-9AB6-41F5-9B92-7BA4D8436054}" srcOrd="2" destOrd="0" presId="urn:microsoft.com/office/officeart/2005/8/layout/gear1"/>
    <dgm:cxn modelId="{A4B7E51E-C221-47F4-8761-14CA5C566CEC}" type="presOf" srcId="{B1281996-8BA0-4573-909A-0FD128F6CCB4}" destId="{5BD35BD5-8016-4674-974F-FDE2753E17F3}" srcOrd="0" destOrd="0" presId="urn:microsoft.com/office/officeart/2005/8/layout/gear1"/>
    <dgm:cxn modelId="{28FF35A4-3D8A-44C7-B1FB-73381A15273E}" type="presOf" srcId="{B42D65D7-F422-46D1-8D6E-6B9D194B08B9}" destId="{7DF387BB-41FA-4AF3-A333-012E575784F4}" srcOrd="0" destOrd="0" presId="urn:microsoft.com/office/officeart/2005/8/layout/gear1"/>
    <dgm:cxn modelId="{644A9916-01F1-4D5A-881C-08AC2784BF15}" type="presOf" srcId="{B1281996-8BA0-4573-909A-0FD128F6CCB4}" destId="{1922C41E-5C44-4585-AE0F-7A3707D3F147}" srcOrd="1" destOrd="0" presId="urn:microsoft.com/office/officeart/2005/8/layout/gear1"/>
    <dgm:cxn modelId="{C060441B-B6E4-4B6A-B4F3-D0DE786909A6}" type="presOf" srcId="{EE4CC30D-B0D3-4820-8789-1451BDA7A4B7}" destId="{FB839FAE-1DDF-4D7C-A14C-A029AC78797B}" srcOrd="1" destOrd="0" presId="urn:microsoft.com/office/officeart/2005/8/layout/gear1"/>
    <dgm:cxn modelId="{81715CC7-AC80-4F50-A424-6C26886C3BD6}" type="presOf" srcId="{1928AAEC-2779-4F7E-BD1E-8EE4868B8B56}" destId="{4DC8242D-C04E-46BE-B6DC-7284DBBAFF57}" srcOrd="0" destOrd="0" presId="urn:microsoft.com/office/officeart/2005/8/layout/gear1"/>
    <dgm:cxn modelId="{3A812DA2-4D05-445D-BBB8-7F45C22EF614}" type="presOf" srcId="{EE4CC30D-B0D3-4820-8789-1451BDA7A4B7}" destId="{821FC8B3-AFC5-4568-8393-B795298FC36B}" srcOrd="0" destOrd="0" presId="urn:microsoft.com/office/officeart/2005/8/layout/gear1"/>
    <dgm:cxn modelId="{D296A16D-13C5-4CE7-B98D-0E522CC60216}" type="presOf" srcId="{EE4CC30D-B0D3-4820-8789-1451BDA7A4B7}" destId="{C77F1D1F-4781-4211-A049-25451D3FEF1C}" srcOrd="2" destOrd="0" presId="urn:microsoft.com/office/officeart/2005/8/layout/gear1"/>
    <dgm:cxn modelId="{52D671FA-4A8B-4606-B6BA-476696CF91EE}" type="presParOf" srcId="{BC52C139-280E-40F1-A3B9-1231DBA2E2EB}" destId="{5BD35BD5-8016-4674-974F-FDE2753E17F3}" srcOrd="0" destOrd="0" presId="urn:microsoft.com/office/officeart/2005/8/layout/gear1"/>
    <dgm:cxn modelId="{F9CF380A-9F96-4425-B312-07F222D1CB57}" type="presParOf" srcId="{BC52C139-280E-40F1-A3B9-1231DBA2E2EB}" destId="{1922C41E-5C44-4585-AE0F-7A3707D3F147}" srcOrd="1" destOrd="0" presId="urn:microsoft.com/office/officeart/2005/8/layout/gear1"/>
    <dgm:cxn modelId="{839AAFCA-0338-4CFE-90D7-B54793000593}" type="presParOf" srcId="{BC52C139-280E-40F1-A3B9-1231DBA2E2EB}" destId="{07518997-8EB3-4E78-9CDD-431F7D03D0ED}" srcOrd="2" destOrd="0" presId="urn:microsoft.com/office/officeart/2005/8/layout/gear1"/>
    <dgm:cxn modelId="{45FD7560-482A-4D6B-850B-13B129311DB7}" type="presParOf" srcId="{BC52C139-280E-40F1-A3B9-1231DBA2E2EB}" destId="{7DF387BB-41FA-4AF3-A333-012E575784F4}" srcOrd="3" destOrd="0" presId="urn:microsoft.com/office/officeart/2005/8/layout/gear1"/>
    <dgm:cxn modelId="{48DD0D48-8E61-4292-9E9E-4F98EB1DAA82}" type="presParOf" srcId="{BC52C139-280E-40F1-A3B9-1231DBA2E2EB}" destId="{3AE19F5C-A3E9-47E2-A77F-3FEF7797F88D}" srcOrd="4" destOrd="0" presId="urn:microsoft.com/office/officeart/2005/8/layout/gear1"/>
    <dgm:cxn modelId="{93911E21-A1A7-42DE-A34B-B8955E26612F}" type="presParOf" srcId="{BC52C139-280E-40F1-A3B9-1231DBA2E2EB}" destId="{2F7D2155-9AB6-41F5-9B92-7BA4D8436054}" srcOrd="5" destOrd="0" presId="urn:microsoft.com/office/officeart/2005/8/layout/gear1"/>
    <dgm:cxn modelId="{A555F2F1-6F32-45CB-9CF7-0131DF6C5FE3}" type="presParOf" srcId="{BC52C139-280E-40F1-A3B9-1231DBA2E2EB}" destId="{821FC8B3-AFC5-4568-8393-B795298FC36B}" srcOrd="6" destOrd="0" presId="urn:microsoft.com/office/officeart/2005/8/layout/gear1"/>
    <dgm:cxn modelId="{B5827883-F267-4E11-AB31-5046CD9EC0EE}" type="presParOf" srcId="{BC52C139-280E-40F1-A3B9-1231DBA2E2EB}" destId="{FB839FAE-1DDF-4D7C-A14C-A029AC78797B}" srcOrd="7" destOrd="0" presId="urn:microsoft.com/office/officeart/2005/8/layout/gear1"/>
    <dgm:cxn modelId="{5450C009-5FA6-481A-AAF0-4E5348CC3B41}" type="presParOf" srcId="{BC52C139-280E-40F1-A3B9-1231DBA2E2EB}" destId="{C77F1D1F-4781-4211-A049-25451D3FEF1C}" srcOrd="8" destOrd="0" presId="urn:microsoft.com/office/officeart/2005/8/layout/gear1"/>
    <dgm:cxn modelId="{3AAB54EF-1EF0-4687-98CD-0AC3FC88E9BC}" type="presParOf" srcId="{BC52C139-280E-40F1-A3B9-1231DBA2E2EB}" destId="{6B474F3F-4B31-4243-8C8D-B6F45B821203}" srcOrd="9" destOrd="0" presId="urn:microsoft.com/office/officeart/2005/8/layout/gear1"/>
    <dgm:cxn modelId="{76D41AC1-2DF7-46EE-BCDD-40ECA5398C02}" type="presParOf" srcId="{BC52C139-280E-40F1-A3B9-1231DBA2E2EB}" destId="{0AD1070D-CBDF-4F2D-A4D7-C097A6A5416D}" srcOrd="10" destOrd="0" presId="urn:microsoft.com/office/officeart/2005/8/layout/gear1"/>
    <dgm:cxn modelId="{2497AA39-DD05-4F63-818C-E5353F3BA3CD}" type="presParOf" srcId="{BC52C139-280E-40F1-A3B9-1231DBA2E2EB}" destId="{F6F8D1BF-71C2-4E41-BA5B-8B0C3F0DC031}" srcOrd="11" destOrd="0" presId="urn:microsoft.com/office/officeart/2005/8/layout/gear1"/>
    <dgm:cxn modelId="{F3B45179-FEC1-4FFB-AFAF-B76E93AE9ADA}" type="presParOf" srcId="{BC52C139-280E-40F1-A3B9-1231DBA2E2EB}" destId="{4DC8242D-C04E-46BE-B6DC-7284DBBAFF57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29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393E427-69CA-4138-A2A1-BFE48500399C}" type="doc">
      <dgm:prSet loTypeId="urn:microsoft.com/office/officeart/2009/3/layout/RandomtoResultProcess" loCatId="process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131F01D0-1C42-49F3-BAF5-83EAC3A02647}">
      <dgm:prSet phldrT="[Text]"/>
      <dgm:spPr/>
      <dgm:t>
        <a:bodyPr/>
        <a:lstStyle/>
        <a:p>
          <a:r>
            <a:rPr lang="en-US" dirty="0" smtClean="0"/>
            <a:t>Pools of sentences</a:t>
          </a:r>
          <a:endParaRPr lang="en-US" dirty="0"/>
        </a:p>
      </dgm:t>
    </dgm:pt>
    <dgm:pt modelId="{5BCEDF0C-5948-447F-AC81-5C03EB1A85C4}" type="parTrans" cxnId="{DFEA82F5-A14C-4C12-A198-D09DF82172F3}">
      <dgm:prSet/>
      <dgm:spPr/>
      <dgm:t>
        <a:bodyPr/>
        <a:lstStyle/>
        <a:p>
          <a:endParaRPr lang="en-US"/>
        </a:p>
      </dgm:t>
    </dgm:pt>
    <dgm:pt modelId="{7CFFB276-8C5E-45BA-AA7A-C43AC9669C44}" type="sibTrans" cxnId="{DFEA82F5-A14C-4C12-A198-D09DF82172F3}">
      <dgm:prSet/>
      <dgm:spPr/>
      <dgm:t>
        <a:bodyPr/>
        <a:lstStyle/>
        <a:p>
          <a:endParaRPr lang="en-US"/>
        </a:p>
      </dgm:t>
    </dgm:pt>
    <dgm:pt modelId="{D9D55EA4-3E1F-484F-BB58-03CE99702222}">
      <dgm:prSet phldrT="[Text]"/>
      <dgm:spPr/>
      <dgm:t>
        <a:bodyPr/>
        <a:lstStyle/>
        <a:p>
          <a:r>
            <a:rPr lang="en-US" dirty="0" smtClean="0"/>
            <a:t>Results of sorting</a:t>
          </a:r>
          <a:endParaRPr lang="en-US" dirty="0"/>
        </a:p>
      </dgm:t>
    </dgm:pt>
    <dgm:pt modelId="{3CEA5931-CAF7-4628-B144-0AEE74632CF1}" type="parTrans" cxnId="{47CE1C78-F50E-4D77-B740-9907AFDA4F80}">
      <dgm:prSet/>
      <dgm:spPr/>
      <dgm:t>
        <a:bodyPr/>
        <a:lstStyle/>
        <a:p>
          <a:endParaRPr lang="en-US"/>
        </a:p>
      </dgm:t>
    </dgm:pt>
    <dgm:pt modelId="{0B5C298A-1044-4C0F-B423-73E13A547E8A}" type="sibTrans" cxnId="{47CE1C78-F50E-4D77-B740-9907AFDA4F80}">
      <dgm:prSet/>
      <dgm:spPr/>
      <dgm:t>
        <a:bodyPr/>
        <a:lstStyle/>
        <a:p>
          <a:endParaRPr lang="en-US"/>
        </a:p>
      </dgm:t>
    </dgm:pt>
    <dgm:pt modelId="{7BAA436F-B30C-4848-8925-18B081C5F0AC}">
      <dgm:prSet phldrT="[Text]"/>
      <dgm:spPr/>
      <dgm:t>
        <a:bodyPr/>
        <a:lstStyle/>
        <a:p>
          <a:r>
            <a:rPr lang="en-US" dirty="0" smtClean="0"/>
            <a:t>Final Article</a:t>
          </a:r>
          <a:endParaRPr lang="en-US" dirty="0"/>
        </a:p>
      </dgm:t>
    </dgm:pt>
    <dgm:pt modelId="{076D7944-0C10-4881-9CAD-DD8AA9F76E81}" type="parTrans" cxnId="{4E6911B8-D768-4974-BD87-EF41E84E8DDF}">
      <dgm:prSet/>
      <dgm:spPr/>
      <dgm:t>
        <a:bodyPr/>
        <a:lstStyle/>
        <a:p>
          <a:endParaRPr lang="en-US"/>
        </a:p>
      </dgm:t>
    </dgm:pt>
    <dgm:pt modelId="{0631D924-3B1A-4A80-932D-EEF50BA329CA}" type="sibTrans" cxnId="{4E6911B8-D768-4974-BD87-EF41E84E8DDF}">
      <dgm:prSet/>
      <dgm:spPr/>
      <dgm:t>
        <a:bodyPr/>
        <a:lstStyle/>
        <a:p>
          <a:endParaRPr lang="en-US"/>
        </a:p>
      </dgm:t>
    </dgm:pt>
    <dgm:pt modelId="{A3FD6CA4-44F6-4530-94F7-0C4FD87DC61F}">
      <dgm:prSet phldrT="[Text]"/>
      <dgm:spPr/>
      <dgm:t>
        <a:bodyPr/>
        <a:lstStyle/>
        <a:p>
          <a:r>
            <a:rPr lang="en-US" dirty="0" smtClean="0"/>
            <a:t>All highly scored sentences</a:t>
          </a:r>
          <a:endParaRPr lang="en-US" dirty="0"/>
        </a:p>
      </dgm:t>
    </dgm:pt>
    <dgm:pt modelId="{FA2AB557-1B09-4711-8C2C-47002E87D2FB}" type="parTrans" cxnId="{4764B786-2049-4024-8B35-317961EEC4EC}">
      <dgm:prSet/>
      <dgm:spPr/>
      <dgm:t>
        <a:bodyPr/>
        <a:lstStyle/>
        <a:p>
          <a:endParaRPr lang="en-US"/>
        </a:p>
      </dgm:t>
    </dgm:pt>
    <dgm:pt modelId="{F8DCDF07-EFC6-4D65-BD87-1911BFADFE77}" type="sibTrans" cxnId="{4764B786-2049-4024-8B35-317961EEC4EC}">
      <dgm:prSet/>
      <dgm:spPr/>
      <dgm:t>
        <a:bodyPr/>
        <a:lstStyle/>
        <a:p>
          <a:endParaRPr lang="en-US"/>
        </a:p>
      </dgm:t>
    </dgm:pt>
    <dgm:pt modelId="{A9C099BC-EF78-4C13-957F-92F0C05F71F6}" type="pres">
      <dgm:prSet presAssocID="{9393E427-69CA-4138-A2A1-BFE48500399C}" presName="Name0" presStyleCnt="0">
        <dgm:presLayoutVars>
          <dgm:dir/>
          <dgm:animOne val="branch"/>
          <dgm:animLvl val="lvl"/>
        </dgm:presLayoutVars>
      </dgm:prSet>
      <dgm:spPr/>
    </dgm:pt>
    <dgm:pt modelId="{5C3E6D6C-420B-487B-A4CC-710C86AD92F4}" type="pres">
      <dgm:prSet presAssocID="{131F01D0-1C42-49F3-BAF5-83EAC3A02647}" presName="chaos" presStyleCnt="0"/>
      <dgm:spPr/>
    </dgm:pt>
    <dgm:pt modelId="{C3BE6DFE-706F-4AE9-94B2-C68B63640E0F}" type="pres">
      <dgm:prSet presAssocID="{131F01D0-1C42-49F3-BAF5-83EAC3A02647}" presName="parTx1" presStyleLbl="revTx" presStyleIdx="0" presStyleCnt="3"/>
      <dgm:spPr/>
    </dgm:pt>
    <dgm:pt modelId="{C537FD93-9AD5-4F02-8786-15E1E2A602A7}" type="pres">
      <dgm:prSet presAssocID="{131F01D0-1C42-49F3-BAF5-83EAC3A02647}" presName="desTx1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801F52-B909-4685-9A29-6DE9A75FC491}" type="pres">
      <dgm:prSet presAssocID="{131F01D0-1C42-49F3-BAF5-83EAC3A02647}" presName="c1" presStyleLbl="node1" presStyleIdx="0" presStyleCnt="19"/>
      <dgm:spPr/>
    </dgm:pt>
    <dgm:pt modelId="{E73CFB4A-D3BA-408F-9796-AA1963A24F8E}" type="pres">
      <dgm:prSet presAssocID="{131F01D0-1C42-49F3-BAF5-83EAC3A02647}" presName="c2" presStyleLbl="node1" presStyleIdx="1" presStyleCnt="19"/>
      <dgm:spPr/>
    </dgm:pt>
    <dgm:pt modelId="{8DA5549B-8A92-4B99-8ACE-7261041BA842}" type="pres">
      <dgm:prSet presAssocID="{131F01D0-1C42-49F3-BAF5-83EAC3A02647}" presName="c3" presStyleLbl="node1" presStyleIdx="2" presStyleCnt="19"/>
      <dgm:spPr/>
    </dgm:pt>
    <dgm:pt modelId="{E3B89961-32B0-4655-8EAC-16CF41018872}" type="pres">
      <dgm:prSet presAssocID="{131F01D0-1C42-49F3-BAF5-83EAC3A02647}" presName="c4" presStyleLbl="node1" presStyleIdx="3" presStyleCnt="19"/>
      <dgm:spPr/>
    </dgm:pt>
    <dgm:pt modelId="{AC7E543F-8B07-482A-8BDA-074E94D04D8D}" type="pres">
      <dgm:prSet presAssocID="{131F01D0-1C42-49F3-BAF5-83EAC3A02647}" presName="c5" presStyleLbl="node1" presStyleIdx="4" presStyleCnt="19"/>
      <dgm:spPr/>
    </dgm:pt>
    <dgm:pt modelId="{A2F1AF44-0B79-408F-A5C0-27A12D8A50AC}" type="pres">
      <dgm:prSet presAssocID="{131F01D0-1C42-49F3-BAF5-83EAC3A02647}" presName="c6" presStyleLbl="node1" presStyleIdx="5" presStyleCnt="19"/>
      <dgm:spPr/>
    </dgm:pt>
    <dgm:pt modelId="{2A8D9450-599D-40B8-851F-3543F654E914}" type="pres">
      <dgm:prSet presAssocID="{131F01D0-1C42-49F3-BAF5-83EAC3A02647}" presName="c7" presStyleLbl="node1" presStyleIdx="6" presStyleCnt="19"/>
      <dgm:spPr/>
    </dgm:pt>
    <dgm:pt modelId="{686A268E-F49D-447A-8B28-438EB43DB89F}" type="pres">
      <dgm:prSet presAssocID="{131F01D0-1C42-49F3-BAF5-83EAC3A02647}" presName="c8" presStyleLbl="node1" presStyleIdx="7" presStyleCnt="19"/>
      <dgm:spPr/>
    </dgm:pt>
    <dgm:pt modelId="{D4C01E96-1FCC-4A6A-BB53-C3EF1F38037D}" type="pres">
      <dgm:prSet presAssocID="{131F01D0-1C42-49F3-BAF5-83EAC3A02647}" presName="c9" presStyleLbl="node1" presStyleIdx="8" presStyleCnt="19"/>
      <dgm:spPr/>
    </dgm:pt>
    <dgm:pt modelId="{3EC8F318-D70F-4195-9E73-0643F9A65A23}" type="pres">
      <dgm:prSet presAssocID="{131F01D0-1C42-49F3-BAF5-83EAC3A02647}" presName="c10" presStyleLbl="node1" presStyleIdx="9" presStyleCnt="19"/>
      <dgm:spPr/>
    </dgm:pt>
    <dgm:pt modelId="{8956148A-7D06-4A03-A795-C2F88E359F1C}" type="pres">
      <dgm:prSet presAssocID="{131F01D0-1C42-49F3-BAF5-83EAC3A02647}" presName="c11" presStyleLbl="node1" presStyleIdx="10" presStyleCnt="19"/>
      <dgm:spPr/>
    </dgm:pt>
    <dgm:pt modelId="{5CFF2747-1815-4A92-BBD5-186262D84AD1}" type="pres">
      <dgm:prSet presAssocID="{131F01D0-1C42-49F3-BAF5-83EAC3A02647}" presName="c12" presStyleLbl="node1" presStyleIdx="11" presStyleCnt="19"/>
      <dgm:spPr/>
    </dgm:pt>
    <dgm:pt modelId="{08A1B6D5-8104-4472-B3DB-DD4C71AE8828}" type="pres">
      <dgm:prSet presAssocID="{131F01D0-1C42-49F3-BAF5-83EAC3A02647}" presName="c13" presStyleLbl="node1" presStyleIdx="12" presStyleCnt="19"/>
      <dgm:spPr/>
    </dgm:pt>
    <dgm:pt modelId="{441FEF9A-9BE6-4AE5-B22A-E8984411E292}" type="pres">
      <dgm:prSet presAssocID="{131F01D0-1C42-49F3-BAF5-83EAC3A02647}" presName="c14" presStyleLbl="node1" presStyleIdx="13" presStyleCnt="19"/>
      <dgm:spPr/>
    </dgm:pt>
    <dgm:pt modelId="{BC9A6E43-D53C-4B67-B289-FF9FAF33A8DE}" type="pres">
      <dgm:prSet presAssocID="{131F01D0-1C42-49F3-BAF5-83EAC3A02647}" presName="c15" presStyleLbl="node1" presStyleIdx="14" presStyleCnt="19"/>
      <dgm:spPr/>
    </dgm:pt>
    <dgm:pt modelId="{4ACE3D96-B8F0-431D-A54A-7B3056787188}" type="pres">
      <dgm:prSet presAssocID="{131F01D0-1C42-49F3-BAF5-83EAC3A02647}" presName="c16" presStyleLbl="node1" presStyleIdx="15" presStyleCnt="19"/>
      <dgm:spPr/>
    </dgm:pt>
    <dgm:pt modelId="{E48FF388-5CFB-432D-9431-34DC9E924392}" type="pres">
      <dgm:prSet presAssocID="{131F01D0-1C42-49F3-BAF5-83EAC3A02647}" presName="c17" presStyleLbl="node1" presStyleIdx="16" presStyleCnt="19"/>
      <dgm:spPr/>
    </dgm:pt>
    <dgm:pt modelId="{81215809-747C-4AAA-90A2-6B97EE64FDBF}" type="pres">
      <dgm:prSet presAssocID="{131F01D0-1C42-49F3-BAF5-83EAC3A02647}" presName="c18" presStyleLbl="node1" presStyleIdx="17" presStyleCnt="19"/>
      <dgm:spPr/>
    </dgm:pt>
    <dgm:pt modelId="{F5967EA4-ADAA-438C-90F2-F6E2E36D77D4}" type="pres">
      <dgm:prSet presAssocID="{7CFFB276-8C5E-45BA-AA7A-C43AC9669C44}" presName="chevronComposite1" presStyleCnt="0"/>
      <dgm:spPr/>
    </dgm:pt>
    <dgm:pt modelId="{7346A288-478A-4AB3-B58D-8B50D966DEB0}" type="pres">
      <dgm:prSet presAssocID="{7CFFB276-8C5E-45BA-AA7A-C43AC9669C44}" presName="chevron1" presStyleLbl="sibTrans2D1" presStyleIdx="0" presStyleCnt="2"/>
      <dgm:spPr/>
    </dgm:pt>
    <dgm:pt modelId="{1FA1A8C5-E50C-4EA2-B61D-0E2776BCD4BE}" type="pres">
      <dgm:prSet presAssocID="{7CFFB276-8C5E-45BA-AA7A-C43AC9669C44}" presName="spChevron1" presStyleCnt="0"/>
      <dgm:spPr/>
    </dgm:pt>
    <dgm:pt modelId="{2C1E67FD-A65A-4CAD-A038-BD37EE305AEB}" type="pres">
      <dgm:prSet presAssocID="{7CFFB276-8C5E-45BA-AA7A-C43AC9669C44}" presName="overlap" presStyleCnt="0"/>
      <dgm:spPr/>
    </dgm:pt>
    <dgm:pt modelId="{EFCA7211-4BCE-4B73-86F3-3F2640143A2F}" type="pres">
      <dgm:prSet presAssocID="{7CFFB276-8C5E-45BA-AA7A-C43AC9669C44}" presName="chevronComposite2" presStyleCnt="0"/>
      <dgm:spPr/>
    </dgm:pt>
    <dgm:pt modelId="{A9A3D19F-9766-4BBF-A48C-D798E0288295}" type="pres">
      <dgm:prSet presAssocID="{7CFFB276-8C5E-45BA-AA7A-C43AC9669C44}" presName="chevron2" presStyleLbl="sibTrans2D1" presStyleIdx="1" presStyleCnt="2"/>
      <dgm:spPr/>
    </dgm:pt>
    <dgm:pt modelId="{F9DC9A66-8A48-43F9-BE24-CE1EDD7EB714}" type="pres">
      <dgm:prSet presAssocID="{7CFFB276-8C5E-45BA-AA7A-C43AC9669C44}" presName="spChevron2" presStyleCnt="0"/>
      <dgm:spPr/>
    </dgm:pt>
    <dgm:pt modelId="{99BD19E3-A42B-4C9F-92EB-580A6936A5AD}" type="pres">
      <dgm:prSet presAssocID="{7BAA436F-B30C-4848-8925-18B081C5F0AC}" presName="last" presStyleCnt="0"/>
      <dgm:spPr/>
    </dgm:pt>
    <dgm:pt modelId="{83B8F2CD-28DF-4166-B1EC-36B497D72C3C}" type="pres">
      <dgm:prSet presAssocID="{7BAA436F-B30C-4848-8925-18B081C5F0AC}" presName="circleTx" presStyleLbl="node1" presStyleIdx="18" presStyleCnt="19"/>
      <dgm:spPr/>
    </dgm:pt>
    <dgm:pt modelId="{2C8CA2F3-4497-4400-BA2C-58DC9A5D8C82}" type="pres">
      <dgm:prSet presAssocID="{7BAA436F-B30C-4848-8925-18B081C5F0AC}" presName="desTxN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CBF4D2-20A0-4474-A2AA-A3E4A3BC08E7}" type="pres">
      <dgm:prSet presAssocID="{7BAA436F-B30C-4848-8925-18B081C5F0AC}" presName="spN" presStyleCnt="0"/>
      <dgm:spPr/>
    </dgm:pt>
  </dgm:ptLst>
  <dgm:cxnLst>
    <dgm:cxn modelId="{2CB01481-4689-4ECD-9A59-9E5AFA4D08B0}" type="presOf" srcId="{A3FD6CA4-44F6-4530-94F7-0C4FD87DC61F}" destId="{2C8CA2F3-4497-4400-BA2C-58DC9A5D8C82}" srcOrd="0" destOrd="0" presId="urn:microsoft.com/office/officeart/2009/3/layout/RandomtoResultProcess"/>
    <dgm:cxn modelId="{47CE1C78-F50E-4D77-B740-9907AFDA4F80}" srcId="{131F01D0-1C42-49F3-BAF5-83EAC3A02647}" destId="{D9D55EA4-3E1F-484F-BB58-03CE99702222}" srcOrd="0" destOrd="0" parTransId="{3CEA5931-CAF7-4628-B144-0AEE74632CF1}" sibTransId="{0B5C298A-1044-4C0F-B423-73E13A547E8A}"/>
    <dgm:cxn modelId="{A7D99C9B-41EE-4A24-825A-D1286E03039A}" type="presOf" srcId="{131F01D0-1C42-49F3-BAF5-83EAC3A02647}" destId="{C3BE6DFE-706F-4AE9-94B2-C68B63640E0F}" srcOrd="0" destOrd="0" presId="urn:microsoft.com/office/officeart/2009/3/layout/RandomtoResultProcess"/>
    <dgm:cxn modelId="{F94FB930-325A-42A7-8E10-E8C1AF4D5EB7}" type="presOf" srcId="{9393E427-69CA-4138-A2A1-BFE48500399C}" destId="{A9C099BC-EF78-4C13-957F-92F0C05F71F6}" srcOrd="0" destOrd="0" presId="urn:microsoft.com/office/officeart/2009/3/layout/RandomtoResultProcess"/>
    <dgm:cxn modelId="{9B270F96-1444-47F0-84ED-6AA7779CCC25}" type="presOf" srcId="{D9D55EA4-3E1F-484F-BB58-03CE99702222}" destId="{C537FD93-9AD5-4F02-8786-15E1E2A602A7}" srcOrd="0" destOrd="0" presId="urn:microsoft.com/office/officeart/2009/3/layout/RandomtoResultProcess"/>
    <dgm:cxn modelId="{4764B786-2049-4024-8B35-317961EEC4EC}" srcId="{7BAA436F-B30C-4848-8925-18B081C5F0AC}" destId="{A3FD6CA4-44F6-4530-94F7-0C4FD87DC61F}" srcOrd="0" destOrd="0" parTransId="{FA2AB557-1B09-4711-8C2C-47002E87D2FB}" sibTransId="{F8DCDF07-EFC6-4D65-BD87-1911BFADFE77}"/>
    <dgm:cxn modelId="{4E6911B8-D768-4974-BD87-EF41E84E8DDF}" srcId="{9393E427-69CA-4138-A2A1-BFE48500399C}" destId="{7BAA436F-B30C-4848-8925-18B081C5F0AC}" srcOrd="1" destOrd="0" parTransId="{076D7944-0C10-4881-9CAD-DD8AA9F76E81}" sibTransId="{0631D924-3B1A-4A80-932D-EEF50BA329CA}"/>
    <dgm:cxn modelId="{0EF4F432-1826-4EAB-95C2-7B766CD7ACE2}" type="presOf" srcId="{7BAA436F-B30C-4848-8925-18B081C5F0AC}" destId="{83B8F2CD-28DF-4166-B1EC-36B497D72C3C}" srcOrd="0" destOrd="0" presId="urn:microsoft.com/office/officeart/2009/3/layout/RandomtoResultProcess"/>
    <dgm:cxn modelId="{DFEA82F5-A14C-4C12-A198-D09DF82172F3}" srcId="{9393E427-69CA-4138-A2A1-BFE48500399C}" destId="{131F01D0-1C42-49F3-BAF5-83EAC3A02647}" srcOrd="0" destOrd="0" parTransId="{5BCEDF0C-5948-447F-AC81-5C03EB1A85C4}" sibTransId="{7CFFB276-8C5E-45BA-AA7A-C43AC9669C44}"/>
    <dgm:cxn modelId="{C31B6524-E049-42C5-AD6F-FBE520E8E848}" type="presParOf" srcId="{A9C099BC-EF78-4C13-957F-92F0C05F71F6}" destId="{5C3E6D6C-420B-487B-A4CC-710C86AD92F4}" srcOrd="0" destOrd="0" presId="urn:microsoft.com/office/officeart/2009/3/layout/RandomtoResultProcess"/>
    <dgm:cxn modelId="{C379FD81-19E1-4EFE-876D-9F66BC44A4E6}" type="presParOf" srcId="{5C3E6D6C-420B-487B-A4CC-710C86AD92F4}" destId="{C3BE6DFE-706F-4AE9-94B2-C68B63640E0F}" srcOrd="0" destOrd="0" presId="urn:microsoft.com/office/officeart/2009/3/layout/RandomtoResultProcess"/>
    <dgm:cxn modelId="{BBB77A64-8FA3-424D-B803-4115F88F773F}" type="presParOf" srcId="{5C3E6D6C-420B-487B-A4CC-710C86AD92F4}" destId="{C537FD93-9AD5-4F02-8786-15E1E2A602A7}" srcOrd="1" destOrd="0" presId="urn:microsoft.com/office/officeart/2009/3/layout/RandomtoResultProcess"/>
    <dgm:cxn modelId="{AC17BA75-9CC5-4491-86A0-10AFF48C858C}" type="presParOf" srcId="{5C3E6D6C-420B-487B-A4CC-710C86AD92F4}" destId="{D5801F52-B909-4685-9A29-6DE9A75FC491}" srcOrd="2" destOrd="0" presId="urn:microsoft.com/office/officeart/2009/3/layout/RandomtoResultProcess"/>
    <dgm:cxn modelId="{A12558FD-41D3-4FA9-9D28-D5538619230F}" type="presParOf" srcId="{5C3E6D6C-420B-487B-A4CC-710C86AD92F4}" destId="{E73CFB4A-D3BA-408F-9796-AA1963A24F8E}" srcOrd="3" destOrd="0" presId="urn:microsoft.com/office/officeart/2009/3/layout/RandomtoResultProcess"/>
    <dgm:cxn modelId="{B89EDEFB-2BE1-4FBA-BBDD-D101576C598B}" type="presParOf" srcId="{5C3E6D6C-420B-487B-A4CC-710C86AD92F4}" destId="{8DA5549B-8A92-4B99-8ACE-7261041BA842}" srcOrd="4" destOrd="0" presId="urn:microsoft.com/office/officeart/2009/3/layout/RandomtoResultProcess"/>
    <dgm:cxn modelId="{398FBE3F-1362-4A14-A631-4F028F7F5353}" type="presParOf" srcId="{5C3E6D6C-420B-487B-A4CC-710C86AD92F4}" destId="{E3B89961-32B0-4655-8EAC-16CF41018872}" srcOrd="5" destOrd="0" presId="urn:microsoft.com/office/officeart/2009/3/layout/RandomtoResultProcess"/>
    <dgm:cxn modelId="{2A558BB4-4104-44A2-AFAB-2917BF5AE8D4}" type="presParOf" srcId="{5C3E6D6C-420B-487B-A4CC-710C86AD92F4}" destId="{AC7E543F-8B07-482A-8BDA-074E94D04D8D}" srcOrd="6" destOrd="0" presId="urn:microsoft.com/office/officeart/2009/3/layout/RandomtoResultProcess"/>
    <dgm:cxn modelId="{8EDBB070-2065-417B-A727-431F3CE548D3}" type="presParOf" srcId="{5C3E6D6C-420B-487B-A4CC-710C86AD92F4}" destId="{A2F1AF44-0B79-408F-A5C0-27A12D8A50AC}" srcOrd="7" destOrd="0" presId="urn:microsoft.com/office/officeart/2009/3/layout/RandomtoResultProcess"/>
    <dgm:cxn modelId="{8AF886CF-7E25-4A16-BC2A-83265DEBDA23}" type="presParOf" srcId="{5C3E6D6C-420B-487B-A4CC-710C86AD92F4}" destId="{2A8D9450-599D-40B8-851F-3543F654E914}" srcOrd="8" destOrd="0" presId="urn:microsoft.com/office/officeart/2009/3/layout/RandomtoResultProcess"/>
    <dgm:cxn modelId="{DBC18D77-3758-4219-9C12-E2B9EC1096B0}" type="presParOf" srcId="{5C3E6D6C-420B-487B-A4CC-710C86AD92F4}" destId="{686A268E-F49D-447A-8B28-438EB43DB89F}" srcOrd="9" destOrd="0" presId="urn:microsoft.com/office/officeart/2009/3/layout/RandomtoResultProcess"/>
    <dgm:cxn modelId="{31781B9A-CA0B-4A02-90B8-665691546EE8}" type="presParOf" srcId="{5C3E6D6C-420B-487B-A4CC-710C86AD92F4}" destId="{D4C01E96-1FCC-4A6A-BB53-C3EF1F38037D}" srcOrd="10" destOrd="0" presId="urn:microsoft.com/office/officeart/2009/3/layout/RandomtoResultProcess"/>
    <dgm:cxn modelId="{162CF9B0-810E-4D70-8788-4F85288A9E68}" type="presParOf" srcId="{5C3E6D6C-420B-487B-A4CC-710C86AD92F4}" destId="{3EC8F318-D70F-4195-9E73-0643F9A65A23}" srcOrd="11" destOrd="0" presId="urn:microsoft.com/office/officeart/2009/3/layout/RandomtoResultProcess"/>
    <dgm:cxn modelId="{E924D32B-09E5-45A1-B43D-412ED8B0F785}" type="presParOf" srcId="{5C3E6D6C-420B-487B-A4CC-710C86AD92F4}" destId="{8956148A-7D06-4A03-A795-C2F88E359F1C}" srcOrd="12" destOrd="0" presId="urn:microsoft.com/office/officeart/2009/3/layout/RandomtoResultProcess"/>
    <dgm:cxn modelId="{5CB47BCD-7DA3-4F8E-B911-A212B634A5B4}" type="presParOf" srcId="{5C3E6D6C-420B-487B-A4CC-710C86AD92F4}" destId="{5CFF2747-1815-4A92-BBD5-186262D84AD1}" srcOrd="13" destOrd="0" presId="urn:microsoft.com/office/officeart/2009/3/layout/RandomtoResultProcess"/>
    <dgm:cxn modelId="{5C4B018A-9EB5-4BB6-BE5A-DBF552901B70}" type="presParOf" srcId="{5C3E6D6C-420B-487B-A4CC-710C86AD92F4}" destId="{08A1B6D5-8104-4472-B3DB-DD4C71AE8828}" srcOrd="14" destOrd="0" presId="urn:microsoft.com/office/officeart/2009/3/layout/RandomtoResultProcess"/>
    <dgm:cxn modelId="{A3571BCF-87CC-4059-A612-476892CF6B55}" type="presParOf" srcId="{5C3E6D6C-420B-487B-A4CC-710C86AD92F4}" destId="{441FEF9A-9BE6-4AE5-B22A-E8984411E292}" srcOrd="15" destOrd="0" presId="urn:microsoft.com/office/officeart/2009/3/layout/RandomtoResultProcess"/>
    <dgm:cxn modelId="{F1931AEC-7117-44F5-8C29-C68E44818102}" type="presParOf" srcId="{5C3E6D6C-420B-487B-A4CC-710C86AD92F4}" destId="{BC9A6E43-D53C-4B67-B289-FF9FAF33A8DE}" srcOrd="16" destOrd="0" presId="urn:microsoft.com/office/officeart/2009/3/layout/RandomtoResultProcess"/>
    <dgm:cxn modelId="{515A1FC0-88B1-4BB1-B322-8D9425706EF4}" type="presParOf" srcId="{5C3E6D6C-420B-487B-A4CC-710C86AD92F4}" destId="{4ACE3D96-B8F0-431D-A54A-7B3056787188}" srcOrd="17" destOrd="0" presId="urn:microsoft.com/office/officeart/2009/3/layout/RandomtoResultProcess"/>
    <dgm:cxn modelId="{DE892B53-E2C3-47C3-B5FA-244318ABBA10}" type="presParOf" srcId="{5C3E6D6C-420B-487B-A4CC-710C86AD92F4}" destId="{E48FF388-5CFB-432D-9431-34DC9E924392}" srcOrd="18" destOrd="0" presId="urn:microsoft.com/office/officeart/2009/3/layout/RandomtoResultProcess"/>
    <dgm:cxn modelId="{67D4A925-AB1B-4B26-A15C-51D8F0233706}" type="presParOf" srcId="{5C3E6D6C-420B-487B-A4CC-710C86AD92F4}" destId="{81215809-747C-4AAA-90A2-6B97EE64FDBF}" srcOrd="19" destOrd="0" presId="urn:microsoft.com/office/officeart/2009/3/layout/RandomtoResultProcess"/>
    <dgm:cxn modelId="{3DC4A188-8C4E-42E2-B927-DEC70C82D517}" type="presParOf" srcId="{A9C099BC-EF78-4C13-957F-92F0C05F71F6}" destId="{F5967EA4-ADAA-438C-90F2-F6E2E36D77D4}" srcOrd="1" destOrd="0" presId="urn:microsoft.com/office/officeart/2009/3/layout/RandomtoResultProcess"/>
    <dgm:cxn modelId="{F3348664-DD49-4579-931F-6894A146E163}" type="presParOf" srcId="{F5967EA4-ADAA-438C-90F2-F6E2E36D77D4}" destId="{7346A288-478A-4AB3-B58D-8B50D966DEB0}" srcOrd="0" destOrd="0" presId="urn:microsoft.com/office/officeart/2009/3/layout/RandomtoResultProcess"/>
    <dgm:cxn modelId="{37EE0AAB-D6D1-4C51-811E-02930347A886}" type="presParOf" srcId="{F5967EA4-ADAA-438C-90F2-F6E2E36D77D4}" destId="{1FA1A8C5-E50C-4EA2-B61D-0E2776BCD4BE}" srcOrd="1" destOrd="0" presId="urn:microsoft.com/office/officeart/2009/3/layout/RandomtoResultProcess"/>
    <dgm:cxn modelId="{4B3BEFD4-C3F7-4A92-86E6-4348CA218D4B}" type="presParOf" srcId="{A9C099BC-EF78-4C13-957F-92F0C05F71F6}" destId="{2C1E67FD-A65A-4CAD-A038-BD37EE305AEB}" srcOrd="2" destOrd="0" presId="urn:microsoft.com/office/officeart/2009/3/layout/RandomtoResultProcess"/>
    <dgm:cxn modelId="{69A1E275-CBF1-4B4C-8DA8-A3F387CA2875}" type="presParOf" srcId="{A9C099BC-EF78-4C13-957F-92F0C05F71F6}" destId="{EFCA7211-4BCE-4B73-86F3-3F2640143A2F}" srcOrd="3" destOrd="0" presId="urn:microsoft.com/office/officeart/2009/3/layout/RandomtoResultProcess"/>
    <dgm:cxn modelId="{9A267B66-E1C6-450A-934C-4C09424A45FA}" type="presParOf" srcId="{EFCA7211-4BCE-4B73-86F3-3F2640143A2F}" destId="{A9A3D19F-9766-4BBF-A48C-D798E0288295}" srcOrd="0" destOrd="0" presId="urn:microsoft.com/office/officeart/2009/3/layout/RandomtoResultProcess"/>
    <dgm:cxn modelId="{FDD70235-4F11-41D1-A6CF-10F55371F0F1}" type="presParOf" srcId="{EFCA7211-4BCE-4B73-86F3-3F2640143A2F}" destId="{F9DC9A66-8A48-43F9-BE24-CE1EDD7EB714}" srcOrd="1" destOrd="0" presId="urn:microsoft.com/office/officeart/2009/3/layout/RandomtoResultProcess"/>
    <dgm:cxn modelId="{CEE55538-6BFF-4BE3-93DF-7437C7FA4DB5}" type="presParOf" srcId="{A9C099BC-EF78-4C13-957F-92F0C05F71F6}" destId="{99BD19E3-A42B-4C9F-92EB-580A6936A5AD}" srcOrd="4" destOrd="0" presId="urn:microsoft.com/office/officeart/2009/3/layout/RandomtoResultProcess"/>
    <dgm:cxn modelId="{F229DF37-054B-424F-8987-A0CF12404920}" type="presParOf" srcId="{99BD19E3-A42B-4C9F-92EB-580A6936A5AD}" destId="{83B8F2CD-28DF-4166-B1EC-36B497D72C3C}" srcOrd="0" destOrd="0" presId="urn:microsoft.com/office/officeart/2009/3/layout/RandomtoResultProcess"/>
    <dgm:cxn modelId="{305EF32C-0EBF-4356-813E-F80046F25892}" type="presParOf" srcId="{99BD19E3-A42B-4C9F-92EB-580A6936A5AD}" destId="{2C8CA2F3-4497-4400-BA2C-58DC9A5D8C82}" srcOrd="1" destOrd="0" presId="urn:microsoft.com/office/officeart/2009/3/layout/RandomtoResultProcess"/>
    <dgm:cxn modelId="{71D98D91-F194-4943-9D24-4A843F3A133E}" type="presParOf" srcId="{99BD19E3-A42B-4C9F-92EB-580A6936A5AD}" destId="{38CBF4D2-20A0-4474-A2AA-A3E4A3BC08E7}" srcOrd="2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34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057EC3-ADB4-4599-A6AA-21304129A190}">
      <dsp:nvSpPr>
        <dsp:cNvPr id="0" name=""/>
        <dsp:cNvSpPr/>
      </dsp:nvSpPr>
      <dsp:spPr>
        <a:xfrm>
          <a:off x="514668" y="0"/>
          <a:ext cx="5832910" cy="2478341"/>
        </a:xfrm>
        <a:prstGeom prst="rightArrow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0A464E-1F19-4A6D-A20C-3BF41CE7469B}">
      <dsp:nvSpPr>
        <dsp:cNvPr id="0" name=""/>
        <dsp:cNvSpPr/>
      </dsp:nvSpPr>
      <dsp:spPr>
        <a:xfrm>
          <a:off x="97170" y="743502"/>
          <a:ext cx="2058674" cy="99133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dirty="0" smtClean="0"/>
            <a:t>URL 1</a:t>
          </a:r>
          <a:endParaRPr lang="en-US" sz="4300" kern="1200" dirty="0"/>
        </a:p>
      </dsp:txBody>
      <dsp:txXfrm>
        <a:off x="145563" y="791895"/>
        <a:ext cx="1961888" cy="894550"/>
      </dsp:txXfrm>
    </dsp:sp>
    <dsp:sp modelId="{4F28D9F9-6217-4E79-A472-D04A9DB4B4E9}">
      <dsp:nvSpPr>
        <dsp:cNvPr id="0" name=""/>
        <dsp:cNvSpPr/>
      </dsp:nvSpPr>
      <dsp:spPr>
        <a:xfrm>
          <a:off x="2401786" y="743502"/>
          <a:ext cx="2058674" cy="99133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dirty="0" smtClean="0"/>
            <a:t>URL 2</a:t>
          </a:r>
          <a:endParaRPr lang="en-US" sz="4300" kern="1200" dirty="0"/>
        </a:p>
      </dsp:txBody>
      <dsp:txXfrm>
        <a:off x="2450179" y="791895"/>
        <a:ext cx="1961888" cy="894550"/>
      </dsp:txXfrm>
    </dsp:sp>
    <dsp:sp modelId="{1CDB9BC5-0551-4ECB-BECE-3EEB952278D4}">
      <dsp:nvSpPr>
        <dsp:cNvPr id="0" name=""/>
        <dsp:cNvSpPr/>
      </dsp:nvSpPr>
      <dsp:spPr>
        <a:xfrm>
          <a:off x="4706403" y="743502"/>
          <a:ext cx="2058674" cy="99133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dirty="0" smtClean="0"/>
            <a:t>URL 3</a:t>
          </a:r>
          <a:endParaRPr lang="en-US" sz="4300" kern="1200" dirty="0"/>
        </a:p>
      </dsp:txBody>
      <dsp:txXfrm>
        <a:off x="4754796" y="791895"/>
        <a:ext cx="1961888" cy="8945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057EC3-ADB4-4599-A6AA-21304129A190}">
      <dsp:nvSpPr>
        <dsp:cNvPr id="0" name=""/>
        <dsp:cNvSpPr/>
      </dsp:nvSpPr>
      <dsp:spPr>
        <a:xfrm rot="10800000">
          <a:off x="514668" y="0"/>
          <a:ext cx="5832910" cy="2478341"/>
        </a:xfrm>
        <a:prstGeom prst="rightArrow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0A464E-1F19-4A6D-A20C-3BF41CE7469B}">
      <dsp:nvSpPr>
        <dsp:cNvPr id="0" name=""/>
        <dsp:cNvSpPr/>
      </dsp:nvSpPr>
      <dsp:spPr>
        <a:xfrm>
          <a:off x="1801340" y="743502"/>
          <a:ext cx="3259567" cy="99133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dirty="0" smtClean="0"/>
            <a:t>Final Article</a:t>
          </a:r>
          <a:endParaRPr lang="en-US" sz="4300" kern="1200" dirty="0"/>
        </a:p>
      </dsp:txBody>
      <dsp:txXfrm>
        <a:off x="1849733" y="791895"/>
        <a:ext cx="3162781" cy="8945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73738D-E3C2-421B-B8C3-84354E51FCB8}">
      <dsp:nvSpPr>
        <dsp:cNvPr id="0" name=""/>
        <dsp:cNvSpPr/>
      </dsp:nvSpPr>
      <dsp:spPr>
        <a:xfrm>
          <a:off x="1556817" y="182989"/>
          <a:ext cx="3631635" cy="1261219"/>
        </a:xfrm>
        <a:prstGeom prst="ellipse">
          <a:avLst/>
        </a:prstGeom>
        <a:solidFill>
          <a:schemeClr val="dk2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417CCB-6CB6-4DB7-ADE9-8213DA6CF96D}">
      <dsp:nvSpPr>
        <dsp:cNvPr id="0" name=""/>
        <dsp:cNvSpPr/>
      </dsp:nvSpPr>
      <dsp:spPr>
        <a:xfrm>
          <a:off x="3026362" y="3271287"/>
          <a:ext cx="703805" cy="450435"/>
        </a:xfrm>
        <a:prstGeom prst="downArrow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C79BAB-482D-4936-A6D3-7B6D17B2D06A}">
      <dsp:nvSpPr>
        <dsp:cNvPr id="0" name=""/>
        <dsp:cNvSpPr/>
      </dsp:nvSpPr>
      <dsp:spPr>
        <a:xfrm>
          <a:off x="457282" y="3631635"/>
          <a:ext cx="5841966" cy="844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Lists of Paragraphs of Sentences</a:t>
          </a:r>
          <a:endParaRPr lang="en-US" sz="2900" kern="1200" dirty="0"/>
        </a:p>
      </dsp:txBody>
      <dsp:txXfrm>
        <a:off x="457282" y="3631635"/>
        <a:ext cx="5841966" cy="844566"/>
      </dsp:txXfrm>
    </dsp:sp>
    <dsp:sp modelId="{08FD7885-A143-4B25-9005-0086F00838D7}">
      <dsp:nvSpPr>
        <dsp:cNvPr id="0" name=""/>
        <dsp:cNvSpPr/>
      </dsp:nvSpPr>
      <dsp:spPr>
        <a:xfrm>
          <a:off x="2877156" y="1541615"/>
          <a:ext cx="1266849" cy="126684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URL 3</a:t>
          </a:r>
          <a:endParaRPr lang="en-US" sz="3100" kern="1200" dirty="0"/>
        </a:p>
      </dsp:txBody>
      <dsp:txXfrm>
        <a:off x="3062682" y="1727141"/>
        <a:ext cx="895797" cy="895797"/>
      </dsp:txXfrm>
    </dsp:sp>
    <dsp:sp modelId="{DD0E3508-FD88-40EC-8E60-4435CB8833C9}">
      <dsp:nvSpPr>
        <dsp:cNvPr id="0" name=""/>
        <dsp:cNvSpPr/>
      </dsp:nvSpPr>
      <dsp:spPr>
        <a:xfrm>
          <a:off x="1970654" y="591196"/>
          <a:ext cx="1266849" cy="126684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URL 2</a:t>
          </a:r>
          <a:endParaRPr lang="en-US" sz="3100" kern="1200" dirty="0"/>
        </a:p>
      </dsp:txBody>
      <dsp:txXfrm>
        <a:off x="2156180" y="776722"/>
        <a:ext cx="895797" cy="895797"/>
      </dsp:txXfrm>
    </dsp:sp>
    <dsp:sp modelId="{1922CA07-0B08-4C7E-811D-4C4709C7DB7D}">
      <dsp:nvSpPr>
        <dsp:cNvPr id="0" name=""/>
        <dsp:cNvSpPr/>
      </dsp:nvSpPr>
      <dsp:spPr>
        <a:xfrm>
          <a:off x="3265656" y="284900"/>
          <a:ext cx="1266849" cy="126684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URL 1</a:t>
          </a:r>
          <a:endParaRPr lang="en-US" sz="3100" kern="1200" dirty="0"/>
        </a:p>
      </dsp:txBody>
      <dsp:txXfrm>
        <a:off x="3451182" y="470426"/>
        <a:ext cx="895797" cy="895797"/>
      </dsp:txXfrm>
    </dsp:sp>
    <dsp:sp modelId="{01216918-5108-48E5-905F-F1E4B320009C}">
      <dsp:nvSpPr>
        <dsp:cNvPr id="0" name=""/>
        <dsp:cNvSpPr/>
      </dsp:nvSpPr>
      <dsp:spPr>
        <a:xfrm>
          <a:off x="1407610" y="28152"/>
          <a:ext cx="3941309" cy="3153047"/>
        </a:xfrm>
        <a:prstGeom prst="funnel">
          <a:avLst/>
        </a:prstGeom>
        <a:solidFill>
          <a:schemeClr val="dk2">
            <a:alpha val="4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D35BD5-8016-4674-974F-FDE2753E17F3}">
      <dsp:nvSpPr>
        <dsp:cNvPr id="0" name=""/>
        <dsp:cNvSpPr/>
      </dsp:nvSpPr>
      <dsp:spPr>
        <a:xfrm>
          <a:off x="3907899" y="2512220"/>
          <a:ext cx="3070492" cy="3070492"/>
        </a:xfrm>
        <a:prstGeom prst="gear9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pools</a:t>
          </a:r>
          <a:endParaRPr lang="en-US" sz="2000" kern="1200" dirty="0"/>
        </a:p>
      </dsp:txBody>
      <dsp:txXfrm>
        <a:off x="4525204" y="3231468"/>
        <a:ext cx="1835882" cy="1578296"/>
      </dsp:txXfrm>
    </dsp:sp>
    <dsp:sp modelId="{7DF387BB-41FA-4AF3-A333-012E575784F4}">
      <dsp:nvSpPr>
        <dsp:cNvPr id="0" name=""/>
        <dsp:cNvSpPr/>
      </dsp:nvSpPr>
      <dsp:spPr>
        <a:xfrm>
          <a:off x="2121431" y="1786468"/>
          <a:ext cx="2233085" cy="2233085"/>
        </a:xfrm>
        <a:prstGeom prst="gear6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rules</a:t>
          </a:r>
          <a:endParaRPr lang="en-US" sz="2000" kern="1200" dirty="0"/>
        </a:p>
      </dsp:txBody>
      <dsp:txXfrm>
        <a:off x="2683617" y="2352052"/>
        <a:ext cx="1108713" cy="1101917"/>
      </dsp:txXfrm>
    </dsp:sp>
    <dsp:sp modelId="{821FC8B3-AFC5-4568-8393-B795298FC36B}">
      <dsp:nvSpPr>
        <dsp:cNvPr id="0" name=""/>
        <dsp:cNvSpPr/>
      </dsp:nvSpPr>
      <dsp:spPr>
        <a:xfrm rot="20700000">
          <a:off x="3372186" y="245867"/>
          <a:ext cx="2187967" cy="2187967"/>
        </a:xfrm>
        <a:prstGeom prst="gear6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sentences</a:t>
          </a:r>
          <a:endParaRPr lang="en-US" sz="2000" kern="1200" dirty="0"/>
        </a:p>
      </dsp:txBody>
      <dsp:txXfrm rot="-20700000">
        <a:off x="3852072" y="725752"/>
        <a:ext cx="1228196" cy="1228196"/>
      </dsp:txXfrm>
    </dsp:sp>
    <dsp:sp modelId="{0AD1070D-CBDF-4F2D-A4D7-C097A6A5416D}">
      <dsp:nvSpPr>
        <dsp:cNvPr id="0" name=""/>
        <dsp:cNvSpPr/>
      </dsp:nvSpPr>
      <dsp:spPr>
        <a:xfrm>
          <a:off x="3687336" y="2039999"/>
          <a:ext cx="3930229" cy="3930229"/>
        </a:xfrm>
        <a:prstGeom prst="circularArrow">
          <a:avLst>
            <a:gd name="adj1" fmla="val 4687"/>
            <a:gd name="adj2" fmla="val 299029"/>
            <a:gd name="adj3" fmla="val 2541692"/>
            <a:gd name="adj4" fmla="val 15807344"/>
            <a:gd name="adj5" fmla="val 5469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F8D1BF-71C2-4E41-BA5B-8B0C3F0DC031}">
      <dsp:nvSpPr>
        <dsp:cNvPr id="0" name=""/>
        <dsp:cNvSpPr/>
      </dsp:nvSpPr>
      <dsp:spPr>
        <a:xfrm>
          <a:off x="1725956" y="1286412"/>
          <a:ext cx="2855557" cy="2855557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C8242D-C04E-46BE-B6DC-7284DBBAFF57}">
      <dsp:nvSpPr>
        <dsp:cNvPr id="0" name=""/>
        <dsp:cNvSpPr/>
      </dsp:nvSpPr>
      <dsp:spPr>
        <a:xfrm>
          <a:off x="2866087" y="-239338"/>
          <a:ext cx="3078866" cy="3078866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BE6DFE-706F-4AE9-94B2-C68B63640E0F}">
      <dsp:nvSpPr>
        <dsp:cNvPr id="0" name=""/>
        <dsp:cNvSpPr/>
      </dsp:nvSpPr>
      <dsp:spPr>
        <a:xfrm>
          <a:off x="182000" y="1221212"/>
          <a:ext cx="2715789" cy="8949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Pools of sentences</a:t>
          </a:r>
          <a:endParaRPr lang="en-US" sz="3100" kern="1200" dirty="0"/>
        </a:p>
      </dsp:txBody>
      <dsp:txXfrm>
        <a:off x="182000" y="1221212"/>
        <a:ext cx="2715789" cy="894976"/>
      </dsp:txXfrm>
    </dsp:sp>
    <dsp:sp modelId="{C537FD93-9AD5-4F02-8786-15E1E2A602A7}">
      <dsp:nvSpPr>
        <dsp:cNvPr id="0" name=""/>
        <dsp:cNvSpPr/>
      </dsp:nvSpPr>
      <dsp:spPr>
        <a:xfrm>
          <a:off x="182000" y="3108408"/>
          <a:ext cx="2715789" cy="16767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Results of sorting</a:t>
          </a:r>
          <a:endParaRPr lang="en-US" sz="3900" kern="1200" dirty="0"/>
        </a:p>
      </dsp:txBody>
      <dsp:txXfrm>
        <a:off x="182000" y="3108408"/>
        <a:ext cx="2715789" cy="1676748"/>
      </dsp:txXfrm>
    </dsp:sp>
    <dsp:sp modelId="{D5801F52-B909-4685-9A29-6DE9A75FC491}">
      <dsp:nvSpPr>
        <dsp:cNvPr id="0" name=""/>
        <dsp:cNvSpPr/>
      </dsp:nvSpPr>
      <dsp:spPr>
        <a:xfrm>
          <a:off x="178914" y="949016"/>
          <a:ext cx="216028" cy="21602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3CFB4A-D3BA-408F-9796-AA1963A24F8E}">
      <dsp:nvSpPr>
        <dsp:cNvPr id="0" name=""/>
        <dsp:cNvSpPr/>
      </dsp:nvSpPr>
      <dsp:spPr>
        <a:xfrm>
          <a:off x="330134" y="646576"/>
          <a:ext cx="216028" cy="21602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A5549B-8A92-4B99-8ACE-7261041BA842}">
      <dsp:nvSpPr>
        <dsp:cNvPr id="0" name=""/>
        <dsp:cNvSpPr/>
      </dsp:nvSpPr>
      <dsp:spPr>
        <a:xfrm>
          <a:off x="693062" y="707064"/>
          <a:ext cx="339473" cy="33947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B89961-32B0-4655-8EAC-16CF41018872}">
      <dsp:nvSpPr>
        <dsp:cNvPr id="0" name=""/>
        <dsp:cNvSpPr/>
      </dsp:nvSpPr>
      <dsp:spPr>
        <a:xfrm>
          <a:off x="995502" y="374380"/>
          <a:ext cx="216028" cy="21602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7E543F-8B07-482A-8BDA-074E94D04D8D}">
      <dsp:nvSpPr>
        <dsp:cNvPr id="0" name=""/>
        <dsp:cNvSpPr/>
      </dsp:nvSpPr>
      <dsp:spPr>
        <a:xfrm>
          <a:off x="1388674" y="253404"/>
          <a:ext cx="216028" cy="21602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F1AF44-0B79-408F-A5C0-27A12D8A50AC}">
      <dsp:nvSpPr>
        <dsp:cNvPr id="0" name=""/>
        <dsp:cNvSpPr/>
      </dsp:nvSpPr>
      <dsp:spPr>
        <a:xfrm>
          <a:off x="1872579" y="465112"/>
          <a:ext cx="216028" cy="21602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8D9450-599D-40B8-851F-3543F654E914}">
      <dsp:nvSpPr>
        <dsp:cNvPr id="0" name=""/>
        <dsp:cNvSpPr/>
      </dsp:nvSpPr>
      <dsp:spPr>
        <a:xfrm>
          <a:off x="2175019" y="616332"/>
          <a:ext cx="339473" cy="33947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6A268E-F49D-447A-8B28-438EB43DB89F}">
      <dsp:nvSpPr>
        <dsp:cNvPr id="0" name=""/>
        <dsp:cNvSpPr/>
      </dsp:nvSpPr>
      <dsp:spPr>
        <a:xfrm>
          <a:off x="2598435" y="949016"/>
          <a:ext cx="216028" cy="21602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C01E96-1FCC-4A6A-BB53-C3EF1F38037D}">
      <dsp:nvSpPr>
        <dsp:cNvPr id="0" name=""/>
        <dsp:cNvSpPr/>
      </dsp:nvSpPr>
      <dsp:spPr>
        <a:xfrm>
          <a:off x="2779899" y="1281700"/>
          <a:ext cx="216028" cy="21602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C8F318-D70F-4195-9E73-0643F9A65A23}">
      <dsp:nvSpPr>
        <dsp:cNvPr id="0" name=""/>
        <dsp:cNvSpPr/>
      </dsp:nvSpPr>
      <dsp:spPr>
        <a:xfrm>
          <a:off x="1207210" y="646576"/>
          <a:ext cx="555502" cy="55550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56148A-7D06-4A03-A795-C2F88E359F1C}">
      <dsp:nvSpPr>
        <dsp:cNvPr id="0" name=""/>
        <dsp:cNvSpPr/>
      </dsp:nvSpPr>
      <dsp:spPr>
        <a:xfrm>
          <a:off x="27694" y="1795849"/>
          <a:ext cx="216028" cy="21602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FF2747-1815-4A92-BBD5-186262D84AD1}">
      <dsp:nvSpPr>
        <dsp:cNvPr id="0" name=""/>
        <dsp:cNvSpPr/>
      </dsp:nvSpPr>
      <dsp:spPr>
        <a:xfrm>
          <a:off x="209158" y="2068045"/>
          <a:ext cx="339473" cy="33947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A1B6D5-8104-4472-B3DB-DD4C71AE8828}">
      <dsp:nvSpPr>
        <dsp:cNvPr id="0" name=""/>
        <dsp:cNvSpPr/>
      </dsp:nvSpPr>
      <dsp:spPr>
        <a:xfrm>
          <a:off x="662818" y="2309997"/>
          <a:ext cx="493779" cy="49377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1FEF9A-9BE6-4AE5-B22A-E8984411E292}">
      <dsp:nvSpPr>
        <dsp:cNvPr id="0" name=""/>
        <dsp:cNvSpPr/>
      </dsp:nvSpPr>
      <dsp:spPr>
        <a:xfrm>
          <a:off x="1297942" y="2703169"/>
          <a:ext cx="216028" cy="21602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9A6E43-D53C-4B67-B289-FF9FAF33A8DE}">
      <dsp:nvSpPr>
        <dsp:cNvPr id="0" name=""/>
        <dsp:cNvSpPr/>
      </dsp:nvSpPr>
      <dsp:spPr>
        <a:xfrm>
          <a:off x="1418918" y="2309997"/>
          <a:ext cx="339473" cy="33947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CE3D96-B8F0-431D-A54A-7B3056787188}">
      <dsp:nvSpPr>
        <dsp:cNvPr id="0" name=""/>
        <dsp:cNvSpPr/>
      </dsp:nvSpPr>
      <dsp:spPr>
        <a:xfrm>
          <a:off x="1721359" y="2733413"/>
          <a:ext cx="216028" cy="21602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8FF388-5CFB-432D-9431-34DC9E924392}">
      <dsp:nvSpPr>
        <dsp:cNvPr id="0" name=""/>
        <dsp:cNvSpPr/>
      </dsp:nvSpPr>
      <dsp:spPr>
        <a:xfrm>
          <a:off x="1993555" y="2249509"/>
          <a:ext cx="493779" cy="49377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215809-747C-4AAA-90A2-6B97EE64FDBF}">
      <dsp:nvSpPr>
        <dsp:cNvPr id="0" name=""/>
        <dsp:cNvSpPr/>
      </dsp:nvSpPr>
      <dsp:spPr>
        <a:xfrm>
          <a:off x="2658923" y="2128533"/>
          <a:ext cx="339473" cy="33947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46A288-478A-4AB3-B58D-8B50D966DEB0}">
      <dsp:nvSpPr>
        <dsp:cNvPr id="0" name=""/>
        <dsp:cNvSpPr/>
      </dsp:nvSpPr>
      <dsp:spPr>
        <a:xfrm>
          <a:off x="2998397" y="706561"/>
          <a:ext cx="996985" cy="1903354"/>
        </a:xfrm>
        <a:prstGeom prst="chevron">
          <a:avLst>
            <a:gd name="adj" fmla="val 6231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A3D19F-9766-4BBF-A48C-D798E0288295}">
      <dsp:nvSpPr>
        <dsp:cNvPr id="0" name=""/>
        <dsp:cNvSpPr/>
      </dsp:nvSpPr>
      <dsp:spPr>
        <a:xfrm>
          <a:off x="3814112" y="706561"/>
          <a:ext cx="996985" cy="1903354"/>
        </a:xfrm>
        <a:prstGeom prst="chevron">
          <a:avLst>
            <a:gd name="adj" fmla="val 6231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B8F2CD-28DF-4166-B1EC-36B497D72C3C}">
      <dsp:nvSpPr>
        <dsp:cNvPr id="0" name=""/>
        <dsp:cNvSpPr/>
      </dsp:nvSpPr>
      <dsp:spPr>
        <a:xfrm>
          <a:off x="5015027" y="571533"/>
          <a:ext cx="2311194" cy="231119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Final Article</a:t>
          </a:r>
          <a:endParaRPr lang="en-US" sz="3100" kern="1200" dirty="0"/>
        </a:p>
      </dsp:txBody>
      <dsp:txXfrm>
        <a:off x="5353494" y="910000"/>
        <a:ext cx="1634260" cy="1634260"/>
      </dsp:txXfrm>
    </dsp:sp>
    <dsp:sp modelId="{2C8CA2F3-4497-4400-BA2C-58DC9A5D8C82}">
      <dsp:nvSpPr>
        <dsp:cNvPr id="0" name=""/>
        <dsp:cNvSpPr/>
      </dsp:nvSpPr>
      <dsp:spPr>
        <a:xfrm>
          <a:off x="4811098" y="3108408"/>
          <a:ext cx="2719052" cy="16767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All highly scored sentences</a:t>
          </a:r>
          <a:endParaRPr lang="en-US" sz="3900" kern="1200" dirty="0"/>
        </a:p>
      </dsp:txBody>
      <dsp:txXfrm>
        <a:off x="4811098" y="3108408"/>
        <a:ext cx="2719052" cy="16767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6865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20725"/>
            <a:ext cx="53340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0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50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6865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0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0188"/>
            <a:ext cx="316865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8D0FA5AC-0434-449D-ACA3-FA529821AE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4076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MS PGothic" panose="020B0600070205080204" pitchFamily="34" charset="-128"/>
        <a:cs typeface="ＭＳ Ｐゴシック" charset="0"/>
      </a:defRPr>
    </a:lvl1pPr>
    <a:lvl2pPr marL="363538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2pPr>
    <a:lvl3pPr marL="728663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3pPr>
    <a:lvl4pPr marL="1093788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4pPr>
    <a:lvl5pPr marL="1457325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5pPr>
    <a:lvl6pPr marL="1823314" algn="l" defTabSz="364663" rtl="0" eaLnBrk="1" latinLnBrk="0" hangingPunct="1">
      <a:defRPr sz="957" kern="1200">
        <a:solidFill>
          <a:schemeClr val="tx1"/>
        </a:solidFill>
        <a:latin typeface="+mn-lt"/>
        <a:ea typeface="+mn-ea"/>
        <a:cs typeface="+mn-cs"/>
      </a:defRPr>
    </a:lvl6pPr>
    <a:lvl7pPr marL="2187976" algn="l" defTabSz="364663" rtl="0" eaLnBrk="1" latinLnBrk="0" hangingPunct="1">
      <a:defRPr sz="957" kern="1200">
        <a:solidFill>
          <a:schemeClr val="tx1"/>
        </a:solidFill>
        <a:latin typeface="+mn-lt"/>
        <a:ea typeface="+mn-ea"/>
        <a:cs typeface="+mn-cs"/>
      </a:defRPr>
    </a:lvl7pPr>
    <a:lvl8pPr marL="2552639" algn="l" defTabSz="364663" rtl="0" eaLnBrk="1" latinLnBrk="0" hangingPunct="1">
      <a:defRPr sz="957" kern="1200">
        <a:solidFill>
          <a:schemeClr val="tx1"/>
        </a:solidFill>
        <a:latin typeface="+mn-lt"/>
        <a:ea typeface="+mn-ea"/>
        <a:cs typeface="+mn-cs"/>
      </a:defRPr>
    </a:lvl8pPr>
    <a:lvl9pPr marL="2917302" algn="l" defTabSz="364663" rtl="0" eaLnBrk="1" latinLnBrk="0" hangingPunct="1">
      <a:defRPr sz="95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EBEEFA20-98A5-4CC3-81D9-6DF21FE16029}" type="slidenum">
              <a:rPr lang="en-US" altLang="en-US" sz="1300" smtClean="0"/>
              <a:pPr>
                <a:spcBef>
                  <a:spcPct val="0"/>
                </a:spcBef>
              </a:pPr>
              <a:t>1</a:t>
            </a:fld>
            <a:endParaRPr lang="en-US" altLang="en-US" sz="1300" smtClean="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z="957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9112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729" y="7670006"/>
            <a:ext cx="31088542" cy="52911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136" y="13989844"/>
            <a:ext cx="25603729" cy="6310313"/>
          </a:xfr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79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842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947813" y="954882"/>
            <a:ext cx="8789458" cy="2319694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115" y="954882"/>
            <a:ext cx="26242698" cy="2319694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1964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729" y="7670006"/>
            <a:ext cx="31088542" cy="52911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136" y="13989844"/>
            <a:ext cx="25603729" cy="6310313"/>
          </a:xfr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4930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8537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9250" y="15865079"/>
            <a:ext cx="31089865" cy="4902994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9250" y="10464404"/>
            <a:ext cx="31089865" cy="5400675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839038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8115" y="4229100"/>
            <a:ext cx="3970073" cy="19922729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5188" y="4229100"/>
            <a:ext cx="3971396" cy="19922729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0989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271" y="988219"/>
            <a:ext cx="32919458" cy="4114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271" y="5526882"/>
            <a:ext cx="16160750" cy="230266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8271" y="7829550"/>
            <a:ext cx="16160750" cy="14224397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80366" y="5526882"/>
            <a:ext cx="16167364" cy="230266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80366" y="7829550"/>
            <a:ext cx="16167364" cy="14224397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5053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1131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00503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271" y="983456"/>
            <a:ext cx="12033250" cy="4182666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00729" y="983456"/>
            <a:ext cx="20447000" cy="2107049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271" y="5166122"/>
            <a:ext cx="12033250" cy="16887825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63670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19460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8886" y="17281923"/>
            <a:ext cx="21945864" cy="2040731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68886" y="2206229"/>
            <a:ext cx="21945864" cy="1481256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8886" y="19322654"/>
            <a:ext cx="21945864" cy="2896790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37933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6381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947813" y="954882"/>
            <a:ext cx="8789458" cy="2319694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115" y="954882"/>
            <a:ext cx="26242698" cy="2319694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818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9250" y="15865079"/>
            <a:ext cx="31089865" cy="4902994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9250" y="10464404"/>
            <a:ext cx="31089865" cy="5400675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12639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8115" y="4229100"/>
            <a:ext cx="4046802" cy="19922729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917" y="4229100"/>
            <a:ext cx="4046803" cy="19922729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312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271" y="988219"/>
            <a:ext cx="32919458" cy="4114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271" y="5526882"/>
            <a:ext cx="16160750" cy="230266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8271" y="7829550"/>
            <a:ext cx="16160750" cy="14224397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80366" y="5526882"/>
            <a:ext cx="16167364" cy="230266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80366" y="7829550"/>
            <a:ext cx="16167364" cy="14224397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842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23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0886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271" y="983456"/>
            <a:ext cx="12033250" cy="4182666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00729" y="983456"/>
            <a:ext cx="20447000" cy="2107049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271" y="5166122"/>
            <a:ext cx="12033250" cy="16887825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9021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8886" y="17281923"/>
            <a:ext cx="21945864" cy="2040731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68886" y="2206229"/>
            <a:ext cx="21945864" cy="1481256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8886" y="19322654"/>
            <a:ext cx="21945864" cy="2896790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3020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CC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6"/>
          <p:cNvSpPr>
            <a:spLocks noChangeArrowheads="1"/>
          </p:cNvSpPr>
          <p:nvPr userDrawn="1"/>
        </p:nvSpPr>
        <p:spPr bwMode="auto">
          <a:xfrm>
            <a:off x="0" y="0"/>
            <a:ext cx="36576000" cy="36004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endParaRPr lang="en-US" sz="2175" smtClean="0"/>
          </a:p>
        </p:txBody>
      </p:sp>
      <p:sp>
        <p:nvSpPr>
          <p:cNvPr id="1027" name="Rectangle 33"/>
          <p:cNvSpPr>
            <a:spLocks noChangeArrowheads="1"/>
          </p:cNvSpPr>
          <p:nvPr userDrawn="1"/>
        </p:nvSpPr>
        <p:spPr bwMode="auto">
          <a:xfrm>
            <a:off x="577850" y="4229100"/>
            <a:ext cx="8221663" cy="19923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endParaRPr lang="en-US" sz="2175" smtClean="0"/>
          </a:p>
        </p:txBody>
      </p:sp>
      <p:sp>
        <p:nvSpPr>
          <p:cNvPr id="1028" name="Rectangle 9"/>
          <p:cNvSpPr>
            <a:spLocks noChangeArrowheads="1"/>
          </p:cNvSpPr>
          <p:nvPr userDrawn="1"/>
        </p:nvSpPr>
        <p:spPr bwMode="auto">
          <a:xfrm>
            <a:off x="0" y="3600450"/>
            <a:ext cx="36576000" cy="98425"/>
          </a:xfrm>
          <a:prstGeom prst="rect">
            <a:avLst/>
          </a:prstGeom>
          <a:solidFill>
            <a:srgbClr val="66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endParaRPr lang="en-US" sz="2175" smtClean="0"/>
          </a:p>
        </p:txBody>
      </p:sp>
      <p:sp>
        <p:nvSpPr>
          <p:cNvPr id="86030" name="Text Box 14"/>
          <p:cNvSpPr txBox="1">
            <a:spLocks noChangeArrowheads="1"/>
          </p:cNvSpPr>
          <p:nvPr userDrawn="1"/>
        </p:nvSpPr>
        <p:spPr bwMode="auto">
          <a:xfrm>
            <a:off x="508000" y="24334788"/>
            <a:ext cx="2095500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lIns="68450" tIns="34218" rIns="68450" bIns="34218">
            <a:spAutoFit/>
          </a:bodyPr>
          <a:lstStyle>
            <a:lvl1pPr eaLnBrk="0" hangingPunct="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sz="375" b="1" smtClean="0">
                <a:solidFill>
                  <a:schemeClr val="bg2"/>
                </a:solidFill>
                <a:latin typeface="Arial" panose="020B0604020202020204" pitchFamily="34" charset="0"/>
              </a:rPr>
              <a:t>TEMPLATE DESIGN © 2007</a:t>
            </a:r>
          </a:p>
          <a:p>
            <a:pPr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sz="750" b="1" smtClean="0">
                <a:solidFill>
                  <a:schemeClr val="bg2"/>
                </a:solidFill>
                <a:latin typeface="Arial" panose="020B0604020202020204" pitchFamily="34" charset="0"/>
              </a:rPr>
              <a:t>www.PosterPresentations.com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800100" y="955675"/>
            <a:ext cx="34937700" cy="165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267" tIns="45624" rIns="91267" bIns="4562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31" name="Rectangle 16"/>
          <p:cNvSpPr>
            <a:spLocks noGrp="1" noChangeArrowheads="1"/>
          </p:cNvSpPr>
          <p:nvPr>
            <p:ph type="body" idx="1"/>
          </p:nvPr>
        </p:nvSpPr>
        <p:spPr bwMode="auto">
          <a:xfrm>
            <a:off x="577850" y="4229100"/>
            <a:ext cx="8221663" cy="1992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6408" tIns="456408" rIns="456408" bIns="4564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</p:txBody>
      </p:sp>
      <p:sp>
        <p:nvSpPr>
          <p:cNvPr id="1032" name="Rectangle 25"/>
          <p:cNvSpPr>
            <a:spLocks noChangeArrowheads="1"/>
          </p:cNvSpPr>
          <p:nvPr userDrawn="1"/>
        </p:nvSpPr>
        <p:spPr bwMode="auto">
          <a:xfrm>
            <a:off x="0" y="0"/>
            <a:ext cx="36576000" cy="24688800"/>
          </a:xfrm>
          <a:prstGeom prst="rect">
            <a:avLst/>
          </a:prstGeom>
          <a:noFill/>
          <a:ln w="317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endParaRPr lang="en-US" sz="2175" smtClean="0"/>
          </a:p>
        </p:txBody>
      </p:sp>
      <p:sp>
        <p:nvSpPr>
          <p:cNvPr id="1033" name="Rectangle 32"/>
          <p:cNvSpPr>
            <a:spLocks noChangeArrowheads="1"/>
          </p:cNvSpPr>
          <p:nvPr userDrawn="1"/>
        </p:nvSpPr>
        <p:spPr bwMode="auto">
          <a:xfrm>
            <a:off x="9485313" y="4229100"/>
            <a:ext cx="8458200" cy="19923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endParaRPr lang="en-US" sz="2175" smtClean="0"/>
          </a:p>
        </p:txBody>
      </p:sp>
      <p:sp>
        <p:nvSpPr>
          <p:cNvPr id="1034" name="Rectangle 34"/>
          <p:cNvSpPr>
            <a:spLocks noChangeArrowheads="1"/>
          </p:cNvSpPr>
          <p:nvPr userDrawn="1"/>
        </p:nvSpPr>
        <p:spPr bwMode="auto">
          <a:xfrm>
            <a:off x="18629313" y="4229100"/>
            <a:ext cx="8458200" cy="19923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endParaRPr lang="en-US" sz="2175" smtClean="0"/>
          </a:p>
        </p:txBody>
      </p:sp>
      <p:sp>
        <p:nvSpPr>
          <p:cNvPr id="1035" name="Rectangle 35"/>
          <p:cNvSpPr>
            <a:spLocks noChangeArrowheads="1"/>
          </p:cNvSpPr>
          <p:nvPr userDrawn="1"/>
        </p:nvSpPr>
        <p:spPr bwMode="auto">
          <a:xfrm>
            <a:off x="27774900" y="4229100"/>
            <a:ext cx="8223250" cy="19923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endParaRPr lang="en-US" sz="2175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2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2"/>
          </a:solidFill>
          <a:latin typeface="Arial Black" charset="0"/>
          <a:ea typeface="MS PGothic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2"/>
          </a:solidFill>
          <a:latin typeface="Arial Black" charset="0"/>
          <a:ea typeface="MS PGothic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2"/>
          </a:solidFill>
          <a:latin typeface="Arial Black" charset="0"/>
          <a:ea typeface="MS PGothic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2"/>
          </a:solidFill>
          <a:latin typeface="Arial Black" charset="0"/>
          <a:ea typeface="MS PGothic" panose="020B0600070205080204" pitchFamily="34" charset="-128"/>
          <a:cs typeface="ＭＳ Ｐゴシック" charset="0"/>
        </a:defRPr>
      </a:lvl5pPr>
      <a:lvl6pPr marL="342900" algn="ctr" rtl="0" fontAlgn="base">
        <a:spcBef>
          <a:spcPct val="0"/>
        </a:spcBef>
        <a:spcAft>
          <a:spcPct val="0"/>
        </a:spcAft>
        <a:defRPr sz="6450">
          <a:solidFill>
            <a:schemeClr val="tx2"/>
          </a:solidFill>
          <a:latin typeface="Arial Black" charset="0"/>
          <a:ea typeface="ＭＳ Ｐゴシック" charset="0"/>
        </a:defRPr>
      </a:lvl6pPr>
      <a:lvl7pPr marL="685800" algn="ctr" rtl="0" fontAlgn="base">
        <a:spcBef>
          <a:spcPct val="0"/>
        </a:spcBef>
        <a:spcAft>
          <a:spcPct val="0"/>
        </a:spcAft>
        <a:defRPr sz="6450">
          <a:solidFill>
            <a:schemeClr val="tx2"/>
          </a:solidFill>
          <a:latin typeface="Arial Black" charset="0"/>
          <a:ea typeface="ＭＳ Ｐゴシック" charset="0"/>
        </a:defRPr>
      </a:lvl7pPr>
      <a:lvl8pPr marL="1028700" algn="ctr" rtl="0" fontAlgn="base">
        <a:spcBef>
          <a:spcPct val="0"/>
        </a:spcBef>
        <a:spcAft>
          <a:spcPct val="0"/>
        </a:spcAft>
        <a:defRPr sz="6450">
          <a:solidFill>
            <a:schemeClr val="tx2"/>
          </a:solidFill>
          <a:latin typeface="Arial Black" charset="0"/>
          <a:ea typeface="ＭＳ Ｐゴシック" charset="0"/>
        </a:defRPr>
      </a:lvl8pPr>
      <a:lvl9pPr marL="1371600" algn="ctr" rtl="0" fontAlgn="base">
        <a:spcBef>
          <a:spcPct val="0"/>
        </a:spcBef>
        <a:spcAft>
          <a:spcPct val="0"/>
        </a:spcAft>
        <a:defRPr sz="6450">
          <a:solidFill>
            <a:schemeClr val="tx2"/>
          </a:solidFill>
          <a:latin typeface="Arial Black" charset="0"/>
          <a:ea typeface="ＭＳ Ｐゴシック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har char="•"/>
        <a:defRPr sz="21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554038" indent="-211138" algn="l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1885950" indent="-171450" algn="l" rtl="0" fontAlgn="base">
        <a:spcBef>
          <a:spcPct val="20000"/>
        </a:spcBef>
        <a:spcAft>
          <a:spcPct val="0"/>
        </a:spcAft>
        <a:buChar char="»"/>
        <a:defRPr sz="1425">
          <a:solidFill>
            <a:schemeClr val="tx1"/>
          </a:solidFill>
          <a:latin typeface="+mn-lt"/>
          <a:ea typeface="+mn-ea"/>
        </a:defRPr>
      </a:lvl6pPr>
      <a:lvl7pPr marL="2228850" indent="-171450" algn="l" rtl="0" fontAlgn="base">
        <a:spcBef>
          <a:spcPct val="20000"/>
        </a:spcBef>
        <a:spcAft>
          <a:spcPct val="0"/>
        </a:spcAft>
        <a:buChar char="»"/>
        <a:defRPr sz="1425">
          <a:solidFill>
            <a:schemeClr val="tx1"/>
          </a:solidFill>
          <a:latin typeface="+mn-lt"/>
          <a:ea typeface="+mn-ea"/>
        </a:defRPr>
      </a:lvl7pPr>
      <a:lvl8pPr marL="2571750" indent="-171450" algn="l" rtl="0" fontAlgn="base">
        <a:spcBef>
          <a:spcPct val="20000"/>
        </a:spcBef>
        <a:spcAft>
          <a:spcPct val="0"/>
        </a:spcAft>
        <a:buChar char="»"/>
        <a:defRPr sz="1425">
          <a:solidFill>
            <a:schemeClr val="tx1"/>
          </a:solidFill>
          <a:latin typeface="+mn-lt"/>
          <a:ea typeface="+mn-ea"/>
        </a:defRPr>
      </a:lvl8pPr>
      <a:lvl9pPr marL="2914650" indent="-171450" algn="l" rtl="0" fontAlgn="base">
        <a:spcBef>
          <a:spcPct val="20000"/>
        </a:spcBef>
        <a:spcAft>
          <a:spcPct val="0"/>
        </a:spcAft>
        <a:buChar char="»"/>
        <a:defRPr sz="1425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CC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5"/>
          <p:cNvSpPr>
            <a:spLocks noChangeArrowheads="1"/>
          </p:cNvSpPr>
          <p:nvPr userDrawn="1"/>
        </p:nvSpPr>
        <p:spPr bwMode="auto">
          <a:xfrm>
            <a:off x="9482138" y="4229100"/>
            <a:ext cx="17605375" cy="19923125"/>
          </a:xfrm>
          <a:prstGeom prst="rect">
            <a:avLst/>
          </a:prstGeom>
          <a:solidFill>
            <a:srgbClr val="D7D7D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endParaRPr lang="en-US" sz="2175" smtClean="0"/>
          </a:p>
        </p:txBody>
      </p:sp>
      <p:sp>
        <p:nvSpPr>
          <p:cNvPr id="2051" name="Rectangle 7"/>
          <p:cNvSpPr>
            <a:spLocks noChangeArrowheads="1"/>
          </p:cNvSpPr>
          <p:nvPr userDrawn="1"/>
        </p:nvSpPr>
        <p:spPr bwMode="auto">
          <a:xfrm>
            <a:off x="0" y="0"/>
            <a:ext cx="36576000" cy="3600450"/>
          </a:xfrm>
          <a:prstGeom prst="rect">
            <a:avLst/>
          </a:prstGeom>
          <a:solidFill>
            <a:srgbClr val="D7D7D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endParaRPr lang="en-US" sz="2175" smtClean="0"/>
          </a:p>
        </p:txBody>
      </p:sp>
      <p:sp>
        <p:nvSpPr>
          <p:cNvPr id="2052" name="Rectangle 8"/>
          <p:cNvSpPr>
            <a:spLocks noChangeArrowheads="1"/>
          </p:cNvSpPr>
          <p:nvPr userDrawn="1"/>
        </p:nvSpPr>
        <p:spPr bwMode="auto">
          <a:xfrm>
            <a:off x="577850" y="4229100"/>
            <a:ext cx="8221663" cy="19923125"/>
          </a:xfrm>
          <a:prstGeom prst="rect">
            <a:avLst/>
          </a:prstGeom>
          <a:solidFill>
            <a:srgbClr val="D7D7D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endParaRPr lang="en-US" sz="2175" smtClean="0"/>
          </a:p>
        </p:txBody>
      </p:sp>
      <p:sp>
        <p:nvSpPr>
          <p:cNvPr id="2053" name="Rectangle 9"/>
          <p:cNvSpPr>
            <a:spLocks noChangeArrowheads="1"/>
          </p:cNvSpPr>
          <p:nvPr userDrawn="1"/>
        </p:nvSpPr>
        <p:spPr bwMode="auto">
          <a:xfrm>
            <a:off x="0" y="3600450"/>
            <a:ext cx="36576000" cy="98425"/>
          </a:xfrm>
          <a:prstGeom prst="rect">
            <a:avLst/>
          </a:prstGeom>
          <a:solidFill>
            <a:srgbClr val="66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endParaRPr lang="en-US" sz="2175" smtClean="0"/>
          </a:p>
        </p:txBody>
      </p:sp>
      <p:sp>
        <p:nvSpPr>
          <p:cNvPr id="200714" name="Text Box 10"/>
          <p:cNvSpPr txBox="1">
            <a:spLocks noChangeArrowheads="1"/>
          </p:cNvSpPr>
          <p:nvPr userDrawn="1"/>
        </p:nvSpPr>
        <p:spPr bwMode="auto">
          <a:xfrm>
            <a:off x="508000" y="24334788"/>
            <a:ext cx="2095500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lIns="68450" tIns="34218" rIns="68450" bIns="34218">
            <a:spAutoFit/>
          </a:bodyPr>
          <a:lstStyle>
            <a:lvl1pPr eaLnBrk="0" hangingPunct="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sz="375" b="1" smtClean="0">
                <a:solidFill>
                  <a:schemeClr val="bg2"/>
                </a:solidFill>
                <a:latin typeface="Arial" panose="020B0604020202020204" pitchFamily="34" charset="0"/>
              </a:rPr>
              <a:t>TEMPLATE DESIGN © 2007</a:t>
            </a:r>
          </a:p>
          <a:p>
            <a:pPr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sz="750" b="1" smtClean="0">
                <a:solidFill>
                  <a:schemeClr val="bg2"/>
                </a:solidFill>
                <a:latin typeface="Arial" panose="020B0604020202020204" pitchFamily="34" charset="0"/>
              </a:rPr>
              <a:t>www.PosterPresentations.com</a:t>
            </a:r>
          </a:p>
        </p:txBody>
      </p:sp>
      <p:sp>
        <p:nvSpPr>
          <p:cNvPr id="2055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800100" y="955675"/>
            <a:ext cx="34937700" cy="165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267" tIns="45624" rIns="91267" bIns="4562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6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77850" y="4229100"/>
            <a:ext cx="8069263" cy="1992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6408" tIns="456408" rIns="456408" bIns="4564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</p:txBody>
      </p:sp>
      <p:sp>
        <p:nvSpPr>
          <p:cNvPr id="2057" name="Rectangle 13"/>
          <p:cNvSpPr>
            <a:spLocks noChangeArrowheads="1"/>
          </p:cNvSpPr>
          <p:nvPr userDrawn="1"/>
        </p:nvSpPr>
        <p:spPr bwMode="auto">
          <a:xfrm>
            <a:off x="0" y="0"/>
            <a:ext cx="36576000" cy="24688800"/>
          </a:xfrm>
          <a:prstGeom prst="rect">
            <a:avLst/>
          </a:prstGeom>
          <a:noFill/>
          <a:ln w="317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endParaRPr lang="en-US" sz="2175" smtClean="0"/>
          </a:p>
        </p:txBody>
      </p:sp>
      <p:sp>
        <p:nvSpPr>
          <p:cNvPr id="2058" name="Rectangle 16"/>
          <p:cNvSpPr>
            <a:spLocks noChangeArrowheads="1"/>
          </p:cNvSpPr>
          <p:nvPr userDrawn="1"/>
        </p:nvSpPr>
        <p:spPr bwMode="auto">
          <a:xfrm>
            <a:off x="27774900" y="4229100"/>
            <a:ext cx="8223250" cy="19923125"/>
          </a:xfrm>
          <a:prstGeom prst="rect">
            <a:avLst/>
          </a:prstGeom>
          <a:solidFill>
            <a:srgbClr val="D7D7D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endParaRPr lang="en-US" sz="2175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6600" b="1">
          <a:solidFill>
            <a:schemeClr val="tx2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6600" b="1">
          <a:solidFill>
            <a:schemeClr val="tx2"/>
          </a:solidFill>
          <a:latin typeface="Arial" charset="0"/>
          <a:ea typeface="MS PGothic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6600" b="1">
          <a:solidFill>
            <a:schemeClr val="tx2"/>
          </a:solidFill>
          <a:latin typeface="Arial" charset="0"/>
          <a:ea typeface="MS PGothic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6600" b="1">
          <a:solidFill>
            <a:schemeClr val="tx2"/>
          </a:solidFill>
          <a:latin typeface="Arial" charset="0"/>
          <a:ea typeface="MS PGothic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6600" b="1">
          <a:solidFill>
            <a:schemeClr val="tx2"/>
          </a:solidFill>
          <a:latin typeface="Arial" charset="0"/>
          <a:ea typeface="MS PGothic" panose="020B0600070205080204" pitchFamily="34" charset="-128"/>
          <a:cs typeface="ＭＳ Ｐゴシック" charset="0"/>
        </a:defRPr>
      </a:lvl5pPr>
      <a:lvl6pPr marL="342900" algn="ctr" rtl="0" fontAlgn="base">
        <a:spcBef>
          <a:spcPct val="0"/>
        </a:spcBef>
        <a:spcAft>
          <a:spcPct val="0"/>
        </a:spcAft>
        <a:defRPr sz="6600" b="1">
          <a:solidFill>
            <a:schemeClr val="tx2"/>
          </a:solidFill>
          <a:latin typeface="Arial" charset="0"/>
          <a:ea typeface="ＭＳ Ｐゴシック" charset="0"/>
        </a:defRPr>
      </a:lvl6pPr>
      <a:lvl7pPr marL="685800" algn="ctr" rtl="0" fontAlgn="base">
        <a:spcBef>
          <a:spcPct val="0"/>
        </a:spcBef>
        <a:spcAft>
          <a:spcPct val="0"/>
        </a:spcAft>
        <a:defRPr sz="6600" b="1">
          <a:solidFill>
            <a:schemeClr val="tx2"/>
          </a:solidFill>
          <a:latin typeface="Arial" charset="0"/>
          <a:ea typeface="ＭＳ Ｐゴシック" charset="0"/>
        </a:defRPr>
      </a:lvl7pPr>
      <a:lvl8pPr marL="1028700" algn="ctr" rtl="0" fontAlgn="base">
        <a:spcBef>
          <a:spcPct val="0"/>
        </a:spcBef>
        <a:spcAft>
          <a:spcPct val="0"/>
        </a:spcAft>
        <a:defRPr sz="6600" b="1">
          <a:solidFill>
            <a:schemeClr val="tx2"/>
          </a:solidFill>
          <a:latin typeface="Arial" charset="0"/>
          <a:ea typeface="ＭＳ Ｐゴシック" charset="0"/>
        </a:defRPr>
      </a:lvl8pPr>
      <a:lvl9pPr marL="1371600" algn="ctr" rtl="0" fontAlgn="base">
        <a:spcBef>
          <a:spcPct val="0"/>
        </a:spcBef>
        <a:spcAft>
          <a:spcPct val="0"/>
        </a:spcAft>
        <a:defRPr sz="6600" b="1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18859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+mn-ea"/>
        </a:defRPr>
      </a:lvl6pPr>
      <a:lvl7pPr marL="22288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+mn-ea"/>
        </a:defRPr>
      </a:lvl7pPr>
      <a:lvl8pPr marL="25717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+mn-ea"/>
        </a:defRPr>
      </a:lvl8pPr>
      <a:lvl9pPr marL="29146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ncsu.edu/project/posters/index.html" TargetMode="External"/><Relationship Id="rId13" Type="http://schemas.openxmlformats.org/officeDocument/2006/relationships/diagramColors" Target="../diagrams/colors1.xml"/><Relationship Id="rId18" Type="http://schemas.openxmlformats.org/officeDocument/2006/relationships/diagramColors" Target="../diagrams/colors2.xml"/><Relationship Id="rId26" Type="http://schemas.openxmlformats.org/officeDocument/2006/relationships/diagramLayout" Target="../diagrams/layout4.xml"/><Relationship Id="rId3" Type="http://schemas.openxmlformats.org/officeDocument/2006/relationships/notesSlide" Target="../notesSlides/notesSlide1.xml"/><Relationship Id="rId21" Type="http://schemas.openxmlformats.org/officeDocument/2006/relationships/diagramLayout" Target="../diagrams/layout3.xml"/><Relationship Id="rId34" Type="http://schemas.microsoft.com/office/2007/relationships/diagramDrawing" Target="../diagrams/drawing5.xml"/><Relationship Id="rId7" Type="http://schemas.openxmlformats.org/officeDocument/2006/relationships/hyperlink" Target="http://betterposters.blogspot.com/" TargetMode="External"/><Relationship Id="rId12" Type="http://schemas.openxmlformats.org/officeDocument/2006/relationships/diagramQuickStyle" Target="../diagrams/quickStyle1.xml"/><Relationship Id="rId17" Type="http://schemas.openxmlformats.org/officeDocument/2006/relationships/diagramQuickStyle" Target="../diagrams/quickStyle2.xml"/><Relationship Id="rId25" Type="http://schemas.openxmlformats.org/officeDocument/2006/relationships/diagramData" Target="../diagrams/data4.xml"/><Relationship Id="rId33" Type="http://schemas.openxmlformats.org/officeDocument/2006/relationships/diagramColors" Target="../diagrams/colors5.xml"/><Relationship Id="rId2" Type="http://schemas.openxmlformats.org/officeDocument/2006/relationships/slideLayout" Target="../slideLayouts/slideLayout1.xml"/><Relationship Id="rId16" Type="http://schemas.openxmlformats.org/officeDocument/2006/relationships/diagramLayout" Target="../diagrams/layout2.xml"/><Relationship Id="rId20" Type="http://schemas.openxmlformats.org/officeDocument/2006/relationships/diagramData" Target="../diagrams/data3.xml"/><Relationship Id="rId29" Type="http://schemas.microsoft.com/office/2007/relationships/diagramDrawing" Target="../diagrams/drawing4.xml"/><Relationship Id="rId1" Type="http://schemas.openxmlformats.org/officeDocument/2006/relationships/vmlDrawing" Target="../drawings/vmlDrawing1.vml"/><Relationship Id="rId6" Type="http://schemas.openxmlformats.org/officeDocument/2006/relationships/hyperlink" Target="http://www.ncbi.nlm.nih.gov/pmc/articles/PMC1876493/" TargetMode="External"/><Relationship Id="rId11" Type="http://schemas.openxmlformats.org/officeDocument/2006/relationships/diagramLayout" Target="../diagrams/layout1.xml"/><Relationship Id="rId24" Type="http://schemas.microsoft.com/office/2007/relationships/diagramDrawing" Target="../diagrams/drawing3.xml"/><Relationship Id="rId32" Type="http://schemas.openxmlformats.org/officeDocument/2006/relationships/diagramQuickStyle" Target="../diagrams/quickStyle5.xml"/><Relationship Id="rId5" Type="http://schemas.openxmlformats.org/officeDocument/2006/relationships/image" Target="../media/image1.wmf"/><Relationship Id="rId15" Type="http://schemas.openxmlformats.org/officeDocument/2006/relationships/diagramData" Target="../diagrams/data2.xml"/><Relationship Id="rId23" Type="http://schemas.openxmlformats.org/officeDocument/2006/relationships/diagramColors" Target="../diagrams/colors3.xml"/><Relationship Id="rId28" Type="http://schemas.openxmlformats.org/officeDocument/2006/relationships/diagramColors" Target="../diagrams/colors4.xml"/><Relationship Id="rId10" Type="http://schemas.openxmlformats.org/officeDocument/2006/relationships/diagramData" Target="../diagrams/data1.xml"/><Relationship Id="rId19" Type="http://schemas.microsoft.com/office/2007/relationships/diagramDrawing" Target="../diagrams/drawing2.xml"/><Relationship Id="rId31" Type="http://schemas.openxmlformats.org/officeDocument/2006/relationships/diagramLayout" Target="../diagrams/layout5.xml"/><Relationship Id="rId4" Type="http://schemas.openxmlformats.org/officeDocument/2006/relationships/oleObject" Target="../embeddings/oleObject1.bin"/><Relationship Id="rId9" Type="http://schemas.openxmlformats.org/officeDocument/2006/relationships/image" Target="../media/image2.jpeg"/><Relationship Id="rId14" Type="http://schemas.microsoft.com/office/2007/relationships/diagramDrawing" Target="../diagrams/drawing1.xml"/><Relationship Id="rId22" Type="http://schemas.openxmlformats.org/officeDocument/2006/relationships/diagramQuickStyle" Target="../diagrams/quickStyle3.xml"/><Relationship Id="rId27" Type="http://schemas.openxmlformats.org/officeDocument/2006/relationships/diagramQuickStyle" Target="../diagrams/quickStyle4.xml"/><Relationship Id="rId30" Type="http://schemas.openxmlformats.org/officeDocument/2006/relationships/diagramData" Target="../diagrams/data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5"/>
          <p:cNvSpPr>
            <a:spLocks noChangeArrowheads="1"/>
          </p:cNvSpPr>
          <p:nvPr/>
        </p:nvSpPr>
        <p:spPr bwMode="auto">
          <a:xfrm>
            <a:off x="10056813" y="368300"/>
            <a:ext cx="16459200" cy="11540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432" tIns="34211" rIns="68432" bIns="34211"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en-US" sz="4950" dirty="0" smtClean="0">
                <a:latin typeface="Tahoma" panose="020B0604030504040204" pitchFamily="34" charset="0"/>
              </a:rPr>
              <a:t>News Scraper</a:t>
            </a:r>
            <a:r>
              <a:rPr lang="en-US" altLang="en-US" sz="4950" dirty="0" smtClean="0">
                <a:latin typeface="Tahoma" panose="020B0604030504040204" pitchFamily="34" charset="0"/>
              </a:rPr>
              <a:t/>
            </a:r>
            <a:br>
              <a:rPr lang="en-US" altLang="en-US" sz="4950" dirty="0" smtClean="0">
                <a:latin typeface="Tahoma" panose="020B0604030504040204" pitchFamily="34" charset="0"/>
              </a:rPr>
            </a:br>
            <a:endParaRPr lang="en-US" altLang="en-US" sz="2100" dirty="0" smtClean="0">
              <a:latin typeface="Tahoma" panose="020B0604030504040204" pitchFamily="34" charset="0"/>
            </a:endParaRPr>
          </a:p>
        </p:txBody>
      </p:sp>
      <p:sp>
        <p:nvSpPr>
          <p:cNvPr id="4099" name="Text Box 7"/>
          <p:cNvSpPr txBox="1">
            <a:spLocks noChangeArrowheads="1"/>
          </p:cNvSpPr>
          <p:nvPr/>
        </p:nvSpPr>
        <p:spPr bwMode="auto">
          <a:xfrm>
            <a:off x="1062038" y="4260850"/>
            <a:ext cx="7396162" cy="438150"/>
          </a:xfrm>
          <a:prstGeom prst="rect">
            <a:avLst/>
          </a:prstGeom>
          <a:solidFill>
            <a:srgbClr val="0034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450" tIns="34218" rIns="68450" bIns="34218">
            <a:spAutoFit/>
          </a:bodyPr>
          <a:lstStyle>
            <a:lvl1pPr>
              <a:spcBef>
                <a:spcPct val="20000"/>
              </a:spcBef>
              <a:buChar char="•"/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400" b="1">
                <a:solidFill>
                  <a:srgbClr val="F8F8F8"/>
                </a:solidFill>
                <a:latin typeface="Verdana" panose="020B0604030504040204" pitchFamily="34" charset="0"/>
              </a:rPr>
              <a:t>Introduction</a:t>
            </a:r>
          </a:p>
        </p:txBody>
      </p:sp>
      <p:sp>
        <p:nvSpPr>
          <p:cNvPr id="4100" name="Text Box 14"/>
          <p:cNvSpPr txBox="1">
            <a:spLocks noChangeArrowheads="1"/>
          </p:cNvSpPr>
          <p:nvPr/>
        </p:nvSpPr>
        <p:spPr bwMode="auto">
          <a:xfrm>
            <a:off x="1139825" y="4591050"/>
            <a:ext cx="7396163" cy="2077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42900" tIns="342900" rIns="342900" bIns="342900">
            <a:spAutoFit/>
          </a:bodyPr>
          <a:lstStyle>
            <a:lvl1pPr defTabSz="4389438"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4389438">
              <a:spcBef>
                <a:spcPct val="20000"/>
              </a:spcBef>
              <a:buChar char="–"/>
              <a:defRPr sz="2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4389438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4389438">
              <a:spcBef>
                <a:spcPct val="20000"/>
              </a:spcBef>
              <a:buChar char="–"/>
              <a:defRPr sz="1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4389438">
              <a:spcBef>
                <a:spcPct val="20000"/>
              </a:spcBef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389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389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389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389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250" dirty="0" smtClean="0">
                <a:latin typeface="Tahoma" panose="020B0604030504040204" pitchFamily="34" charset="0"/>
              </a:rPr>
              <a:t>Our vision was to create software that will allow users to have easy access to unbiased news. The program we created provides more consistent information with a convenient interface.</a:t>
            </a:r>
            <a:endParaRPr lang="en-US" altLang="en-US" sz="2250" dirty="0" smtClean="0">
              <a:latin typeface="Tahoma" panose="020B0604030504040204" pitchFamily="34" charset="0"/>
            </a:endParaRPr>
          </a:p>
        </p:txBody>
      </p:sp>
      <p:sp>
        <p:nvSpPr>
          <p:cNvPr id="4101" name="Text Box 388"/>
          <p:cNvSpPr txBox="1">
            <a:spLocks noChangeArrowheads="1"/>
          </p:cNvSpPr>
          <p:nvPr/>
        </p:nvSpPr>
        <p:spPr bwMode="auto">
          <a:xfrm>
            <a:off x="941388" y="16467138"/>
            <a:ext cx="7402512" cy="438150"/>
          </a:xfrm>
          <a:prstGeom prst="rect">
            <a:avLst/>
          </a:prstGeom>
          <a:solidFill>
            <a:srgbClr val="0034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450" tIns="34218" rIns="68450" bIns="34218">
            <a:spAutoFit/>
          </a:bodyPr>
          <a:lstStyle>
            <a:lvl1pPr>
              <a:spcBef>
                <a:spcPct val="20000"/>
              </a:spcBef>
              <a:buChar char="•"/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400" b="1">
                <a:solidFill>
                  <a:srgbClr val="F8F8F8"/>
                </a:solidFill>
                <a:latin typeface="Verdana" panose="020B0604030504040204" pitchFamily="34" charset="0"/>
              </a:rPr>
              <a:t>Objectives</a:t>
            </a:r>
          </a:p>
        </p:txBody>
      </p:sp>
      <p:sp>
        <p:nvSpPr>
          <p:cNvPr id="4102" name="Text Box 405"/>
          <p:cNvSpPr txBox="1">
            <a:spLocks noChangeArrowheads="1"/>
          </p:cNvSpPr>
          <p:nvPr/>
        </p:nvSpPr>
        <p:spPr bwMode="auto">
          <a:xfrm>
            <a:off x="10036175" y="4260850"/>
            <a:ext cx="7610475" cy="438150"/>
          </a:xfrm>
          <a:prstGeom prst="rect">
            <a:avLst/>
          </a:prstGeom>
          <a:solidFill>
            <a:srgbClr val="0034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450" tIns="34218" rIns="68450" bIns="34218">
            <a:spAutoFit/>
          </a:bodyPr>
          <a:lstStyle>
            <a:lvl1pPr>
              <a:spcBef>
                <a:spcPct val="20000"/>
              </a:spcBef>
              <a:buChar char="•"/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400" b="1">
                <a:solidFill>
                  <a:srgbClr val="F8F8F8"/>
                </a:solidFill>
                <a:latin typeface="Verdana" panose="020B0604030504040204" pitchFamily="34" charset="0"/>
              </a:rPr>
              <a:t>Method</a:t>
            </a:r>
          </a:p>
        </p:txBody>
      </p:sp>
      <p:sp>
        <p:nvSpPr>
          <p:cNvPr id="4103" name="Text Box 424"/>
          <p:cNvSpPr txBox="1">
            <a:spLocks noChangeArrowheads="1"/>
          </p:cNvSpPr>
          <p:nvPr/>
        </p:nvSpPr>
        <p:spPr bwMode="auto">
          <a:xfrm>
            <a:off x="18923000" y="4256088"/>
            <a:ext cx="7607300" cy="438150"/>
          </a:xfrm>
          <a:prstGeom prst="rect">
            <a:avLst/>
          </a:prstGeom>
          <a:solidFill>
            <a:srgbClr val="0034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450" tIns="34218" rIns="68450" bIns="34218">
            <a:spAutoFit/>
          </a:bodyPr>
          <a:lstStyle>
            <a:lvl1pPr>
              <a:spcBef>
                <a:spcPct val="20000"/>
              </a:spcBef>
              <a:buChar char="•"/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400" b="1">
                <a:solidFill>
                  <a:srgbClr val="F8F8F8"/>
                </a:solidFill>
                <a:latin typeface="Verdana" panose="020B0604030504040204" pitchFamily="34" charset="0"/>
              </a:rPr>
              <a:t>Results</a:t>
            </a:r>
          </a:p>
        </p:txBody>
      </p:sp>
      <p:sp>
        <p:nvSpPr>
          <p:cNvPr id="4104" name="Text Box 478"/>
          <p:cNvSpPr txBox="1">
            <a:spLocks noChangeArrowheads="1"/>
          </p:cNvSpPr>
          <p:nvPr/>
        </p:nvSpPr>
        <p:spPr bwMode="auto">
          <a:xfrm>
            <a:off x="28109863" y="4229100"/>
            <a:ext cx="7410450" cy="438150"/>
          </a:xfrm>
          <a:prstGeom prst="rect">
            <a:avLst/>
          </a:prstGeom>
          <a:solidFill>
            <a:srgbClr val="0034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450" tIns="34218" rIns="68450" bIns="34218">
            <a:spAutoFit/>
          </a:bodyPr>
          <a:lstStyle>
            <a:lvl1pPr>
              <a:spcBef>
                <a:spcPct val="20000"/>
              </a:spcBef>
              <a:buChar char="•"/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400" b="1" dirty="0">
                <a:solidFill>
                  <a:srgbClr val="F8F8F8"/>
                </a:solidFill>
                <a:latin typeface="Verdana" panose="020B0604030504040204" pitchFamily="34" charset="0"/>
              </a:rPr>
              <a:t>Conclusions</a:t>
            </a:r>
          </a:p>
        </p:txBody>
      </p:sp>
      <p:sp>
        <p:nvSpPr>
          <p:cNvPr id="4111" name="Rectangle 560"/>
          <p:cNvSpPr>
            <a:spLocks noChangeArrowheads="1"/>
          </p:cNvSpPr>
          <p:nvPr/>
        </p:nvSpPr>
        <p:spPr bwMode="auto">
          <a:xfrm>
            <a:off x="1910158" y="9426168"/>
            <a:ext cx="692150" cy="1027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42900" tIns="342900" rIns="342900" bIns="342900"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175" smtClean="0">
              <a:latin typeface="Arial Narrow" panose="020B0606020202030204" pitchFamily="34" charset="0"/>
            </a:endParaRPr>
          </a:p>
        </p:txBody>
      </p:sp>
      <p:sp>
        <p:nvSpPr>
          <p:cNvPr id="4112" name="Rectangle 563"/>
          <p:cNvSpPr>
            <a:spLocks noChangeArrowheads="1"/>
          </p:cNvSpPr>
          <p:nvPr/>
        </p:nvSpPr>
        <p:spPr bwMode="auto">
          <a:xfrm>
            <a:off x="1910158" y="9426168"/>
            <a:ext cx="692150" cy="1027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42900" tIns="342900" rIns="342900" bIns="342900"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175" smtClean="0">
              <a:latin typeface="Arial Narrow" panose="020B0606020202030204" pitchFamily="34" charset="0"/>
            </a:endParaRPr>
          </a:p>
        </p:txBody>
      </p:sp>
      <p:sp>
        <p:nvSpPr>
          <p:cNvPr id="4113" name="Rectangle 566"/>
          <p:cNvSpPr>
            <a:spLocks noChangeArrowheads="1"/>
          </p:cNvSpPr>
          <p:nvPr/>
        </p:nvSpPr>
        <p:spPr bwMode="auto">
          <a:xfrm>
            <a:off x="1910158" y="9426168"/>
            <a:ext cx="692150" cy="1027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42900" tIns="342900" rIns="342900" bIns="342900"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175" smtClean="0">
              <a:latin typeface="Arial Narrow" panose="020B0606020202030204" pitchFamily="34" charset="0"/>
            </a:endParaRPr>
          </a:p>
        </p:txBody>
      </p:sp>
      <p:sp>
        <p:nvSpPr>
          <p:cNvPr id="4114" name="Rectangle 569"/>
          <p:cNvSpPr>
            <a:spLocks noChangeArrowheads="1"/>
          </p:cNvSpPr>
          <p:nvPr/>
        </p:nvSpPr>
        <p:spPr bwMode="auto">
          <a:xfrm>
            <a:off x="1910158" y="9426168"/>
            <a:ext cx="692150" cy="1027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42900" tIns="342900" rIns="342900" bIns="342900"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175" smtClean="0">
              <a:latin typeface="Arial Narrow" panose="020B0606020202030204" pitchFamily="34" charset="0"/>
            </a:endParaRPr>
          </a:p>
        </p:txBody>
      </p:sp>
      <p:graphicFrame>
        <p:nvGraphicFramePr>
          <p:cNvPr id="2" name="Object 665"/>
          <p:cNvGraphicFramePr>
            <a:graphicFrameLocks noChangeAspect="1"/>
          </p:cNvGraphicFramePr>
          <p:nvPr/>
        </p:nvGraphicFramePr>
        <p:xfrm>
          <a:off x="3705225" y="1609725"/>
          <a:ext cx="685800" cy="149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8" name="Equation" r:id="rId4" imgW="435285" imgH="677109" progId="Equation.DSMT4">
                  <p:embed/>
                </p:oleObj>
              </mc:Choice>
              <mc:Fallback>
                <p:oleObj name="Equation" r:id="rId4" imgW="435285" imgH="677109" progId="Equation.DSMT4">
                  <p:embed/>
                  <p:pic>
                    <p:nvPicPr>
                      <p:cNvPr id="0" name="Object 6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5225" y="1609725"/>
                        <a:ext cx="685800" cy="149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6" name="Text Box 3"/>
          <p:cNvSpPr txBox="1">
            <a:spLocks noChangeArrowheads="1"/>
          </p:cNvSpPr>
          <p:nvPr/>
        </p:nvSpPr>
        <p:spPr bwMode="auto">
          <a:xfrm>
            <a:off x="27146250" y="514350"/>
            <a:ext cx="7088188" cy="2386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306" tIns="49654" rIns="99306" bIns="49654">
            <a:spAutoFit/>
          </a:bodyPr>
          <a:lstStyle>
            <a:lvl1pPr defTabSz="4387850"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4387850">
              <a:spcBef>
                <a:spcPct val="20000"/>
              </a:spcBef>
              <a:buChar char="–"/>
              <a:defRPr sz="2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438785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4387850">
              <a:spcBef>
                <a:spcPct val="20000"/>
              </a:spcBef>
              <a:buChar char="–"/>
              <a:defRPr sz="1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4387850">
              <a:spcBef>
                <a:spcPct val="20000"/>
              </a:spcBef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387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387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387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387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CC3300"/>
              </a:buClr>
              <a:buFontTx/>
              <a:buNone/>
              <a:defRPr/>
            </a:pPr>
            <a:r>
              <a:rPr lang="en-US" altLang="en-US" sz="4950" dirty="0" smtClean="0">
                <a:cs typeface="Arial" panose="020B0604020202020204" pitchFamily="34" charset="0"/>
              </a:rPr>
              <a:t>Student Project Symposium</a:t>
            </a:r>
          </a:p>
          <a:p>
            <a:pPr algn="ctr" eaLnBrk="1" hangingPunct="1">
              <a:spcBef>
                <a:spcPct val="0"/>
              </a:spcBef>
              <a:buClr>
                <a:srgbClr val="CC3300"/>
              </a:buClr>
              <a:buFontTx/>
              <a:buNone/>
              <a:defRPr/>
            </a:pPr>
            <a:r>
              <a:rPr lang="en-US" altLang="en-US" sz="4950" dirty="0" smtClean="0">
                <a:cs typeface="Arial" panose="020B0604020202020204" pitchFamily="34" charset="0"/>
              </a:rPr>
              <a:t>June 2017</a:t>
            </a:r>
            <a:endParaRPr lang="en-US" altLang="en-US" sz="4950" dirty="0" smtClean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4115" name="Text Box 3"/>
          <p:cNvSpPr txBox="1">
            <a:spLocks noChangeArrowheads="1"/>
          </p:cNvSpPr>
          <p:nvPr/>
        </p:nvSpPr>
        <p:spPr bwMode="auto">
          <a:xfrm>
            <a:off x="14249400" y="2036763"/>
            <a:ext cx="7696200" cy="1023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9306" tIns="49654" rIns="99306" bIns="49654">
            <a:spAutoFit/>
          </a:bodyPr>
          <a:lstStyle>
            <a:lvl1pPr defTabSz="4387850">
              <a:spcBef>
                <a:spcPct val="20000"/>
              </a:spcBef>
              <a:buChar char="•"/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438785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43878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438785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438785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387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387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387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387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000" dirty="0" smtClean="0">
                <a:latin typeface="Tahoma" panose="020B0604030504040204" pitchFamily="34" charset="0"/>
              </a:rPr>
              <a:t>Software Engineering Technology</a:t>
            </a:r>
            <a:endParaRPr lang="en-US" altLang="en-US" sz="3000" dirty="0">
              <a:latin typeface="Tahoma" panose="020B0604030504040204" pitchFamily="34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000" dirty="0" smtClean="0">
                <a:latin typeface="Tahoma" panose="020B0604030504040204" pitchFamily="34" charset="0"/>
              </a:rPr>
              <a:t>Derek Edwards, John Furlan, Steven Reeves</a:t>
            </a:r>
            <a:endParaRPr lang="en-US" altLang="en-US" sz="3000" dirty="0">
              <a:latin typeface="Tahoma" panose="020B0604030504040204" pitchFamily="34" charset="0"/>
            </a:endParaRPr>
          </a:p>
        </p:txBody>
      </p:sp>
      <p:sp>
        <p:nvSpPr>
          <p:cNvPr id="4118" name="Line 702"/>
          <p:cNvSpPr>
            <a:spLocks noChangeShapeType="1"/>
          </p:cNvSpPr>
          <p:nvPr/>
        </p:nvSpPr>
        <p:spPr bwMode="auto">
          <a:xfrm>
            <a:off x="15544800" y="1943100"/>
            <a:ext cx="5486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342900" tIns="342900" rIns="342900" bIns="342900">
            <a:spAutoFit/>
          </a:bodyPr>
          <a:lstStyle/>
          <a:p>
            <a:pPr>
              <a:defRPr/>
            </a:pPr>
            <a:endParaRPr lang="en-US" sz="1735"/>
          </a:p>
        </p:txBody>
      </p:sp>
      <p:sp>
        <p:nvSpPr>
          <p:cNvPr id="4119" name="Text Box 703"/>
          <p:cNvSpPr txBox="1">
            <a:spLocks noChangeArrowheads="1"/>
          </p:cNvSpPr>
          <p:nvPr/>
        </p:nvSpPr>
        <p:spPr bwMode="auto">
          <a:xfrm>
            <a:off x="1030288" y="17119600"/>
            <a:ext cx="7397750" cy="346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42900" tIns="342900" rIns="342900" bIns="342900">
            <a:spAutoFit/>
          </a:bodyPr>
          <a:lstStyle>
            <a:lvl1pPr defTabSz="4389438"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defTabSz="4389438">
              <a:spcBef>
                <a:spcPct val="20000"/>
              </a:spcBef>
              <a:buChar char="–"/>
              <a:defRPr sz="2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4389438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4389438">
              <a:spcBef>
                <a:spcPct val="20000"/>
              </a:spcBef>
              <a:buChar char="–"/>
              <a:defRPr sz="1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4389438">
              <a:spcBef>
                <a:spcPct val="20000"/>
              </a:spcBef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389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389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389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389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250" dirty="0" smtClean="0">
                <a:latin typeface="Tahoma" panose="020B0604030504040204" pitchFamily="34" charset="0"/>
              </a:rPr>
              <a:t>The main objectives a poster are:</a:t>
            </a:r>
          </a:p>
          <a:p>
            <a:pPr algn="just" eaLnBrk="1" hangingPunct="1">
              <a:spcBef>
                <a:spcPct val="0"/>
              </a:spcBef>
              <a:buFontTx/>
              <a:buNone/>
              <a:defRPr/>
            </a:pPr>
            <a:endParaRPr lang="en-US" altLang="en-US" sz="2250" dirty="0" smtClean="0">
              <a:latin typeface="Tahoma" panose="020B0604030504040204" pitchFamily="34" charset="0"/>
            </a:endParaRPr>
          </a:p>
          <a:p>
            <a:pPr marL="364663" lvl="1" indent="0" algn="just" eaLnBrk="1" hangingPunct="1">
              <a:spcBef>
                <a:spcPct val="0"/>
              </a:spcBef>
              <a:buFontTx/>
              <a:buChar char="•"/>
              <a:defRPr/>
            </a:pPr>
            <a:r>
              <a:rPr lang="en-US" altLang="en-US" sz="2250" dirty="0" smtClean="0">
                <a:latin typeface="Tahoma" panose="020B0604030504040204" pitchFamily="34" charset="0"/>
              </a:rPr>
              <a:t>To provide a graphic representation of your project</a:t>
            </a:r>
          </a:p>
          <a:p>
            <a:pPr marL="364663" lvl="1" indent="0" algn="just" eaLnBrk="1" hangingPunct="1">
              <a:spcBef>
                <a:spcPct val="0"/>
              </a:spcBef>
              <a:buFontTx/>
              <a:buChar char="•"/>
              <a:defRPr/>
            </a:pPr>
            <a:r>
              <a:rPr lang="en-US" altLang="en-US" sz="2250" dirty="0" smtClean="0">
                <a:latin typeface="Tahoma" panose="020B0604030504040204" pitchFamily="34" charset="0"/>
              </a:rPr>
              <a:t>To provide quick to read/ skim information</a:t>
            </a:r>
          </a:p>
          <a:p>
            <a:pPr marL="364663" lvl="1" indent="0" algn="just" eaLnBrk="1" hangingPunct="1">
              <a:spcBef>
                <a:spcPct val="0"/>
              </a:spcBef>
              <a:buFontTx/>
              <a:buChar char="•"/>
              <a:defRPr/>
            </a:pPr>
            <a:r>
              <a:rPr lang="en-US" altLang="en-US" sz="2250" dirty="0" smtClean="0">
                <a:latin typeface="Tahoma" panose="020B0604030504040204" pitchFamily="34" charset="0"/>
              </a:rPr>
              <a:t>To give an overview of your project</a:t>
            </a:r>
          </a:p>
          <a:p>
            <a:pPr marL="364663" lvl="1" indent="0" algn="just" eaLnBrk="1" hangingPunct="1">
              <a:spcBef>
                <a:spcPct val="0"/>
              </a:spcBef>
              <a:buFontTx/>
              <a:buChar char="•"/>
              <a:defRPr/>
            </a:pPr>
            <a:r>
              <a:rPr lang="en-US" altLang="en-US" sz="2250" dirty="0" smtClean="0">
                <a:latin typeface="Tahoma" panose="020B0604030504040204" pitchFamily="34" charset="0"/>
              </a:rPr>
              <a:t>To attract attention to your project</a:t>
            </a:r>
          </a:p>
          <a:p>
            <a:pPr marL="364663" lvl="1" indent="0" algn="just" eaLnBrk="1" hangingPunct="1">
              <a:spcBef>
                <a:spcPct val="0"/>
              </a:spcBef>
              <a:buFontTx/>
              <a:buChar char="•"/>
              <a:defRPr/>
            </a:pPr>
            <a:endParaRPr lang="en-US" altLang="en-US" sz="2250" dirty="0" smtClean="0">
              <a:latin typeface="Tahoma" panose="020B0604030504040204" pitchFamily="34" charset="0"/>
            </a:endParaRPr>
          </a:p>
        </p:txBody>
      </p:sp>
      <p:sp>
        <p:nvSpPr>
          <p:cNvPr id="4130" name="Text Box 723"/>
          <p:cNvSpPr txBox="1">
            <a:spLocks noChangeArrowheads="1"/>
          </p:cNvSpPr>
          <p:nvPr/>
        </p:nvSpPr>
        <p:spPr bwMode="auto">
          <a:xfrm>
            <a:off x="996950" y="12032670"/>
            <a:ext cx="7396162" cy="3462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42900" tIns="342900" rIns="342900" bIns="342900">
            <a:spAutoFit/>
          </a:bodyPr>
          <a:lstStyle>
            <a:lvl1pPr defTabSz="4389438"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defTabSz="4389438">
              <a:spcBef>
                <a:spcPct val="20000"/>
              </a:spcBef>
              <a:buChar char="–"/>
              <a:defRPr sz="2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defTabSz="4389438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4389438">
              <a:spcBef>
                <a:spcPct val="20000"/>
              </a:spcBef>
              <a:buChar char="–"/>
              <a:defRPr sz="1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4389438">
              <a:spcBef>
                <a:spcPct val="20000"/>
              </a:spcBef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389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389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389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389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250" b="1" dirty="0" smtClean="0">
                <a:latin typeface="Tahoma" panose="020B0604030504040204" pitchFamily="34" charset="0"/>
              </a:rPr>
              <a:t>Basic Functionality</a:t>
            </a:r>
            <a:endParaRPr lang="en-US" altLang="en-US" sz="2250" b="1" dirty="0" smtClean="0">
              <a:latin typeface="Tahoma" panose="020B060403050404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250" dirty="0" smtClean="0">
              <a:latin typeface="Tahoma" panose="020B0604030504040204" pitchFamily="34" charset="0"/>
            </a:endParaRPr>
          </a:p>
          <a:p>
            <a:pPr marL="364663" lvl="1" indent="0" eaLnBrk="1" hangingPunct="1">
              <a:spcBef>
                <a:spcPct val="0"/>
              </a:spcBef>
              <a:buFontTx/>
              <a:buChar char="•"/>
              <a:defRPr/>
            </a:pPr>
            <a:r>
              <a:rPr lang="en-US" altLang="en-US" sz="2250" dirty="0" smtClean="0">
                <a:latin typeface="Tahoma" panose="020B0604030504040204" pitchFamily="34" charset="0"/>
              </a:rPr>
              <a:t>Users can add up to 10 </a:t>
            </a:r>
            <a:r>
              <a:rPr lang="en-US" altLang="en-US" sz="2250" dirty="0" err="1" smtClean="0">
                <a:latin typeface="Tahoma" panose="020B0604030504040204" pitchFamily="34" charset="0"/>
              </a:rPr>
              <a:t>Urls</a:t>
            </a:r>
            <a:r>
              <a:rPr lang="en-US" altLang="en-US" sz="2250" dirty="0" smtClean="0">
                <a:latin typeface="Tahoma" panose="020B0604030504040204" pitchFamily="34" charset="0"/>
              </a:rPr>
              <a:t> of articles </a:t>
            </a:r>
            <a:endParaRPr lang="en-US" altLang="en-US" sz="2250" dirty="0" smtClean="0">
              <a:latin typeface="Tahoma" panose="020B0604030504040204" pitchFamily="34" charset="0"/>
            </a:endParaRPr>
          </a:p>
          <a:p>
            <a:pPr marL="364663" lvl="1" indent="0" eaLnBrk="1" hangingPunct="1">
              <a:spcBef>
                <a:spcPct val="0"/>
              </a:spcBef>
              <a:buFontTx/>
              <a:buChar char="•"/>
              <a:defRPr/>
            </a:pPr>
            <a:r>
              <a:rPr lang="en-US" altLang="en-US" sz="2250" dirty="0" smtClean="0">
                <a:latin typeface="Tahoma" panose="020B0604030504040204" pitchFamily="34" charset="0"/>
              </a:rPr>
              <a:t>Articles are then compared and combined</a:t>
            </a:r>
            <a:endParaRPr lang="en-US" altLang="en-US" sz="2250" dirty="0" smtClean="0">
              <a:latin typeface="Tahoma" panose="020B0604030504040204" pitchFamily="34" charset="0"/>
            </a:endParaRPr>
          </a:p>
          <a:p>
            <a:pPr marL="364663" lvl="1" indent="0" eaLnBrk="1" hangingPunct="1">
              <a:spcBef>
                <a:spcPct val="0"/>
              </a:spcBef>
              <a:buFontTx/>
              <a:buChar char="•"/>
              <a:defRPr/>
            </a:pPr>
            <a:r>
              <a:rPr lang="en-US" altLang="en-US" sz="2250" dirty="0" smtClean="0">
                <a:latin typeface="Tahoma" panose="020B0604030504040204" pitchFamily="34" charset="0"/>
              </a:rPr>
              <a:t>A more concise article is made up of points consistent throughout all articles</a:t>
            </a:r>
            <a:endParaRPr lang="en-US" altLang="en-US" sz="2250" dirty="0" smtClean="0">
              <a:latin typeface="Tahoma" panose="020B0604030504040204" pitchFamily="34" charset="0"/>
            </a:endParaRPr>
          </a:p>
          <a:p>
            <a:pPr marL="364663" lvl="1" indent="0" eaLnBrk="1" hangingPunct="1">
              <a:spcBef>
                <a:spcPct val="0"/>
              </a:spcBef>
              <a:buFontTx/>
              <a:buChar char="•"/>
              <a:defRPr/>
            </a:pPr>
            <a:r>
              <a:rPr lang="en-US" altLang="en-US" sz="2250" dirty="0" smtClean="0">
                <a:latin typeface="Tahoma" panose="020B0604030504040204" pitchFamily="34" charset="0"/>
              </a:rPr>
              <a:t>This article is displayed and available for download</a:t>
            </a:r>
            <a:endParaRPr lang="en-US" altLang="en-US" sz="2250" dirty="0" smtClean="0">
              <a:latin typeface="Tahoma" panose="020B0604030504040204" pitchFamily="34" charset="0"/>
            </a:endParaRPr>
          </a:p>
        </p:txBody>
      </p:sp>
      <p:sp>
        <p:nvSpPr>
          <p:cNvPr id="4129" name="Text Box 724"/>
          <p:cNvSpPr txBox="1">
            <a:spLocks noChangeArrowheads="1"/>
          </p:cNvSpPr>
          <p:nvPr/>
        </p:nvSpPr>
        <p:spPr bwMode="auto">
          <a:xfrm>
            <a:off x="1669652" y="10594055"/>
            <a:ext cx="5627688" cy="969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42900" tIns="342900" rIns="342900" bIns="342900">
            <a:spAutoFit/>
          </a:bodyPr>
          <a:lstStyle>
            <a:lvl1pPr defTabSz="4389438">
              <a:spcBef>
                <a:spcPct val="20000"/>
              </a:spcBef>
              <a:buChar char="•"/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4389438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4389438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4389438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4389438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389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389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389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389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Tahoma" panose="020B0604030504040204" pitchFamily="34" charset="0"/>
              </a:rPr>
              <a:t>Fig. 1.  </a:t>
            </a:r>
            <a:r>
              <a:rPr lang="en-US" altLang="en-US" sz="1800" b="1" dirty="0" smtClean="0">
                <a:latin typeface="Tahoma" panose="020B0604030504040204" pitchFamily="34" charset="0"/>
              </a:rPr>
              <a:t>First page that user interacts with</a:t>
            </a:r>
            <a:endParaRPr lang="en-US" altLang="en-US" sz="1800" b="1" dirty="0">
              <a:latin typeface="Tahoma" panose="020B0604030504040204" pitchFamily="34" charset="0"/>
            </a:endParaRPr>
          </a:p>
        </p:txBody>
      </p:sp>
      <p:sp>
        <p:nvSpPr>
          <p:cNvPr id="4138" name="Text Box 735"/>
          <p:cNvSpPr txBox="1">
            <a:spLocks noChangeArrowheads="1"/>
          </p:cNvSpPr>
          <p:nvPr/>
        </p:nvSpPr>
        <p:spPr bwMode="auto">
          <a:xfrm>
            <a:off x="1062038" y="20720050"/>
            <a:ext cx="7410450" cy="438150"/>
          </a:xfrm>
          <a:prstGeom prst="rect">
            <a:avLst/>
          </a:prstGeom>
          <a:solidFill>
            <a:srgbClr val="0034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450" tIns="34218" rIns="68450" bIns="34218">
            <a:spAutoFit/>
          </a:bodyPr>
          <a:lstStyle>
            <a:lvl1pPr>
              <a:spcBef>
                <a:spcPct val="20000"/>
              </a:spcBef>
              <a:buChar char="•"/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400" b="1">
                <a:solidFill>
                  <a:srgbClr val="F8F8F8"/>
                </a:solidFill>
                <a:latin typeface="Verdana" panose="020B0604030504040204" pitchFamily="34" charset="0"/>
              </a:rPr>
              <a:t>Acknowledgements</a:t>
            </a:r>
          </a:p>
        </p:txBody>
      </p:sp>
      <p:sp>
        <p:nvSpPr>
          <p:cNvPr id="4141" name="Text Box 736"/>
          <p:cNvSpPr txBox="1">
            <a:spLocks noChangeArrowheads="1"/>
          </p:cNvSpPr>
          <p:nvPr/>
        </p:nvSpPr>
        <p:spPr bwMode="auto">
          <a:xfrm>
            <a:off x="1062038" y="21005800"/>
            <a:ext cx="7396162" cy="2423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42900" tIns="342900" rIns="342900" bIns="342900">
            <a:spAutoFit/>
          </a:bodyPr>
          <a:lstStyle>
            <a:lvl1pPr defTabSz="4389438"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defTabSz="4389438">
              <a:spcBef>
                <a:spcPct val="20000"/>
              </a:spcBef>
              <a:buChar char="–"/>
              <a:defRPr sz="2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4389438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4389438">
              <a:spcBef>
                <a:spcPct val="20000"/>
              </a:spcBef>
              <a:buChar char="–"/>
              <a:defRPr sz="1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4389438">
              <a:spcBef>
                <a:spcPct val="20000"/>
              </a:spcBef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389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389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389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389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250" dirty="0" smtClean="0">
                <a:latin typeface="Tahoma" panose="020B0604030504040204" pitchFamily="34" charset="0"/>
              </a:rPr>
              <a:t>Our team would like to thank the following:</a:t>
            </a:r>
            <a:endParaRPr lang="en-US" altLang="en-US" sz="2250" dirty="0" smtClean="0">
              <a:latin typeface="Tahoma" panose="020B0604030504040204" pitchFamily="34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  <a:defRPr/>
            </a:pPr>
            <a:endParaRPr lang="en-US" altLang="en-US" sz="1350" dirty="0" smtClean="0">
              <a:latin typeface="Tahoma" panose="020B0604030504040204" pitchFamily="34" charset="0"/>
            </a:endParaRPr>
          </a:p>
          <a:p>
            <a:pPr marL="364663" lvl="1" indent="0" algn="just" eaLnBrk="1" hangingPunct="1">
              <a:spcBef>
                <a:spcPct val="0"/>
              </a:spcBef>
              <a:buFontTx/>
              <a:buChar char="•"/>
              <a:defRPr/>
            </a:pPr>
            <a:r>
              <a:rPr lang="en-US" altLang="en-US" sz="1800" dirty="0" smtClean="0">
                <a:latin typeface="Tahoma" panose="020B0604030504040204" pitchFamily="34" charset="0"/>
              </a:rPr>
              <a:t> </a:t>
            </a:r>
            <a:r>
              <a:rPr lang="en-US" altLang="en-US" sz="1800" dirty="0" smtClean="0">
                <a:latin typeface="Tahoma" panose="020B0604030504040204" pitchFamily="34" charset="0"/>
              </a:rPr>
              <a:t>Donny Cordova</a:t>
            </a:r>
            <a:endParaRPr lang="en-US" altLang="en-US" sz="1800" dirty="0" smtClean="0">
              <a:latin typeface="Tahoma" panose="020B0604030504040204" pitchFamily="34" charset="0"/>
            </a:endParaRPr>
          </a:p>
          <a:p>
            <a:pPr marL="364663" lvl="1" indent="0" algn="just" eaLnBrk="1" hangingPunct="1">
              <a:spcBef>
                <a:spcPct val="0"/>
              </a:spcBef>
              <a:buFontTx/>
              <a:buChar char="•"/>
              <a:defRPr/>
            </a:pPr>
            <a:r>
              <a:rPr lang="en-US" altLang="en-US" sz="1800" dirty="0">
                <a:latin typeface="Tahoma" panose="020B0604030504040204" pitchFamily="34" charset="0"/>
              </a:rPr>
              <a:t> </a:t>
            </a:r>
            <a:r>
              <a:rPr lang="en-US" altLang="en-US" sz="1800" dirty="0" smtClean="0">
                <a:latin typeface="Tahoma" panose="020B0604030504040204" pitchFamily="34" charset="0"/>
              </a:rPr>
              <a:t>Each other!</a:t>
            </a:r>
            <a:endParaRPr lang="en-US" altLang="en-US" sz="1800" dirty="0" smtClean="0">
              <a:latin typeface="Tahoma" panose="020B0604030504040204" pitchFamily="34" charset="0"/>
            </a:endParaRPr>
          </a:p>
          <a:p>
            <a:pPr marL="364663" lvl="1" indent="0" algn="just" eaLnBrk="1" hangingPunct="1">
              <a:spcBef>
                <a:spcPct val="0"/>
              </a:spcBef>
              <a:buFontTx/>
              <a:buChar char="•"/>
              <a:defRPr/>
            </a:pPr>
            <a:r>
              <a:rPr lang="en-US" altLang="en-US" sz="1800" dirty="0" smtClean="0">
                <a:latin typeface="Tahoma" panose="020B0604030504040204" pitchFamily="34" charset="0"/>
              </a:rPr>
              <a:t> The internet!</a:t>
            </a:r>
            <a:endParaRPr lang="en-US" altLang="en-US" sz="1800" dirty="0" smtClean="0">
              <a:latin typeface="Tahoma" panose="020B0604030504040204" pitchFamily="34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  <a:defRPr/>
            </a:pPr>
            <a:endParaRPr lang="en-US" altLang="en-US" sz="2250" i="1" dirty="0" smtClean="0">
              <a:latin typeface="Tahoma" panose="020B0604030504040204" pitchFamily="34" charset="0"/>
            </a:endParaRPr>
          </a:p>
        </p:txBody>
      </p:sp>
      <p:sp>
        <p:nvSpPr>
          <p:cNvPr id="4142" name="Text Box 741"/>
          <p:cNvSpPr txBox="1">
            <a:spLocks noChangeArrowheads="1"/>
          </p:cNvSpPr>
          <p:nvPr/>
        </p:nvSpPr>
        <p:spPr bwMode="auto">
          <a:xfrm>
            <a:off x="28109863" y="15781934"/>
            <a:ext cx="7410450" cy="439737"/>
          </a:xfrm>
          <a:prstGeom prst="rect">
            <a:avLst/>
          </a:prstGeom>
          <a:solidFill>
            <a:srgbClr val="0034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450" tIns="34218" rIns="68450" bIns="34218">
            <a:spAutoFit/>
          </a:bodyPr>
          <a:lstStyle>
            <a:lvl1pPr>
              <a:spcBef>
                <a:spcPct val="20000"/>
              </a:spcBef>
              <a:buChar char="•"/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400" b="1" dirty="0">
                <a:solidFill>
                  <a:srgbClr val="F8F8F8"/>
                </a:solidFill>
                <a:latin typeface="Verdana" panose="020B0604030504040204" pitchFamily="34" charset="0"/>
              </a:rPr>
              <a:t>Additional Information/ Next steps</a:t>
            </a:r>
          </a:p>
        </p:txBody>
      </p:sp>
      <p:sp>
        <p:nvSpPr>
          <p:cNvPr id="4146" name="Text Box 744"/>
          <p:cNvSpPr txBox="1">
            <a:spLocks noChangeArrowheads="1"/>
          </p:cNvSpPr>
          <p:nvPr/>
        </p:nvSpPr>
        <p:spPr bwMode="auto">
          <a:xfrm>
            <a:off x="28135263" y="18902363"/>
            <a:ext cx="7396162" cy="524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42900" tIns="342900" rIns="342900" bIns="342900">
            <a:spAutoFit/>
          </a:bodyPr>
          <a:lstStyle>
            <a:lvl1pPr defTabSz="4389438"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4389438">
              <a:spcBef>
                <a:spcPct val="20000"/>
              </a:spcBef>
              <a:buChar char="–"/>
              <a:defRPr sz="2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4389438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4389438">
              <a:spcBef>
                <a:spcPct val="20000"/>
              </a:spcBef>
              <a:buChar char="–"/>
              <a:defRPr sz="1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4389438">
              <a:spcBef>
                <a:spcPct val="20000"/>
              </a:spcBef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389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389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389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389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250" dirty="0" smtClean="0">
                <a:latin typeface="Tahoma" panose="020B0604030504040204" pitchFamily="34" charset="0"/>
              </a:rPr>
              <a:t>Additional information on poster design can be found at:</a:t>
            </a:r>
          </a:p>
          <a:p>
            <a:pPr algn="just" eaLnBrk="1" hangingPunct="1">
              <a:spcBef>
                <a:spcPct val="0"/>
              </a:spcBef>
              <a:buFontTx/>
              <a:buNone/>
              <a:defRPr/>
            </a:pPr>
            <a:endParaRPr lang="en-US" altLang="en-US" sz="2250" dirty="0" smtClean="0">
              <a:latin typeface="Tahoma" panose="020B0604030504040204" pitchFamily="34" charset="0"/>
            </a:endParaRPr>
          </a:p>
          <a:p>
            <a:pPr algn="just" eaLnBrk="1" hangingPunct="1">
              <a:spcBef>
                <a:spcPct val="0"/>
              </a:spcBef>
              <a:defRPr/>
            </a:pPr>
            <a:r>
              <a:rPr lang="en-US" altLang="en-US" sz="2250" dirty="0" smtClean="0">
                <a:latin typeface="Tahoma" panose="020B0604030504040204" pitchFamily="34" charset="0"/>
                <a:hlinkClick r:id="rId6"/>
              </a:rPr>
              <a:t>Ten Simple Rules for a Good Poster Presentation</a:t>
            </a:r>
            <a:endParaRPr lang="en-US" altLang="en-US" sz="2250" dirty="0" smtClean="0">
              <a:latin typeface="Tahoma" panose="020B0604030504040204" pitchFamily="34" charset="0"/>
            </a:endParaRPr>
          </a:p>
          <a:p>
            <a:pPr algn="just" eaLnBrk="1" hangingPunct="1">
              <a:spcBef>
                <a:spcPct val="0"/>
              </a:spcBef>
              <a:defRPr/>
            </a:pPr>
            <a:endParaRPr lang="en-US" altLang="en-US" sz="2250" dirty="0" smtClean="0">
              <a:latin typeface="Tahoma" panose="020B0604030504040204" pitchFamily="34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  <a:defRPr/>
            </a:pPr>
            <a:endParaRPr lang="en-US" altLang="en-US" sz="2250" dirty="0" smtClean="0">
              <a:latin typeface="Tahoma" panose="020B0604030504040204" pitchFamily="34" charset="0"/>
            </a:endParaRPr>
          </a:p>
          <a:p>
            <a:pPr algn="just" eaLnBrk="1" hangingPunct="1">
              <a:spcBef>
                <a:spcPct val="0"/>
              </a:spcBef>
              <a:defRPr/>
            </a:pPr>
            <a:r>
              <a:rPr lang="en-US" altLang="en-US" sz="2250" dirty="0" smtClean="0">
                <a:latin typeface="Tahoma" panose="020B0604030504040204" pitchFamily="34" charset="0"/>
                <a:hlinkClick r:id="rId7"/>
              </a:rPr>
              <a:t>Better Posters</a:t>
            </a:r>
            <a:r>
              <a:rPr lang="en-US" altLang="en-US" sz="2250" dirty="0" smtClean="0">
                <a:latin typeface="Tahoma" panose="020B0604030504040204" pitchFamily="34" charset="0"/>
              </a:rPr>
              <a:t>; a resource for improving poster presentations</a:t>
            </a:r>
          </a:p>
          <a:p>
            <a:pPr algn="just" eaLnBrk="1" hangingPunct="1">
              <a:spcBef>
                <a:spcPct val="0"/>
              </a:spcBef>
              <a:defRPr/>
            </a:pPr>
            <a:r>
              <a:rPr lang="en-US" altLang="en-US" sz="2400" dirty="0" smtClean="0">
                <a:hlinkClick r:id="rId8"/>
              </a:rPr>
              <a:t>Creating Effective Poster Presentations</a:t>
            </a:r>
            <a:r>
              <a:rPr lang="en-US" altLang="en-US" sz="2400" dirty="0" smtClean="0"/>
              <a:t> | An Effective Poster </a:t>
            </a:r>
            <a:endParaRPr lang="en-US" altLang="en-US" sz="2250" dirty="0" smtClean="0">
              <a:latin typeface="Tahoma" panose="020B0604030504040204" pitchFamily="34" charset="0"/>
            </a:endParaRPr>
          </a:p>
          <a:p>
            <a:pPr algn="just" eaLnBrk="1" hangingPunct="1">
              <a:spcBef>
                <a:spcPct val="0"/>
              </a:spcBef>
              <a:defRPr/>
            </a:pPr>
            <a:endParaRPr lang="en-US" altLang="en-US" sz="2250" dirty="0" smtClean="0">
              <a:latin typeface="Tahoma" panose="020B0604030504040204" pitchFamily="34" charset="0"/>
            </a:endParaRPr>
          </a:p>
          <a:p>
            <a:pPr algn="just" eaLnBrk="1" hangingPunct="1">
              <a:spcBef>
                <a:spcPct val="0"/>
              </a:spcBef>
              <a:defRPr/>
            </a:pPr>
            <a:endParaRPr lang="en-US" altLang="en-US" sz="2250" dirty="0" smtClean="0">
              <a:latin typeface="Tahoma" panose="020B0604030504040204" pitchFamily="34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  <a:defRPr/>
            </a:pPr>
            <a:endParaRPr lang="en-US" altLang="en-US" sz="2250" dirty="0" smtClean="0">
              <a:latin typeface="Tahoma" panose="020B0604030504040204" pitchFamily="34" charset="0"/>
            </a:endParaRPr>
          </a:p>
        </p:txBody>
      </p:sp>
      <p:pic>
        <p:nvPicPr>
          <p:cNvPr id="4145" name="Picture 1" descr="OregonTech-Text-4cp.jp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850" y="914400"/>
            <a:ext cx="7205663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48" name="TextBox 1"/>
          <p:cNvSpPr txBox="1">
            <a:spLocks noChangeArrowheads="1"/>
          </p:cNvSpPr>
          <p:nvPr/>
        </p:nvSpPr>
        <p:spPr bwMode="auto">
          <a:xfrm>
            <a:off x="28195588" y="16893184"/>
            <a:ext cx="7116762" cy="1131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250" dirty="0" smtClean="0">
                <a:latin typeface="Arial Narrow" panose="020B0606020202030204" pitchFamily="34" charset="0"/>
              </a:rPr>
              <a:t>Perhaps more explanation on how we scored things! 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250" dirty="0">
              <a:latin typeface="Arial Narrow" panose="020B060602020203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250" dirty="0" smtClean="0">
                <a:latin typeface="Arial Narrow" panose="020B0606020202030204" pitchFamily="34" charset="0"/>
              </a:rPr>
              <a:t>Change spot </a:t>
            </a:r>
            <a:r>
              <a:rPr lang="en-US" altLang="en-US" sz="2250" smtClean="0">
                <a:latin typeface="Arial Narrow" panose="020B0606020202030204" pitchFamily="34" charset="0"/>
              </a:rPr>
              <a:t>with Acknowledgements.</a:t>
            </a:r>
            <a:endParaRPr lang="en-US" altLang="en-US" sz="2250" dirty="0" smtClean="0">
              <a:latin typeface="Arial Narrow" panose="020B0606020202030204" pitchFamily="34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1803796" y="7151320"/>
            <a:ext cx="6065044" cy="3542258"/>
          </a:xfrm>
          <a:prstGeom prst="roundRect">
            <a:avLst/>
          </a:prstGeom>
          <a:solidFill>
            <a:srgbClr val="0066FF"/>
          </a:solidFill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457200" tIns="457200" rIns="457200" bIns="4572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charset="0"/>
              <a:ea typeface="ＭＳ Ｐゴシック" charset="0"/>
            </a:endParaRPr>
          </a:p>
        </p:txBody>
      </p:sp>
      <p:sp>
        <p:nvSpPr>
          <p:cNvPr id="56" name="Rectangle 560"/>
          <p:cNvSpPr>
            <a:spLocks noChangeArrowheads="1"/>
          </p:cNvSpPr>
          <p:nvPr/>
        </p:nvSpPr>
        <p:spPr bwMode="auto">
          <a:xfrm>
            <a:off x="19786873" y="7359065"/>
            <a:ext cx="692150" cy="1027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42900" tIns="342900" rIns="342900" bIns="342900"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175" smtClean="0">
              <a:latin typeface="Arial Narrow" panose="020B0606020202030204" pitchFamily="34" charset="0"/>
            </a:endParaRPr>
          </a:p>
        </p:txBody>
      </p:sp>
      <p:sp>
        <p:nvSpPr>
          <p:cNvPr id="57" name="Rectangle 563"/>
          <p:cNvSpPr>
            <a:spLocks noChangeArrowheads="1"/>
          </p:cNvSpPr>
          <p:nvPr/>
        </p:nvSpPr>
        <p:spPr bwMode="auto">
          <a:xfrm>
            <a:off x="19786873" y="7359065"/>
            <a:ext cx="692150" cy="1027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42900" tIns="342900" rIns="342900" bIns="342900"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175" smtClean="0">
              <a:latin typeface="Arial Narrow" panose="020B0606020202030204" pitchFamily="34" charset="0"/>
            </a:endParaRPr>
          </a:p>
        </p:txBody>
      </p:sp>
      <p:sp>
        <p:nvSpPr>
          <p:cNvPr id="58" name="Rectangle 566"/>
          <p:cNvSpPr>
            <a:spLocks noChangeArrowheads="1"/>
          </p:cNvSpPr>
          <p:nvPr/>
        </p:nvSpPr>
        <p:spPr bwMode="auto">
          <a:xfrm>
            <a:off x="19786873" y="7359065"/>
            <a:ext cx="692150" cy="1027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42900" tIns="342900" rIns="342900" bIns="342900"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175" smtClean="0">
              <a:latin typeface="Arial Narrow" panose="020B0606020202030204" pitchFamily="34" charset="0"/>
            </a:endParaRPr>
          </a:p>
        </p:txBody>
      </p:sp>
      <p:sp>
        <p:nvSpPr>
          <p:cNvPr id="59" name="Rectangle 569"/>
          <p:cNvSpPr>
            <a:spLocks noChangeArrowheads="1"/>
          </p:cNvSpPr>
          <p:nvPr/>
        </p:nvSpPr>
        <p:spPr bwMode="auto">
          <a:xfrm>
            <a:off x="19786873" y="7359065"/>
            <a:ext cx="692150" cy="1027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42900" tIns="342900" rIns="342900" bIns="342900"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175" smtClean="0">
              <a:latin typeface="Arial Narrow" panose="020B0606020202030204" pitchFamily="34" charset="0"/>
            </a:endParaRPr>
          </a:p>
        </p:txBody>
      </p:sp>
      <p:sp>
        <p:nvSpPr>
          <p:cNvPr id="60" name="Text Box 724"/>
          <p:cNvSpPr txBox="1">
            <a:spLocks noChangeArrowheads="1"/>
          </p:cNvSpPr>
          <p:nvPr/>
        </p:nvSpPr>
        <p:spPr bwMode="auto">
          <a:xfrm>
            <a:off x="19546367" y="8526952"/>
            <a:ext cx="5627688" cy="969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42900" tIns="342900" rIns="342900" bIns="342900">
            <a:spAutoFit/>
          </a:bodyPr>
          <a:lstStyle>
            <a:lvl1pPr defTabSz="4389438">
              <a:spcBef>
                <a:spcPct val="20000"/>
              </a:spcBef>
              <a:buChar char="•"/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4389438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4389438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4389438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4389438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389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389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389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389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Tahoma" panose="020B0604030504040204" pitchFamily="34" charset="0"/>
              </a:rPr>
              <a:t>Fig. </a:t>
            </a:r>
            <a:r>
              <a:rPr lang="en-US" altLang="en-US" sz="1800" b="1" dirty="0" smtClean="0">
                <a:latin typeface="Tahoma" panose="020B0604030504040204" pitchFamily="34" charset="0"/>
              </a:rPr>
              <a:t>5.  User enters </a:t>
            </a:r>
            <a:r>
              <a:rPr lang="en-US" altLang="en-US" sz="1800" b="1" dirty="0" err="1" smtClean="0">
                <a:latin typeface="Tahoma" panose="020B0604030504040204" pitchFamily="34" charset="0"/>
              </a:rPr>
              <a:t>Urls</a:t>
            </a:r>
            <a:r>
              <a:rPr lang="en-US" altLang="en-US" sz="1800" b="1" dirty="0" smtClean="0">
                <a:latin typeface="Tahoma" panose="020B0604030504040204" pitchFamily="34" charset="0"/>
              </a:rPr>
              <a:t> to other articles</a:t>
            </a:r>
            <a:endParaRPr lang="en-US" altLang="en-US" sz="1800" b="1" dirty="0">
              <a:latin typeface="Tahoma" panose="020B0604030504040204" pitchFamily="34" charset="0"/>
            </a:endParaRPr>
          </a:p>
        </p:txBody>
      </p:sp>
      <p:sp>
        <p:nvSpPr>
          <p:cNvPr id="61" name="Rounded Rectangle 60"/>
          <p:cNvSpPr/>
          <p:nvPr/>
        </p:nvSpPr>
        <p:spPr bwMode="auto">
          <a:xfrm>
            <a:off x="19680511" y="5084217"/>
            <a:ext cx="6065044" cy="3542258"/>
          </a:xfrm>
          <a:prstGeom prst="roundRect">
            <a:avLst/>
          </a:prstGeom>
          <a:solidFill>
            <a:srgbClr val="0066FF"/>
          </a:solidFill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457200" tIns="457200" rIns="457200" bIns="4572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charset="0"/>
              <a:ea typeface="ＭＳ Ｐゴシック" charset="0"/>
            </a:endParaRPr>
          </a:p>
        </p:txBody>
      </p:sp>
      <p:sp>
        <p:nvSpPr>
          <p:cNvPr id="62" name="Rectangle 560"/>
          <p:cNvSpPr>
            <a:spLocks noChangeArrowheads="1"/>
          </p:cNvSpPr>
          <p:nvPr/>
        </p:nvSpPr>
        <p:spPr bwMode="auto">
          <a:xfrm>
            <a:off x="19606837" y="20929015"/>
            <a:ext cx="692150" cy="1027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42900" tIns="342900" rIns="342900" bIns="342900"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175" smtClean="0">
              <a:latin typeface="Arial Narrow" panose="020B0606020202030204" pitchFamily="34" charset="0"/>
            </a:endParaRPr>
          </a:p>
        </p:txBody>
      </p:sp>
      <p:sp>
        <p:nvSpPr>
          <p:cNvPr id="63" name="Rectangle 563"/>
          <p:cNvSpPr>
            <a:spLocks noChangeArrowheads="1"/>
          </p:cNvSpPr>
          <p:nvPr/>
        </p:nvSpPr>
        <p:spPr bwMode="auto">
          <a:xfrm>
            <a:off x="19606837" y="20929015"/>
            <a:ext cx="692150" cy="1027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42900" tIns="342900" rIns="342900" bIns="342900"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175" smtClean="0">
              <a:latin typeface="Arial Narrow" panose="020B0606020202030204" pitchFamily="34" charset="0"/>
            </a:endParaRPr>
          </a:p>
        </p:txBody>
      </p:sp>
      <p:sp>
        <p:nvSpPr>
          <p:cNvPr id="64" name="Rectangle 566"/>
          <p:cNvSpPr>
            <a:spLocks noChangeArrowheads="1"/>
          </p:cNvSpPr>
          <p:nvPr/>
        </p:nvSpPr>
        <p:spPr bwMode="auto">
          <a:xfrm>
            <a:off x="19606837" y="20929015"/>
            <a:ext cx="692150" cy="1027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42900" tIns="342900" rIns="342900" bIns="342900"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175" smtClean="0">
              <a:latin typeface="Arial Narrow" panose="020B0606020202030204" pitchFamily="34" charset="0"/>
            </a:endParaRPr>
          </a:p>
        </p:txBody>
      </p:sp>
      <p:sp>
        <p:nvSpPr>
          <p:cNvPr id="65" name="Rectangle 569"/>
          <p:cNvSpPr>
            <a:spLocks noChangeArrowheads="1"/>
          </p:cNvSpPr>
          <p:nvPr/>
        </p:nvSpPr>
        <p:spPr bwMode="auto">
          <a:xfrm>
            <a:off x="19606837" y="20929015"/>
            <a:ext cx="692150" cy="1027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42900" tIns="342900" rIns="342900" bIns="342900"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175" smtClean="0">
              <a:latin typeface="Arial Narrow" panose="020B0606020202030204" pitchFamily="34" charset="0"/>
            </a:endParaRPr>
          </a:p>
        </p:txBody>
      </p:sp>
      <p:sp>
        <p:nvSpPr>
          <p:cNvPr id="66" name="Text Box 724"/>
          <p:cNvSpPr txBox="1">
            <a:spLocks noChangeArrowheads="1"/>
          </p:cNvSpPr>
          <p:nvPr/>
        </p:nvSpPr>
        <p:spPr bwMode="auto">
          <a:xfrm>
            <a:off x="19366331" y="22096902"/>
            <a:ext cx="6218238" cy="969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42900" tIns="342900" rIns="342900" bIns="342900">
            <a:spAutoFit/>
          </a:bodyPr>
          <a:lstStyle>
            <a:lvl1pPr defTabSz="4389438">
              <a:spcBef>
                <a:spcPct val="20000"/>
              </a:spcBef>
              <a:buChar char="•"/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4389438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4389438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4389438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4389438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389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389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389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389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Tahoma" panose="020B0604030504040204" pitchFamily="34" charset="0"/>
              </a:rPr>
              <a:t>Fig. </a:t>
            </a:r>
            <a:r>
              <a:rPr lang="en-US" altLang="en-US" sz="1800" b="1" dirty="0" smtClean="0">
                <a:latin typeface="Tahoma" panose="020B0604030504040204" pitchFamily="34" charset="0"/>
              </a:rPr>
              <a:t>8.  Final article is displayed with options</a:t>
            </a:r>
            <a:endParaRPr lang="en-US" altLang="en-US" sz="1800" b="1" dirty="0">
              <a:latin typeface="Tahoma" panose="020B0604030504040204" pitchFamily="34" charset="0"/>
            </a:endParaRPr>
          </a:p>
        </p:txBody>
      </p:sp>
      <p:sp>
        <p:nvSpPr>
          <p:cNvPr id="67" name="Rounded Rectangle 66"/>
          <p:cNvSpPr/>
          <p:nvPr/>
        </p:nvSpPr>
        <p:spPr bwMode="auto">
          <a:xfrm>
            <a:off x="19500475" y="18654167"/>
            <a:ext cx="6065044" cy="3542258"/>
          </a:xfrm>
          <a:prstGeom prst="roundRect">
            <a:avLst/>
          </a:prstGeom>
          <a:solidFill>
            <a:srgbClr val="0066FF"/>
          </a:solidFill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457200" tIns="457200" rIns="457200" bIns="4572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charset="0"/>
              <a:ea typeface="ＭＳ Ｐゴシック" charset="0"/>
            </a:endParaRPr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1789975064"/>
              </p:ext>
            </p:extLst>
          </p:nvPr>
        </p:nvGraphicFramePr>
        <p:xfrm>
          <a:off x="19354800" y="9831388"/>
          <a:ext cx="6862248" cy="24783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sp>
        <p:nvSpPr>
          <p:cNvPr id="69" name="Text Box 724"/>
          <p:cNvSpPr txBox="1">
            <a:spLocks noChangeArrowheads="1"/>
          </p:cNvSpPr>
          <p:nvPr/>
        </p:nvSpPr>
        <p:spPr bwMode="auto">
          <a:xfrm>
            <a:off x="19654587" y="12187877"/>
            <a:ext cx="5627688" cy="1246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42900" tIns="342900" rIns="342900" bIns="342900">
            <a:spAutoFit/>
          </a:bodyPr>
          <a:lstStyle>
            <a:lvl1pPr defTabSz="4389438">
              <a:spcBef>
                <a:spcPct val="20000"/>
              </a:spcBef>
              <a:buChar char="•"/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4389438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4389438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4389438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4389438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389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389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389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389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Tahoma" panose="020B0604030504040204" pitchFamily="34" charset="0"/>
              </a:rPr>
              <a:t>Fig. </a:t>
            </a:r>
            <a:r>
              <a:rPr lang="en-US" altLang="en-US" sz="1800" b="1" dirty="0" smtClean="0">
                <a:latin typeface="Tahoma" panose="020B0604030504040204" pitchFamily="34" charset="0"/>
              </a:rPr>
              <a:t>6.  URLs are sent to program and final article is produced</a:t>
            </a:r>
            <a:endParaRPr lang="en-US" altLang="en-US" sz="1800" b="1" dirty="0">
              <a:latin typeface="Tahoma" panose="020B0604030504040204" pitchFamily="34" charset="0"/>
            </a:endParaRPr>
          </a:p>
        </p:txBody>
      </p:sp>
      <p:graphicFrame>
        <p:nvGraphicFramePr>
          <p:cNvPr id="70" name="Diagram 69"/>
          <p:cNvGraphicFramePr/>
          <p:nvPr>
            <p:extLst>
              <p:ext uri="{D42A27DB-BD31-4B8C-83A1-F6EECF244321}">
                <p14:modId xmlns:p14="http://schemas.microsoft.com/office/powerpoint/2010/main" val="2429235674"/>
              </p:ext>
            </p:extLst>
          </p:nvPr>
        </p:nvGraphicFramePr>
        <p:xfrm>
          <a:off x="19184938" y="13854642"/>
          <a:ext cx="6862248" cy="24783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5" r:lo="rId16" r:qs="rId17" r:cs="rId18"/>
          </a:graphicData>
        </a:graphic>
      </p:graphicFrame>
      <p:sp>
        <p:nvSpPr>
          <p:cNvPr id="71" name="Text Box 724"/>
          <p:cNvSpPr txBox="1">
            <a:spLocks noChangeArrowheads="1"/>
          </p:cNvSpPr>
          <p:nvPr/>
        </p:nvSpPr>
        <p:spPr bwMode="auto">
          <a:xfrm>
            <a:off x="19484725" y="16211131"/>
            <a:ext cx="5627688" cy="1246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42900" tIns="342900" rIns="342900" bIns="342900">
            <a:spAutoFit/>
          </a:bodyPr>
          <a:lstStyle>
            <a:lvl1pPr defTabSz="4389438">
              <a:spcBef>
                <a:spcPct val="20000"/>
              </a:spcBef>
              <a:buChar char="•"/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4389438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4389438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4389438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4389438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389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389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389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389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Tahoma" panose="020B0604030504040204" pitchFamily="34" charset="0"/>
              </a:rPr>
              <a:t>Fig. </a:t>
            </a:r>
            <a:r>
              <a:rPr lang="en-US" altLang="en-US" sz="1800" b="1" dirty="0" smtClean="0">
                <a:latin typeface="Tahoma" panose="020B0604030504040204" pitchFamily="34" charset="0"/>
              </a:rPr>
              <a:t>7.  Final article is sent back to interface</a:t>
            </a:r>
            <a:endParaRPr lang="en-US" altLang="en-US" sz="1800" b="1" dirty="0">
              <a:latin typeface="Tahoma" panose="020B0604030504040204" pitchFamily="34" charset="0"/>
            </a:endParaRPr>
          </a:p>
        </p:txBody>
      </p: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4239316718"/>
              </p:ext>
            </p:extLst>
          </p:nvPr>
        </p:nvGraphicFramePr>
        <p:xfrm>
          <a:off x="10347282" y="5367558"/>
          <a:ext cx="6756531" cy="45043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0" r:lo="rId21" r:qs="rId22" r:cs="rId23"/>
          </a:graphicData>
        </a:graphic>
      </p:graphicFrame>
      <p:sp>
        <p:nvSpPr>
          <p:cNvPr id="73" name="Text Box 724"/>
          <p:cNvSpPr txBox="1">
            <a:spLocks noChangeArrowheads="1"/>
          </p:cNvSpPr>
          <p:nvPr/>
        </p:nvSpPr>
        <p:spPr bwMode="auto">
          <a:xfrm>
            <a:off x="10797976" y="9757459"/>
            <a:ext cx="5627688" cy="1246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42900" tIns="342900" rIns="342900" bIns="342900">
            <a:spAutoFit/>
          </a:bodyPr>
          <a:lstStyle>
            <a:lvl1pPr defTabSz="4389438">
              <a:spcBef>
                <a:spcPct val="20000"/>
              </a:spcBef>
              <a:buChar char="•"/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4389438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4389438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4389438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4389438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389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389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389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389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Tahoma" panose="020B0604030504040204" pitchFamily="34" charset="0"/>
              </a:rPr>
              <a:t>Fig. </a:t>
            </a:r>
            <a:r>
              <a:rPr lang="en-US" altLang="en-US" sz="1800" b="1" dirty="0" smtClean="0">
                <a:latin typeface="Tahoma" panose="020B0604030504040204" pitchFamily="34" charset="0"/>
              </a:rPr>
              <a:t>2.  Articles are retrieved, parsed, and put into Lists of paragraphs of sentences  </a:t>
            </a:r>
            <a:endParaRPr lang="en-US" altLang="en-US" sz="1800" b="1" dirty="0">
              <a:latin typeface="Tahoma" panose="020B0604030504040204" pitchFamily="34" charset="0"/>
            </a:endParaRPr>
          </a:p>
        </p:txBody>
      </p:sp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2023393900"/>
              </p:ext>
            </p:extLst>
          </p:nvPr>
        </p:nvGraphicFramePr>
        <p:xfrm>
          <a:off x="9427491" y="10948281"/>
          <a:ext cx="8374070" cy="55827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5" r:lo="rId26" r:qs="rId27" r:cs="rId28"/>
          </a:graphicData>
        </a:graphic>
      </p:graphicFrame>
      <p:sp>
        <p:nvSpPr>
          <p:cNvPr id="75" name="Text Box 724"/>
          <p:cNvSpPr txBox="1">
            <a:spLocks noChangeArrowheads="1"/>
          </p:cNvSpPr>
          <p:nvPr/>
        </p:nvSpPr>
        <p:spPr bwMode="auto">
          <a:xfrm>
            <a:off x="10946606" y="16530994"/>
            <a:ext cx="5627688" cy="1246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42900" tIns="342900" rIns="342900" bIns="342900">
            <a:spAutoFit/>
          </a:bodyPr>
          <a:lstStyle>
            <a:lvl1pPr defTabSz="4389438">
              <a:spcBef>
                <a:spcPct val="20000"/>
              </a:spcBef>
              <a:buChar char="•"/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4389438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4389438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4389438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4389438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389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389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389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389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Tahoma" panose="020B0604030504040204" pitchFamily="34" charset="0"/>
              </a:rPr>
              <a:t>Fig. 3</a:t>
            </a:r>
            <a:r>
              <a:rPr lang="en-US" altLang="en-US" sz="1800" b="1" dirty="0" smtClean="0">
                <a:latin typeface="Tahoma" panose="020B0604030504040204" pitchFamily="34" charset="0"/>
              </a:rPr>
              <a:t>.  Sentences go through rules and are pooled to be recombined</a:t>
            </a:r>
            <a:endParaRPr lang="en-US" altLang="en-US" sz="1800" b="1" dirty="0">
              <a:latin typeface="Tahoma" panose="020B0604030504040204" pitchFamily="34" charset="0"/>
            </a:endParaRPr>
          </a:p>
        </p:txBody>
      </p:sp>
      <p:graphicFrame>
        <p:nvGraphicFramePr>
          <p:cNvPr id="13" name="Diagram 12"/>
          <p:cNvGraphicFramePr/>
          <p:nvPr>
            <p:extLst>
              <p:ext uri="{D42A27DB-BD31-4B8C-83A1-F6EECF244321}">
                <p14:modId xmlns:p14="http://schemas.microsoft.com/office/powerpoint/2010/main" val="3002079756"/>
              </p:ext>
            </p:extLst>
          </p:nvPr>
        </p:nvGraphicFramePr>
        <p:xfrm>
          <a:off x="9946624" y="17741713"/>
          <a:ext cx="7557845" cy="50385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0" r:lo="rId31" r:qs="rId32" r:cs="rId33"/>
          </a:graphicData>
        </a:graphic>
      </p:graphicFrame>
      <p:sp>
        <p:nvSpPr>
          <p:cNvPr id="77" name="Text Box 724"/>
          <p:cNvSpPr txBox="1">
            <a:spLocks noChangeArrowheads="1"/>
          </p:cNvSpPr>
          <p:nvPr/>
        </p:nvSpPr>
        <p:spPr bwMode="auto">
          <a:xfrm>
            <a:off x="11187949" y="22314424"/>
            <a:ext cx="5627688" cy="1246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42900" tIns="342900" rIns="342900" bIns="342900">
            <a:spAutoFit/>
          </a:bodyPr>
          <a:lstStyle>
            <a:lvl1pPr defTabSz="4389438">
              <a:spcBef>
                <a:spcPct val="20000"/>
              </a:spcBef>
              <a:buChar char="•"/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4389438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4389438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4389438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4389438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389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389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389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389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Tahoma" panose="020B0604030504040204" pitchFamily="34" charset="0"/>
              </a:rPr>
              <a:t>Fig. </a:t>
            </a:r>
            <a:r>
              <a:rPr lang="en-US" altLang="en-US" sz="1800" b="1" dirty="0" smtClean="0">
                <a:latin typeface="Tahoma" panose="020B0604030504040204" pitchFamily="34" charset="0"/>
              </a:rPr>
              <a:t>4.  Sorting algorithm produces final article</a:t>
            </a:r>
            <a:endParaRPr lang="en-US" altLang="en-US" sz="1800" b="1" dirty="0">
              <a:latin typeface="Tahoma" panose="020B0604030504040204" pitchFamily="34" charset="0"/>
            </a:endParaRPr>
          </a:p>
        </p:txBody>
      </p:sp>
      <p:sp>
        <p:nvSpPr>
          <p:cNvPr id="78" name="Rectangle 560"/>
          <p:cNvSpPr>
            <a:spLocks noChangeArrowheads="1"/>
          </p:cNvSpPr>
          <p:nvPr/>
        </p:nvSpPr>
        <p:spPr bwMode="auto">
          <a:xfrm>
            <a:off x="28929259" y="11197297"/>
            <a:ext cx="692150" cy="1027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42900" tIns="342900" rIns="342900" bIns="342900"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175" smtClean="0">
              <a:latin typeface="Arial Narrow" panose="020B0606020202030204" pitchFamily="34" charset="0"/>
            </a:endParaRPr>
          </a:p>
        </p:txBody>
      </p:sp>
      <p:sp>
        <p:nvSpPr>
          <p:cNvPr id="79" name="Rectangle 563"/>
          <p:cNvSpPr>
            <a:spLocks noChangeArrowheads="1"/>
          </p:cNvSpPr>
          <p:nvPr/>
        </p:nvSpPr>
        <p:spPr bwMode="auto">
          <a:xfrm>
            <a:off x="28929259" y="11197297"/>
            <a:ext cx="692150" cy="1027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42900" tIns="342900" rIns="342900" bIns="342900"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175" smtClean="0">
              <a:latin typeface="Arial Narrow" panose="020B0606020202030204" pitchFamily="34" charset="0"/>
            </a:endParaRPr>
          </a:p>
        </p:txBody>
      </p:sp>
      <p:sp>
        <p:nvSpPr>
          <p:cNvPr id="80" name="Rectangle 566"/>
          <p:cNvSpPr>
            <a:spLocks noChangeArrowheads="1"/>
          </p:cNvSpPr>
          <p:nvPr/>
        </p:nvSpPr>
        <p:spPr bwMode="auto">
          <a:xfrm>
            <a:off x="28929259" y="11197297"/>
            <a:ext cx="692150" cy="1027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42900" tIns="342900" rIns="342900" bIns="342900"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175" smtClean="0">
              <a:latin typeface="Arial Narrow" panose="020B0606020202030204" pitchFamily="34" charset="0"/>
            </a:endParaRPr>
          </a:p>
        </p:txBody>
      </p:sp>
      <p:sp>
        <p:nvSpPr>
          <p:cNvPr id="81" name="Rectangle 569"/>
          <p:cNvSpPr>
            <a:spLocks noChangeArrowheads="1"/>
          </p:cNvSpPr>
          <p:nvPr/>
        </p:nvSpPr>
        <p:spPr bwMode="auto">
          <a:xfrm>
            <a:off x="28929259" y="11197297"/>
            <a:ext cx="692150" cy="1027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42900" tIns="342900" rIns="342900" bIns="342900"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175" smtClean="0">
              <a:latin typeface="Arial Narrow" panose="020B0606020202030204" pitchFamily="34" charset="0"/>
            </a:endParaRPr>
          </a:p>
        </p:txBody>
      </p:sp>
      <p:sp>
        <p:nvSpPr>
          <p:cNvPr id="82" name="Text Box 724"/>
          <p:cNvSpPr txBox="1">
            <a:spLocks noChangeArrowheads="1"/>
          </p:cNvSpPr>
          <p:nvPr/>
        </p:nvSpPr>
        <p:spPr bwMode="auto">
          <a:xfrm>
            <a:off x="28929259" y="14583342"/>
            <a:ext cx="5627688" cy="969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42900" tIns="342900" rIns="342900" bIns="342900">
            <a:spAutoFit/>
          </a:bodyPr>
          <a:lstStyle>
            <a:lvl1pPr defTabSz="4389438">
              <a:spcBef>
                <a:spcPct val="20000"/>
              </a:spcBef>
              <a:buChar char="•"/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4389438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4389438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4389438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4389438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389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389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389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389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Tahoma" panose="020B0604030504040204" pitchFamily="34" charset="0"/>
              </a:rPr>
              <a:t>Fig. 9</a:t>
            </a:r>
            <a:r>
              <a:rPr lang="en-US" altLang="en-US" sz="1800" b="1" dirty="0" smtClean="0">
                <a:latin typeface="Tahoma" panose="020B0604030504040204" pitchFamily="34" charset="0"/>
              </a:rPr>
              <a:t>.  Combined, concise article</a:t>
            </a:r>
            <a:endParaRPr lang="en-US" altLang="en-US" sz="1800" b="1" dirty="0">
              <a:latin typeface="Tahoma" panose="020B0604030504040204" pitchFamily="34" charset="0"/>
            </a:endParaRPr>
          </a:p>
        </p:txBody>
      </p:sp>
      <p:sp>
        <p:nvSpPr>
          <p:cNvPr id="14" name="Rounded Rectangle 13"/>
          <p:cNvSpPr/>
          <p:nvPr/>
        </p:nvSpPr>
        <p:spPr bwMode="auto">
          <a:xfrm>
            <a:off x="28490863" y="8828088"/>
            <a:ext cx="6066084" cy="5755254"/>
          </a:xfrm>
          <a:prstGeom prst="roundRect">
            <a:avLst/>
          </a:prstGeom>
          <a:solidFill>
            <a:srgbClr val="0066FF"/>
          </a:solidFill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457200" tIns="457200" rIns="457200" bIns="4572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charset="0"/>
              <a:ea typeface="ＭＳ Ｐゴシック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8195588" y="5006989"/>
            <a:ext cx="7116762" cy="398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ahoma" panose="020B0604030504040204" pitchFamily="34" charset="0"/>
              </a:rPr>
              <a:t>T</a:t>
            </a:r>
            <a:r>
              <a:rPr lang="en-US" sz="2400" dirty="0" smtClean="0">
                <a:latin typeface="Tahoma" panose="020B0604030504040204" pitchFamily="34" charset="0"/>
              </a:rPr>
              <a:t>en articles on Trump punching puppies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URL 1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URL 2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URL 3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URL 4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URL 5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URL 6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URL 7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URL 8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URL 9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Custom Design 10">
      <a:dk1>
        <a:srgbClr val="003000"/>
      </a:dk1>
      <a:lt1>
        <a:srgbClr val="9FCF9F"/>
      </a:lt1>
      <a:dk2>
        <a:srgbClr val="000000"/>
      </a:dk2>
      <a:lt2>
        <a:srgbClr val="808080"/>
      </a:lt2>
      <a:accent1>
        <a:srgbClr val="FFFFFF"/>
      </a:accent1>
      <a:accent2>
        <a:srgbClr val="006730"/>
      </a:accent2>
      <a:accent3>
        <a:srgbClr val="CDE4CD"/>
      </a:accent3>
      <a:accent4>
        <a:srgbClr val="002700"/>
      </a:accent4>
      <a:accent5>
        <a:srgbClr val="FFFFFF"/>
      </a:accent5>
      <a:accent6>
        <a:srgbClr val="005D2A"/>
      </a:accent6>
      <a:hlink>
        <a:srgbClr val="028418"/>
      </a:hlink>
      <a:folHlink>
        <a:srgbClr val="660066"/>
      </a:folHlink>
    </a:clrScheme>
    <a:fontScheme name="Custom Design">
      <a:majorFont>
        <a:latin typeface="Arial Black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=""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457200" tIns="457200" rIns="457200" bIns="457200" numCol="1" anchor="t" anchorCtr="0" compatLnSpc="1">
        <a:prstTxWarp prst="textNoShape">
          <a:avLst/>
        </a:prstTxWarp>
        <a:spAutoFit/>
      </a:bodyPr>
      <a:lstStyle>
        <a:defPPr marL="0" marR="0" indent="0" algn="l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9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 Narrow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=""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457200" tIns="457200" rIns="457200" bIns="457200" numCol="1" anchor="t" anchorCtr="0" compatLnSpc="1">
        <a:prstTxWarp prst="textNoShape">
          <a:avLst/>
        </a:prstTxWarp>
        <a:spAutoFit/>
      </a:bodyPr>
      <a:lstStyle>
        <a:defPPr marL="0" marR="0" indent="0" algn="l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9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 Narrow" charset="0"/>
            <a:ea typeface="ＭＳ Ｐゴシック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AABAC9"/>
        </a:lt1>
        <a:dk2>
          <a:srgbClr val="000000"/>
        </a:dk2>
        <a:lt2>
          <a:srgbClr val="808080"/>
        </a:lt2>
        <a:accent1>
          <a:srgbClr val="D7D7D7"/>
        </a:accent1>
        <a:accent2>
          <a:srgbClr val="003466"/>
        </a:accent2>
        <a:accent3>
          <a:srgbClr val="D2D9E1"/>
        </a:accent3>
        <a:accent4>
          <a:srgbClr val="000000"/>
        </a:accent4>
        <a:accent5>
          <a:srgbClr val="E8E8E8"/>
        </a:accent5>
        <a:accent6>
          <a:srgbClr val="002E5C"/>
        </a:accent6>
        <a:hlink>
          <a:srgbClr val="0080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603000"/>
        </a:dk1>
        <a:lt1>
          <a:srgbClr val="CF9860"/>
        </a:lt1>
        <a:dk2>
          <a:srgbClr val="000000"/>
        </a:dk2>
        <a:lt2>
          <a:srgbClr val="808080"/>
        </a:lt2>
        <a:accent1>
          <a:srgbClr val="FFFFCF"/>
        </a:accent1>
        <a:accent2>
          <a:srgbClr val="603000"/>
        </a:accent2>
        <a:accent3>
          <a:srgbClr val="E4CAB6"/>
        </a:accent3>
        <a:accent4>
          <a:srgbClr val="512700"/>
        </a:accent4>
        <a:accent5>
          <a:srgbClr val="FFFFE4"/>
        </a:accent5>
        <a:accent6>
          <a:srgbClr val="562A00"/>
        </a:accent6>
        <a:hlink>
          <a:srgbClr val="C21414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505750"/>
        </a:dk1>
        <a:lt1>
          <a:srgbClr val="FFFFFF"/>
        </a:lt1>
        <a:dk2>
          <a:srgbClr val="000000"/>
        </a:dk2>
        <a:lt2>
          <a:srgbClr val="808080"/>
        </a:lt2>
        <a:accent1>
          <a:srgbClr val="DFDFDF"/>
        </a:accent1>
        <a:accent2>
          <a:srgbClr val="9F3000"/>
        </a:accent2>
        <a:accent3>
          <a:srgbClr val="FFFFFF"/>
        </a:accent3>
        <a:accent4>
          <a:srgbClr val="434943"/>
        </a:accent4>
        <a:accent5>
          <a:srgbClr val="ECECEC"/>
        </a:accent5>
        <a:accent6>
          <a:srgbClr val="902A00"/>
        </a:accent6>
        <a:hlink>
          <a:srgbClr val="C21414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3A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CF"/>
        </a:accent1>
        <a:accent2>
          <a:srgbClr val="9F0000"/>
        </a:accent2>
        <a:accent3>
          <a:srgbClr val="FFFFFF"/>
        </a:accent3>
        <a:accent4>
          <a:srgbClr val="300000"/>
        </a:accent4>
        <a:accent5>
          <a:srgbClr val="FFFFE4"/>
        </a:accent5>
        <a:accent6>
          <a:srgbClr val="90000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2336"/>
        </a:dk1>
        <a:lt1>
          <a:srgbClr val="E8F0F8"/>
        </a:lt1>
        <a:dk2>
          <a:srgbClr val="000000"/>
        </a:dk2>
        <a:lt2>
          <a:srgbClr val="808080"/>
        </a:lt2>
        <a:accent1>
          <a:srgbClr val="FFFFEF"/>
        </a:accent1>
        <a:accent2>
          <a:srgbClr val="00679F"/>
        </a:accent2>
        <a:accent3>
          <a:srgbClr val="F2F6FB"/>
        </a:accent3>
        <a:accent4>
          <a:srgbClr val="001C2D"/>
        </a:accent4>
        <a:accent5>
          <a:srgbClr val="FFFFF6"/>
        </a:accent5>
        <a:accent6>
          <a:srgbClr val="005D9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2336"/>
        </a:dk1>
        <a:lt1>
          <a:srgbClr val="CFC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003060"/>
        </a:accent2>
        <a:accent3>
          <a:srgbClr val="E4E4FF"/>
        </a:accent3>
        <a:accent4>
          <a:srgbClr val="001C2D"/>
        </a:accent4>
        <a:accent5>
          <a:srgbClr val="FFFFFF"/>
        </a:accent5>
        <a:accent6>
          <a:srgbClr val="002A56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EAEAEA"/>
        </a:accent1>
        <a:accent2>
          <a:srgbClr val="4B4B4B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434343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0000"/>
        </a:dk1>
        <a:lt1>
          <a:srgbClr val="E3DABB"/>
        </a:lt1>
        <a:dk2>
          <a:srgbClr val="000000"/>
        </a:dk2>
        <a:lt2>
          <a:srgbClr val="808080"/>
        </a:lt2>
        <a:accent1>
          <a:srgbClr val="EAEAEA"/>
        </a:accent1>
        <a:accent2>
          <a:srgbClr val="065290"/>
        </a:accent2>
        <a:accent3>
          <a:srgbClr val="EFEADA"/>
        </a:accent3>
        <a:accent4>
          <a:srgbClr val="000000"/>
        </a:accent4>
        <a:accent5>
          <a:srgbClr val="F3F3F3"/>
        </a:accent5>
        <a:accent6>
          <a:srgbClr val="054982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9">
        <a:dk1>
          <a:srgbClr val="00009F"/>
        </a:dk1>
        <a:lt1>
          <a:srgbClr val="FFC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60009F"/>
        </a:accent2>
        <a:accent3>
          <a:srgbClr val="FFE4FF"/>
        </a:accent3>
        <a:accent4>
          <a:srgbClr val="000087"/>
        </a:accent4>
        <a:accent5>
          <a:srgbClr val="FFFFFF"/>
        </a:accent5>
        <a:accent6>
          <a:srgbClr val="56009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003000"/>
        </a:dk1>
        <a:lt1>
          <a:srgbClr val="9FCF9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006730"/>
        </a:accent2>
        <a:accent3>
          <a:srgbClr val="CDE4CD"/>
        </a:accent3>
        <a:accent4>
          <a:srgbClr val="002700"/>
        </a:accent4>
        <a:accent5>
          <a:srgbClr val="FFFFFF"/>
        </a:accent5>
        <a:accent6>
          <a:srgbClr val="005D2A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000000"/>
        </a:dk1>
        <a:lt1>
          <a:srgbClr val="FFFFD5"/>
        </a:lt1>
        <a:dk2>
          <a:srgbClr val="000000"/>
        </a:dk2>
        <a:lt2>
          <a:srgbClr val="808080"/>
        </a:lt2>
        <a:accent1>
          <a:srgbClr val="D7DFCF"/>
        </a:accent1>
        <a:accent2>
          <a:srgbClr val="661600"/>
        </a:accent2>
        <a:accent3>
          <a:srgbClr val="FFFFE7"/>
        </a:accent3>
        <a:accent4>
          <a:srgbClr val="000000"/>
        </a:accent4>
        <a:accent5>
          <a:srgbClr val="E8ECE4"/>
        </a:accent5>
        <a:accent6>
          <a:srgbClr val="5C1300"/>
        </a:accent6>
        <a:hlink>
          <a:srgbClr val="0080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002336"/>
        </a:dk1>
        <a:lt1>
          <a:srgbClr val="FF0909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FD9B39"/>
        </a:accent2>
        <a:accent3>
          <a:srgbClr val="FFAAAA"/>
        </a:accent3>
        <a:accent4>
          <a:srgbClr val="001C2D"/>
        </a:accent4>
        <a:accent5>
          <a:srgbClr val="FFFFFF"/>
        </a:accent5>
        <a:accent6>
          <a:srgbClr val="E58C33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ustom Design">
  <a:themeElements>
    <a:clrScheme name="1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Custom Desig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=""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457200" tIns="457200" rIns="457200" bIns="457200" numCol="1" anchor="t" anchorCtr="0" compatLnSpc="1">
        <a:prstTxWarp prst="textNoShape">
          <a:avLst/>
        </a:prstTxWarp>
        <a:spAutoFit/>
      </a:bodyPr>
      <a:lstStyle>
        <a:defPPr marL="0" marR="0" indent="0" algn="l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9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 Narrow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=""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457200" tIns="457200" rIns="457200" bIns="457200" numCol="1" anchor="t" anchorCtr="0" compatLnSpc="1">
        <a:prstTxWarp prst="textNoShape">
          <a:avLst/>
        </a:prstTxWarp>
        <a:spAutoFit/>
      </a:bodyPr>
      <a:lstStyle>
        <a:defPPr marL="0" marR="0" indent="0" algn="l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9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 Narrow" charset="0"/>
            <a:ea typeface="ＭＳ Ｐゴシック" charset="0"/>
          </a:defRPr>
        </a:defPPr>
      </a:lstStyle>
    </a:lnDef>
  </a:objectDefaults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3">
        <a:dk1>
          <a:srgbClr val="002336"/>
        </a:dk1>
        <a:lt1>
          <a:srgbClr val="FF0909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FD9B39"/>
        </a:accent2>
        <a:accent3>
          <a:srgbClr val="FFAAAA"/>
        </a:accent3>
        <a:accent4>
          <a:srgbClr val="001C2D"/>
        </a:accent4>
        <a:accent5>
          <a:srgbClr val="FFFFFF"/>
        </a:accent5>
        <a:accent6>
          <a:srgbClr val="E58C33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18089</TotalTime>
  <Words>362</Words>
  <Application>Microsoft Office PowerPoint</Application>
  <PresentationFormat>Custom</PresentationFormat>
  <Paragraphs>76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2" baseType="lpstr">
      <vt:lpstr>Arial Narrow</vt:lpstr>
      <vt:lpstr>MS PGothic</vt:lpstr>
      <vt:lpstr>Arial</vt:lpstr>
      <vt:lpstr>Arial Black</vt:lpstr>
      <vt:lpstr>Tahoma</vt:lpstr>
      <vt:lpstr>Verdana</vt:lpstr>
      <vt:lpstr>Comic Sans MS</vt:lpstr>
      <vt:lpstr>Segoe Script</vt:lpstr>
      <vt:lpstr>Custom Design</vt:lpstr>
      <vt:lpstr>1_Custom Design</vt:lpstr>
      <vt:lpstr>MathType 6.0 Equation</vt:lpstr>
      <vt:lpstr>PowerPoint Presentation</vt:lpstr>
    </vt:vector>
  </TitlesOfParts>
  <Company>www.PosterPresentations.com</Company>
  <LinksUpToDate>false</LinksUpToDate>
  <SharedDoc>false</SharedDoc>
  <HyperlinkBase>http://www.posterpresentations.com</HyperlinkBase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48x36 Trifold Poster Template</dc:title>
  <dc:subject>Free PowerPoint poster templates</dc:subject>
  <dc:creator>A. Kotoulas</dc:creator>
  <cp:keywords>poster presentation, poster design, poster template</cp:keywords>
  <dc:description>Non-authorized printing of this poster template by any commercial printing service other than PosterPresentations.com is strictly prohibited._x000d_
Non-profit educational printing centers are exempt._x000d_
To obtain printing authorization call:_x000d_
1.866.649.3004_x000d_
_x000d_
© 2007 Canterbury Media Services, Inc</dc:description>
  <cp:lastModifiedBy>Steven</cp:lastModifiedBy>
  <cp:revision>253</cp:revision>
  <dcterms:created xsi:type="dcterms:W3CDTF">2005-05-18T01:24:28Z</dcterms:created>
  <dcterms:modified xsi:type="dcterms:W3CDTF">2017-05-19T06:28:44Z</dcterms:modified>
  <cp:category>Powerpoint poster templates</cp:category>
</cp:coreProperties>
</file>