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0" r:id="rId2"/>
  </p:sldMasterIdLst>
  <p:notesMasterIdLst>
    <p:notesMasterId r:id="rId4"/>
  </p:notesMasterIdLst>
  <p:sldIdLst>
    <p:sldId id="256" r:id="rId3"/>
  </p:sldIdLst>
  <p:sldSz cx="36576000" cy="246888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1pPr>
    <a:lvl2pPr marL="363538" indent="93663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2pPr>
    <a:lvl3pPr marL="728663" indent="185738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3pPr>
    <a:lvl4pPr marL="1093788" indent="277813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4pPr>
    <a:lvl5pPr marL="1457325" indent="371475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>
          <p15:clr>
            <a:srgbClr val="A4A3A4"/>
          </p15:clr>
        </p15:guide>
        <p15:guide id="2" orient="horz" pos="15214">
          <p15:clr>
            <a:srgbClr val="A4A3A4"/>
          </p15:clr>
        </p15:guide>
        <p15:guide id="3" pos="364">
          <p15:clr>
            <a:srgbClr val="A4A3A4"/>
          </p15:clr>
        </p15:guide>
        <p15:guide id="4" pos="5760">
          <p15:clr>
            <a:srgbClr val="A4A3A4"/>
          </p15:clr>
        </p15:guide>
        <p15:guide id="5" pos="17280">
          <p15:clr>
            <a:srgbClr val="A4A3A4"/>
          </p15:clr>
        </p15:guide>
        <p15:guide id="6" pos="22681">
          <p15:clr>
            <a:srgbClr val="A4A3A4"/>
          </p15:clr>
        </p15:guide>
        <p15:guide id="7" pos="1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66FF"/>
    <a:srgbClr val="FF9900"/>
    <a:srgbClr val="CC0000"/>
    <a:srgbClr val="993300"/>
    <a:srgbClr val="003466"/>
    <a:srgbClr val="FEF3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1434" y="312"/>
      </p:cViewPr>
      <p:guideLst>
        <p:guide orient="horz" pos="2664"/>
        <p:guide orient="horz" pos="15214"/>
        <p:guide pos="364"/>
        <p:guide pos="5760"/>
        <p:guide pos="17280"/>
        <p:guide pos="22681"/>
        <p:guide pos="1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61B5A-385F-4D6F-897C-15B4A9D16E85}" type="doc">
      <dgm:prSet loTypeId="urn:microsoft.com/office/officeart/2005/8/layout/funnel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DA498BC4-F442-42C4-AC08-3835A9ED73F2}">
      <dgm:prSet phldrT="[Text]"/>
      <dgm:spPr/>
      <dgm:t>
        <a:bodyPr/>
        <a:lstStyle/>
        <a:p>
          <a:r>
            <a:rPr lang="en-US" dirty="0" smtClean="0"/>
            <a:t>URL 1</a:t>
          </a:r>
          <a:endParaRPr lang="en-US" dirty="0"/>
        </a:p>
      </dgm:t>
    </dgm:pt>
    <dgm:pt modelId="{650457A9-FFA1-4C94-AEE0-22079DFCBDEB}" type="parTrans" cxnId="{149AFF11-3BAE-4DAE-885A-3B5395D77BE5}">
      <dgm:prSet/>
      <dgm:spPr/>
      <dgm:t>
        <a:bodyPr/>
        <a:lstStyle/>
        <a:p>
          <a:endParaRPr lang="en-US"/>
        </a:p>
      </dgm:t>
    </dgm:pt>
    <dgm:pt modelId="{40BE2547-93EB-49BE-B185-971339CF8189}" type="sibTrans" cxnId="{149AFF11-3BAE-4DAE-885A-3B5395D77BE5}">
      <dgm:prSet/>
      <dgm:spPr/>
      <dgm:t>
        <a:bodyPr/>
        <a:lstStyle/>
        <a:p>
          <a:endParaRPr lang="en-US"/>
        </a:p>
      </dgm:t>
    </dgm:pt>
    <dgm:pt modelId="{8D31CD3A-47B1-46FB-9D95-5C001A8CCBED}">
      <dgm:prSet phldrT="[Text]"/>
      <dgm:spPr/>
      <dgm:t>
        <a:bodyPr/>
        <a:lstStyle/>
        <a:p>
          <a:r>
            <a:rPr lang="en-US" dirty="0" smtClean="0"/>
            <a:t>URL 2</a:t>
          </a:r>
          <a:endParaRPr lang="en-US" dirty="0"/>
        </a:p>
      </dgm:t>
    </dgm:pt>
    <dgm:pt modelId="{995EC2D8-8747-4102-A921-438BEB5619EF}" type="parTrans" cxnId="{C8B08934-3D5C-461A-97AA-A59F64F7A047}">
      <dgm:prSet/>
      <dgm:spPr/>
      <dgm:t>
        <a:bodyPr/>
        <a:lstStyle/>
        <a:p>
          <a:endParaRPr lang="en-US"/>
        </a:p>
      </dgm:t>
    </dgm:pt>
    <dgm:pt modelId="{D0DF8517-1AD6-42C6-8A79-4A47657BF35E}" type="sibTrans" cxnId="{C8B08934-3D5C-461A-97AA-A59F64F7A047}">
      <dgm:prSet/>
      <dgm:spPr/>
      <dgm:t>
        <a:bodyPr/>
        <a:lstStyle/>
        <a:p>
          <a:endParaRPr lang="en-US"/>
        </a:p>
      </dgm:t>
    </dgm:pt>
    <dgm:pt modelId="{03695C8F-36DC-496F-8288-D9B935C798A3}">
      <dgm:prSet phldrT="[Text]"/>
      <dgm:spPr/>
      <dgm:t>
        <a:bodyPr/>
        <a:lstStyle/>
        <a:p>
          <a:r>
            <a:rPr lang="en-US" dirty="0" smtClean="0"/>
            <a:t>URL 3</a:t>
          </a:r>
          <a:endParaRPr lang="en-US" dirty="0"/>
        </a:p>
      </dgm:t>
    </dgm:pt>
    <dgm:pt modelId="{15C594EB-EAE7-478C-B44C-FF5C6D6C3486}" type="parTrans" cxnId="{3BC382C7-03FB-4215-8997-D5B6FABC8581}">
      <dgm:prSet/>
      <dgm:spPr/>
      <dgm:t>
        <a:bodyPr/>
        <a:lstStyle/>
        <a:p>
          <a:endParaRPr lang="en-US"/>
        </a:p>
      </dgm:t>
    </dgm:pt>
    <dgm:pt modelId="{0C192411-8243-4927-9636-222511733B8A}" type="sibTrans" cxnId="{3BC382C7-03FB-4215-8997-D5B6FABC8581}">
      <dgm:prSet/>
      <dgm:spPr/>
      <dgm:t>
        <a:bodyPr/>
        <a:lstStyle/>
        <a:p>
          <a:endParaRPr lang="en-US"/>
        </a:p>
      </dgm:t>
    </dgm:pt>
    <dgm:pt modelId="{6340902E-11B8-4838-9991-771C9D7BE30D}">
      <dgm:prSet phldrT="[Text]"/>
      <dgm:spPr/>
      <dgm:t>
        <a:bodyPr/>
        <a:lstStyle/>
        <a:p>
          <a:r>
            <a:rPr lang="en-US" dirty="0" smtClean="0"/>
            <a:t>Lists of Paragraphs of Sentences</a:t>
          </a:r>
          <a:endParaRPr lang="en-US" dirty="0"/>
        </a:p>
      </dgm:t>
    </dgm:pt>
    <dgm:pt modelId="{7B30424D-2A81-461B-B171-48841DC0C8E1}" type="parTrans" cxnId="{871FAAC0-B447-4030-912D-22CC9F874E88}">
      <dgm:prSet/>
      <dgm:spPr/>
      <dgm:t>
        <a:bodyPr/>
        <a:lstStyle/>
        <a:p>
          <a:endParaRPr lang="en-US"/>
        </a:p>
      </dgm:t>
    </dgm:pt>
    <dgm:pt modelId="{662E76DA-3108-4410-B5D3-BF25394AD3C7}" type="sibTrans" cxnId="{871FAAC0-B447-4030-912D-22CC9F874E88}">
      <dgm:prSet/>
      <dgm:spPr/>
      <dgm:t>
        <a:bodyPr/>
        <a:lstStyle/>
        <a:p>
          <a:endParaRPr lang="en-US"/>
        </a:p>
      </dgm:t>
    </dgm:pt>
    <dgm:pt modelId="{E6AD2934-681E-4691-8A52-664E6BE30F8A}" type="pres">
      <dgm:prSet presAssocID="{04C61B5A-385F-4D6F-897C-15B4A9D16E85}" presName="Name0" presStyleCnt="0">
        <dgm:presLayoutVars>
          <dgm:chMax val="4"/>
          <dgm:resizeHandles val="exact"/>
        </dgm:presLayoutVars>
      </dgm:prSet>
      <dgm:spPr/>
    </dgm:pt>
    <dgm:pt modelId="{F573738D-E3C2-421B-B8C3-84354E51FCB8}" type="pres">
      <dgm:prSet presAssocID="{04C61B5A-385F-4D6F-897C-15B4A9D16E85}" presName="ellipse" presStyleLbl="trBgShp" presStyleIdx="0" presStyleCnt="1"/>
      <dgm:spPr/>
    </dgm:pt>
    <dgm:pt modelId="{E5417CCB-6CB6-4DB7-ADE9-8213DA6CF96D}" type="pres">
      <dgm:prSet presAssocID="{04C61B5A-385F-4D6F-897C-15B4A9D16E85}" presName="arrow1" presStyleLbl="fgShp" presStyleIdx="0" presStyleCnt="1"/>
      <dgm:spPr/>
    </dgm:pt>
    <dgm:pt modelId="{44C79BAB-482D-4936-A6D3-7B6D17B2D06A}" type="pres">
      <dgm:prSet presAssocID="{04C61B5A-385F-4D6F-897C-15B4A9D16E85}" presName="rectangle" presStyleLbl="revTx" presStyleIdx="0" presStyleCnt="1" custScaleX="172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7885-A143-4B25-9005-0086F00838D7}" type="pres">
      <dgm:prSet presAssocID="{8D31CD3A-47B1-46FB-9D95-5C001A8CCBED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E3508-FD88-40EC-8E60-4435CB8833C9}" type="pres">
      <dgm:prSet presAssocID="{03695C8F-36DC-496F-8288-D9B935C798A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2CA07-0B08-4C7E-811D-4C4709C7DB7D}" type="pres">
      <dgm:prSet presAssocID="{6340902E-11B8-4838-9991-771C9D7BE30D}" presName="item3" presStyleLbl="node1" presStyleIdx="2" presStyleCnt="3">
        <dgm:presLayoutVars>
          <dgm:bulletEnabled val="1"/>
        </dgm:presLayoutVars>
      </dgm:prSet>
      <dgm:spPr/>
    </dgm:pt>
    <dgm:pt modelId="{01216918-5108-48E5-905F-F1E4B320009C}" type="pres">
      <dgm:prSet presAssocID="{04C61B5A-385F-4D6F-897C-15B4A9D16E85}" presName="funnel" presStyleLbl="trAlignAcc1" presStyleIdx="0" presStyleCnt="1"/>
      <dgm:spPr/>
    </dgm:pt>
  </dgm:ptLst>
  <dgm:cxnLst>
    <dgm:cxn modelId="{871FAAC0-B447-4030-912D-22CC9F874E88}" srcId="{04C61B5A-385F-4D6F-897C-15B4A9D16E85}" destId="{6340902E-11B8-4838-9991-771C9D7BE30D}" srcOrd="3" destOrd="0" parTransId="{7B30424D-2A81-461B-B171-48841DC0C8E1}" sibTransId="{662E76DA-3108-4410-B5D3-BF25394AD3C7}"/>
    <dgm:cxn modelId="{DEA2704E-E072-476A-A9CC-F7BD9AB02C3A}" type="presOf" srcId="{03695C8F-36DC-496F-8288-D9B935C798A3}" destId="{08FD7885-A143-4B25-9005-0086F00838D7}" srcOrd="0" destOrd="0" presId="urn:microsoft.com/office/officeart/2005/8/layout/funnel1"/>
    <dgm:cxn modelId="{149AFF11-3BAE-4DAE-885A-3B5395D77BE5}" srcId="{04C61B5A-385F-4D6F-897C-15B4A9D16E85}" destId="{DA498BC4-F442-42C4-AC08-3835A9ED73F2}" srcOrd="0" destOrd="0" parTransId="{650457A9-FFA1-4C94-AEE0-22079DFCBDEB}" sibTransId="{40BE2547-93EB-49BE-B185-971339CF8189}"/>
    <dgm:cxn modelId="{3BC382C7-03FB-4215-8997-D5B6FABC8581}" srcId="{04C61B5A-385F-4D6F-897C-15B4A9D16E85}" destId="{03695C8F-36DC-496F-8288-D9B935C798A3}" srcOrd="2" destOrd="0" parTransId="{15C594EB-EAE7-478C-B44C-FF5C6D6C3486}" sibTransId="{0C192411-8243-4927-9636-222511733B8A}"/>
    <dgm:cxn modelId="{A932A48F-4A0E-400F-91C9-064A68F2E4AA}" type="presOf" srcId="{6340902E-11B8-4838-9991-771C9D7BE30D}" destId="{44C79BAB-482D-4936-A6D3-7B6D17B2D06A}" srcOrd="0" destOrd="0" presId="urn:microsoft.com/office/officeart/2005/8/layout/funnel1"/>
    <dgm:cxn modelId="{93C31343-249E-4C4C-87E6-D574483D4A5B}" type="presOf" srcId="{04C61B5A-385F-4D6F-897C-15B4A9D16E85}" destId="{E6AD2934-681E-4691-8A52-664E6BE30F8A}" srcOrd="0" destOrd="0" presId="urn:microsoft.com/office/officeart/2005/8/layout/funnel1"/>
    <dgm:cxn modelId="{19E25B0A-48F4-4E1B-8EF5-0F3D9258A802}" type="presOf" srcId="{DA498BC4-F442-42C4-AC08-3835A9ED73F2}" destId="{1922CA07-0B08-4C7E-811D-4C4709C7DB7D}" srcOrd="0" destOrd="0" presId="urn:microsoft.com/office/officeart/2005/8/layout/funnel1"/>
    <dgm:cxn modelId="{D70C745C-075D-436D-B2EE-4E9798A6A2FD}" type="presOf" srcId="{8D31CD3A-47B1-46FB-9D95-5C001A8CCBED}" destId="{DD0E3508-FD88-40EC-8E60-4435CB8833C9}" srcOrd="0" destOrd="0" presId="urn:microsoft.com/office/officeart/2005/8/layout/funnel1"/>
    <dgm:cxn modelId="{C8B08934-3D5C-461A-97AA-A59F64F7A047}" srcId="{04C61B5A-385F-4D6F-897C-15B4A9D16E85}" destId="{8D31CD3A-47B1-46FB-9D95-5C001A8CCBED}" srcOrd="1" destOrd="0" parTransId="{995EC2D8-8747-4102-A921-438BEB5619EF}" sibTransId="{D0DF8517-1AD6-42C6-8A79-4A47657BF35E}"/>
    <dgm:cxn modelId="{A45A3DE7-F820-4EA7-9F71-9BDA49A5DE8C}" type="presParOf" srcId="{E6AD2934-681E-4691-8A52-664E6BE30F8A}" destId="{F573738D-E3C2-421B-B8C3-84354E51FCB8}" srcOrd="0" destOrd="0" presId="urn:microsoft.com/office/officeart/2005/8/layout/funnel1"/>
    <dgm:cxn modelId="{5F0A86EC-88AF-42E9-99E3-BCBCFCB17290}" type="presParOf" srcId="{E6AD2934-681E-4691-8A52-664E6BE30F8A}" destId="{E5417CCB-6CB6-4DB7-ADE9-8213DA6CF96D}" srcOrd="1" destOrd="0" presId="urn:microsoft.com/office/officeart/2005/8/layout/funnel1"/>
    <dgm:cxn modelId="{58A97282-2049-4EF4-830D-12A106D93FDE}" type="presParOf" srcId="{E6AD2934-681E-4691-8A52-664E6BE30F8A}" destId="{44C79BAB-482D-4936-A6D3-7B6D17B2D06A}" srcOrd="2" destOrd="0" presId="urn:microsoft.com/office/officeart/2005/8/layout/funnel1"/>
    <dgm:cxn modelId="{EDF7194C-403E-4214-8F55-C08F17DB0D11}" type="presParOf" srcId="{E6AD2934-681E-4691-8A52-664E6BE30F8A}" destId="{08FD7885-A143-4B25-9005-0086F00838D7}" srcOrd="3" destOrd="0" presId="urn:microsoft.com/office/officeart/2005/8/layout/funnel1"/>
    <dgm:cxn modelId="{ED7CC2B5-55CD-4F7B-9FC8-2C2A3D2264F9}" type="presParOf" srcId="{E6AD2934-681E-4691-8A52-664E6BE30F8A}" destId="{DD0E3508-FD88-40EC-8E60-4435CB8833C9}" srcOrd="4" destOrd="0" presId="urn:microsoft.com/office/officeart/2005/8/layout/funnel1"/>
    <dgm:cxn modelId="{501CAA1C-602F-4BCF-A014-86B862A3CC92}" type="presParOf" srcId="{E6AD2934-681E-4691-8A52-664E6BE30F8A}" destId="{1922CA07-0B08-4C7E-811D-4C4709C7DB7D}" srcOrd="5" destOrd="0" presId="urn:microsoft.com/office/officeart/2005/8/layout/funnel1"/>
    <dgm:cxn modelId="{76D00097-710D-4E91-BDB5-D4DB9DAA7E14}" type="presParOf" srcId="{E6AD2934-681E-4691-8A52-664E6BE30F8A}" destId="{01216918-5108-48E5-905F-F1E4B320009C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B95D2-AF08-46C2-8FEA-2192F52FFC06}" type="doc">
      <dgm:prSet loTypeId="urn:microsoft.com/office/officeart/2005/8/layout/gear1" loCatId="process" qsTypeId="urn:microsoft.com/office/officeart/2005/8/quickstyle/simple1" qsCatId="simple" csTypeId="urn:microsoft.com/office/officeart/2005/8/colors/accent0_2" csCatId="mainScheme" phldr="1"/>
      <dgm:spPr/>
    </dgm:pt>
    <dgm:pt modelId="{B1281996-8BA0-4573-909A-0FD128F6CCB4}">
      <dgm:prSet phldrT="[Text]"/>
      <dgm:spPr/>
      <dgm:t>
        <a:bodyPr/>
        <a:lstStyle/>
        <a:p>
          <a:r>
            <a:rPr lang="en-US" dirty="0" smtClean="0"/>
            <a:t>pools</a:t>
          </a:r>
          <a:endParaRPr lang="en-US" dirty="0"/>
        </a:p>
      </dgm:t>
    </dgm:pt>
    <dgm:pt modelId="{1AAE90DD-AF15-4280-BF72-02A4E63E5599}" type="parTrans" cxnId="{7E90FBDF-A637-4138-87E8-10DB0879532D}">
      <dgm:prSet/>
      <dgm:spPr/>
      <dgm:t>
        <a:bodyPr/>
        <a:lstStyle/>
        <a:p>
          <a:endParaRPr lang="en-US"/>
        </a:p>
      </dgm:t>
    </dgm:pt>
    <dgm:pt modelId="{DAFA0631-1CB0-4B82-B326-41E7017EEB72}" type="sibTrans" cxnId="{7E90FBDF-A637-4138-87E8-10DB0879532D}">
      <dgm:prSet/>
      <dgm:spPr/>
      <dgm:t>
        <a:bodyPr/>
        <a:lstStyle/>
        <a:p>
          <a:endParaRPr lang="en-US"/>
        </a:p>
      </dgm:t>
    </dgm:pt>
    <dgm:pt modelId="{B42D65D7-F422-46D1-8D6E-6B9D194B08B9}">
      <dgm:prSet phldrT="[Text]"/>
      <dgm:spPr/>
      <dgm:t>
        <a:bodyPr/>
        <a:lstStyle/>
        <a:p>
          <a:r>
            <a:rPr lang="en-US" dirty="0" smtClean="0"/>
            <a:t>rules</a:t>
          </a:r>
          <a:endParaRPr lang="en-US" dirty="0"/>
        </a:p>
      </dgm:t>
    </dgm:pt>
    <dgm:pt modelId="{8865181A-1292-41D5-8D59-EEF4461FEFCF}" type="parTrans" cxnId="{A2CD3E8C-D6AF-48B2-8449-599991EC46DC}">
      <dgm:prSet/>
      <dgm:spPr/>
      <dgm:t>
        <a:bodyPr/>
        <a:lstStyle/>
        <a:p>
          <a:endParaRPr lang="en-US"/>
        </a:p>
      </dgm:t>
    </dgm:pt>
    <dgm:pt modelId="{1A3494C8-415F-49E0-874D-D8F52657AFA1}" type="sibTrans" cxnId="{A2CD3E8C-D6AF-48B2-8449-599991EC46DC}">
      <dgm:prSet/>
      <dgm:spPr/>
      <dgm:t>
        <a:bodyPr/>
        <a:lstStyle/>
        <a:p>
          <a:endParaRPr lang="en-US"/>
        </a:p>
      </dgm:t>
    </dgm:pt>
    <dgm:pt modelId="{EE4CC30D-B0D3-4820-8789-1451BDA7A4B7}">
      <dgm:prSet phldrT="[Text]"/>
      <dgm:spPr/>
      <dgm:t>
        <a:bodyPr/>
        <a:lstStyle/>
        <a:p>
          <a:r>
            <a:rPr lang="en-US" dirty="0" smtClean="0"/>
            <a:t>sentences</a:t>
          </a:r>
          <a:endParaRPr lang="en-US" dirty="0"/>
        </a:p>
      </dgm:t>
    </dgm:pt>
    <dgm:pt modelId="{A3EAA625-4845-4145-BF75-B754DDC2E89D}" type="parTrans" cxnId="{BFA8A499-0F13-4367-86B7-73891FF74526}">
      <dgm:prSet/>
      <dgm:spPr/>
      <dgm:t>
        <a:bodyPr/>
        <a:lstStyle/>
        <a:p>
          <a:endParaRPr lang="en-US"/>
        </a:p>
      </dgm:t>
    </dgm:pt>
    <dgm:pt modelId="{1928AAEC-2779-4F7E-BD1E-8EE4868B8B56}" type="sibTrans" cxnId="{BFA8A499-0F13-4367-86B7-73891FF74526}">
      <dgm:prSet/>
      <dgm:spPr/>
      <dgm:t>
        <a:bodyPr/>
        <a:lstStyle/>
        <a:p>
          <a:endParaRPr lang="en-US"/>
        </a:p>
      </dgm:t>
    </dgm:pt>
    <dgm:pt modelId="{BC52C139-280E-40F1-A3B9-1231DBA2E2EB}" type="pres">
      <dgm:prSet presAssocID="{775B95D2-AF08-46C2-8FEA-2192F52FFC0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BD35BD5-8016-4674-974F-FDE2753E17F3}" type="pres">
      <dgm:prSet presAssocID="{B1281996-8BA0-4573-909A-0FD128F6CCB4}" presName="gear1" presStyleLbl="node1" presStyleIdx="0" presStyleCnt="3">
        <dgm:presLayoutVars>
          <dgm:chMax val="1"/>
          <dgm:bulletEnabled val="1"/>
        </dgm:presLayoutVars>
      </dgm:prSet>
      <dgm:spPr/>
    </dgm:pt>
    <dgm:pt modelId="{1922C41E-5C44-4585-AE0F-7A3707D3F147}" type="pres">
      <dgm:prSet presAssocID="{B1281996-8BA0-4573-909A-0FD128F6CCB4}" presName="gear1srcNode" presStyleLbl="node1" presStyleIdx="0" presStyleCnt="3"/>
      <dgm:spPr/>
    </dgm:pt>
    <dgm:pt modelId="{07518997-8EB3-4E78-9CDD-431F7D03D0ED}" type="pres">
      <dgm:prSet presAssocID="{B1281996-8BA0-4573-909A-0FD128F6CCB4}" presName="gear1dstNode" presStyleLbl="node1" presStyleIdx="0" presStyleCnt="3"/>
      <dgm:spPr/>
    </dgm:pt>
    <dgm:pt modelId="{7DF387BB-41FA-4AF3-A333-012E575784F4}" type="pres">
      <dgm:prSet presAssocID="{B42D65D7-F422-46D1-8D6E-6B9D194B08B9}" presName="gear2" presStyleLbl="node1" presStyleIdx="1" presStyleCnt="3">
        <dgm:presLayoutVars>
          <dgm:chMax val="1"/>
          <dgm:bulletEnabled val="1"/>
        </dgm:presLayoutVars>
      </dgm:prSet>
      <dgm:spPr/>
    </dgm:pt>
    <dgm:pt modelId="{3AE19F5C-A3E9-47E2-A77F-3FEF7797F88D}" type="pres">
      <dgm:prSet presAssocID="{B42D65D7-F422-46D1-8D6E-6B9D194B08B9}" presName="gear2srcNode" presStyleLbl="node1" presStyleIdx="1" presStyleCnt="3"/>
      <dgm:spPr/>
    </dgm:pt>
    <dgm:pt modelId="{2F7D2155-9AB6-41F5-9B92-7BA4D8436054}" type="pres">
      <dgm:prSet presAssocID="{B42D65D7-F422-46D1-8D6E-6B9D194B08B9}" presName="gear2dstNode" presStyleLbl="node1" presStyleIdx="1" presStyleCnt="3"/>
      <dgm:spPr/>
    </dgm:pt>
    <dgm:pt modelId="{821FC8B3-AFC5-4568-8393-B795298FC36B}" type="pres">
      <dgm:prSet presAssocID="{EE4CC30D-B0D3-4820-8789-1451BDA7A4B7}" presName="gear3" presStyleLbl="node1" presStyleIdx="2" presStyleCnt="3"/>
      <dgm:spPr/>
      <dgm:t>
        <a:bodyPr/>
        <a:lstStyle/>
        <a:p>
          <a:endParaRPr lang="en-US"/>
        </a:p>
      </dgm:t>
    </dgm:pt>
    <dgm:pt modelId="{FB839FAE-1DDF-4D7C-A14C-A029AC78797B}" type="pres">
      <dgm:prSet presAssocID="{EE4CC30D-B0D3-4820-8789-1451BDA7A4B7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F1D1F-4781-4211-A049-25451D3FEF1C}" type="pres">
      <dgm:prSet presAssocID="{EE4CC30D-B0D3-4820-8789-1451BDA7A4B7}" presName="gear3srcNode" presStyleLbl="node1" presStyleIdx="2" presStyleCnt="3"/>
      <dgm:spPr/>
    </dgm:pt>
    <dgm:pt modelId="{6B474F3F-4B31-4243-8C8D-B6F45B821203}" type="pres">
      <dgm:prSet presAssocID="{EE4CC30D-B0D3-4820-8789-1451BDA7A4B7}" presName="gear3dstNode" presStyleLbl="node1" presStyleIdx="2" presStyleCnt="3"/>
      <dgm:spPr/>
    </dgm:pt>
    <dgm:pt modelId="{0AD1070D-CBDF-4F2D-A4D7-C097A6A5416D}" type="pres">
      <dgm:prSet presAssocID="{DAFA0631-1CB0-4B82-B326-41E7017EEB72}" presName="connector1" presStyleLbl="sibTrans2D1" presStyleIdx="0" presStyleCnt="3"/>
      <dgm:spPr/>
    </dgm:pt>
    <dgm:pt modelId="{F6F8D1BF-71C2-4E41-BA5B-8B0C3F0DC031}" type="pres">
      <dgm:prSet presAssocID="{1A3494C8-415F-49E0-874D-D8F52657AFA1}" presName="connector2" presStyleLbl="sibTrans2D1" presStyleIdx="1" presStyleCnt="3"/>
      <dgm:spPr/>
    </dgm:pt>
    <dgm:pt modelId="{4DC8242D-C04E-46BE-B6DC-7284DBBAFF57}" type="pres">
      <dgm:prSet presAssocID="{1928AAEC-2779-4F7E-BD1E-8EE4868B8B56}" presName="connector3" presStyleLbl="sibTrans2D1" presStyleIdx="2" presStyleCnt="3"/>
      <dgm:spPr/>
    </dgm:pt>
  </dgm:ptLst>
  <dgm:cxnLst>
    <dgm:cxn modelId="{BFA8A499-0F13-4367-86B7-73891FF74526}" srcId="{775B95D2-AF08-46C2-8FEA-2192F52FFC06}" destId="{EE4CC30D-B0D3-4820-8789-1451BDA7A4B7}" srcOrd="2" destOrd="0" parTransId="{A3EAA625-4845-4145-BF75-B754DDC2E89D}" sibTransId="{1928AAEC-2779-4F7E-BD1E-8EE4868B8B56}"/>
    <dgm:cxn modelId="{6F10E984-E105-43AD-8AAE-CD9E09E98084}" type="presOf" srcId="{1A3494C8-415F-49E0-874D-D8F52657AFA1}" destId="{F6F8D1BF-71C2-4E41-BA5B-8B0C3F0DC031}" srcOrd="0" destOrd="0" presId="urn:microsoft.com/office/officeart/2005/8/layout/gear1"/>
    <dgm:cxn modelId="{255F7671-F78C-49DE-848A-7B09E1897862}" type="presOf" srcId="{B42D65D7-F422-46D1-8D6E-6B9D194B08B9}" destId="{2F7D2155-9AB6-41F5-9B92-7BA4D8436054}" srcOrd="2" destOrd="0" presId="urn:microsoft.com/office/officeart/2005/8/layout/gear1"/>
    <dgm:cxn modelId="{3BFDF885-38A9-4BB9-BCF8-E4642F09B87C}" type="presOf" srcId="{B42D65D7-F422-46D1-8D6E-6B9D194B08B9}" destId="{3AE19F5C-A3E9-47E2-A77F-3FEF7797F88D}" srcOrd="1" destOrd="0" presId="urn:microsoft.com/office/officeart/2005/8/layout/gear1"/>
    <dgm:cxn modelId="{2DBF6947-8574-4A9B-BE00-DC11E1806D47}" type="presOf" srcId="{EE4CC30D-B0D3-4820-8789-1451BDA7A4B7}" destId="{FB839FAE-1DDF-4D7C-A14C-A029AC78797B}" srcOrd="1" destOrd="0" presId="urn:microsoft.com/office/officeart/2005/8/layout/gear1"/>
    <dgm:cxn modelId="{F035EC7C-EC2A-4572-88BE-707AC3282738}" type="presOf" srcId="{DAFA0631-1CB0-4B82-B326-41E7017EEB72}" destId="{0AD1070D-CBDF-4F2D-A4D7-C097A6A5416D}" srcOrd="0" destOrd="0" presId="urn:microsoft.com/office/officeart/2005/8/layout/gear1"/>
    <dgm:cxn modelId="{590C3CEA-E0DA-4674-9E8E-70E8646E0DF3}" type="presOf" srcId="{EE4CC30D-B0D3-4820-8789-1451BDA7A4B7}" destId="{821FC8B3-AFC5-4568-8393-B795298FC36B}" srcOrd="0" destOrd="0" presId="urn:microsoft.com/office/officeart/2005/8/layout/gear1"/>
    <dgm:cxn modelId="{A2CD3E8C-D6AF-48B2-8449-599991EC46DC}" srcId="{775B95D2-AF08-46C2-8FEA-2192F52FFC06}" destId="{B42D65D7-F422-46D1-8D6E-6B9D194B08B9}" srcOrd="1" destOrd="0" parTransId="{8865181A-1292-41D5-8D59-EEF4461FEFCF}" sibTransId="{1A3494C8-415F-49E0-874D-D8F52657AFA1}"/>
    <dgm:cxn modelId="{72ADB8B0-CD72-414A-A3A1-4E4239E8FAA1}" type="presOf" srcId="{B1281996-8BA0-4573-909A-0FD128F6CCB4}" destId="{1922C41E-5C44-4585-AE0F-7A3707D3F147}" srcOrd="1" destOrd="0" presId="urn:microsoft.com/office/officeart/2005/8/layout/gear1"/>
    <dgm:cxn modelId="{7E90FBDF-A637-4138-87E8-10DB0879532D}" srcId="{775B95D2-AF08-46C2-8FEA-2192F52FFC06}" destId="{B1281996-8BA0-4573-909A-0FD128F6CCB4}" srcOrd="0" destOrd="0" parTransId="{1AAE90DD-AF15-4280-BF72-02A4E63E5599}" sibTransId="{DAFA0631-1CB0-4B82-B326-41E7017EEB72}"/>
    <dgm:cxn modelId="{1D7177AD-5F6E-4638-B1EF-38847144FBEF}" type="presOf" srcId="{B1281996-8BA0-4573-909A-0FD128F6CCB4}" destId="{07518997-8EB3-4E78-9CDD-431F7D03D0ED}" srcOrd="2" destOrd="0" presId="urn:microsoft.com/office/officeart/2005/8/layout/gear1"/>
    <dgm:cxn modelId="{075AF4A9-A294-4CAE-8BC0-0A62E9506EF5}" type="presOf" srcId="{B42D65D7-F422-46D1-8D6E-6B9D194B08B9}" destId="{7DF387BB-41FA-4AF3-A333-012E575784F4}" srcOrd="0" destOrd="0" presId="urn:microsoft.com/office/officeart/2005/8/layout/gear1"/>
    <dgm:cxn modelId="{16B1856A-3408-4A37-B4CD-2DDF813E31D0}" type="presOf" srcId="{EE4CC30D-B0D3-4820-8789-1451BDA7A4B7}" destId="{C77F1D1F-4781-4211-A049-25451D3FEF1C}" srcOrd="2" destOrd="0" presId="urn:microsoft.com/office/officeart/2005/8/layout/gear1"/>
    <dgm:cxn modelId="{B58D8C4B-0B73-491B-BF30-F1512596C4AE}" type="presOf" srcId="{1928AAEC-2779-4F7E-BD1E-8EE4868B8B56}" destId="{4DC8242D-C04E-46BE-B6DC-7284DBBAFF57}" srcOrd="0" destOrd="0" presId="urn:microsoft.com/office/officeart/2005/8/layout/gear1"/>
    <dgm:cxn modelId="{D989BA7F-DC18-4637-B669-222F569300EA}" type="presOf" srcId="{EE4CC30D-B0D3-4820-8789-1451BDA7A4B7}" destId="{6B474F3F-4B31-4243-8C8D-B6F45B821203}" srcOrd="3" destOrd="0" presId="urn:microsoft.com/office/officeart/2005/8/layout/gear1"/>
    <dgm:cxn modelId="{9A309E0B-BB92-42C7-8D9E-1A9EAA5E4B9A}" type="presOf" srcId="{775B95D2-AF08-46C2-8FEA-2192F52FFC06}" destId="{BC52C139-280E-40F1-A3B9-1231DBA2E2EB}" srcOrd="0" destOrd="0" presId="urn:microsoft.com/office/officeart/2005/8/layout/gear1"/>
    <dgm:cxn modelId="{E59DD044-63EE-4ACE-B40E-8DBDE12104EF}" type="presOf" srcId="{B1281996-8BA0-4573-909A-0FD128F6CCB4}" destId="{5BD35BD5-8016-4674-974F-FDE2753E17F3}" srcOrd="0" destOrd="0" presId="urn:microsoft.com/office/officeart/2005/8/layout/gear1"/>
    <dgm:cxn modelId="{59D16D2F-C209-441B-8603-021D3B6A4F47}" type="presParOf" srcId="{BC52C139-280E-40F1-A3B9-1231DBA2E2EB}" destId="{5BD35BD5-8016-4674-974F-FDE2753E17F3}" srcOrd="0" destOrd="0" presId="urn:microsoft.com/office/officeart/2005/8/layout/gear1"/>
    <dgm:cxn modelId="{24023764-267F-4A25-A9A6-0363001DDFA4}" type="presParOf" srcId="{BC52C139-280E-40F1-A3B9-1231DBA2E2EB}" destId="{1922C41E-5C44-4585-AE0F-7A3707D3F147}" srcOrd="1" destOrd="0" presId="urn:microsoft.com/office/officeart/2005/8/layout/gear1"/>
    <dgm:cxn modelId="{FFE3FF64-F309-41BB-A01C-3E0A40A55D87}" type="presParOf" srcId="{BC52C139-280E-40F1-A3B9-1231DBA2E2EB}" destId="{07518997-8EB3-4E78-9CDD-431F7D03D0ED}" srcOrd="2" destOrd="0" presId="urn:microsoft.com/office/officeart/2005/8/layout/gear1"/>
    <dgm:cxn modelId="{A87AA0E7-2A55-4A92-94B3-D078AEEF9B46}" type="presParOf" srcId="{BC52C139-280E-40F1-A3B9-1231DBA2E2EB}" destId="{7DF387BB-41FA-4AF3-A333-012E575784F4}" srcOrd="3" destOrd="0" presId="urn:microsoft.com/office/officeart/2005/8/layout/gear1"/>
    <dgm:cxn modelId="{75C2822D-90C1-41B6-83ED-6F84A5FB9425}" type="presParOf" srcId="{BC52C139-280E-40F1-A3B9-1231DBA2E2EB}" destId="{3AE19F5C-A3E9-47E2-A77F-3FEF7797F88D}" srcOrd="4" destOrd="0" presId="urn:microsoft.com/office/officeart/2005/8/layout/gear1"/>
    <dgm:cxn modelId="{FAD12D22-6F63-44DC-BAC6-95C4B0C81085}" type="presParOf" srcId="{BC52C139-280E-40F1-A3B9-1231DBA2E2EB}" destId="{2F7D2155-9AB6-41F5-9B92-7BA4D8436054}" srcOrd="5" destOrd="0" presId="urn:microsoft.com/office/officeart/2005/8/layout/gear1"/>
    <dgm:cxn modelId="{9073AC7D-F052-42F5-B03F-08B176CDEC66}" type="presParOf" srcId="{BC52C139-280E-40F1-A3B9-1231DBA2E2EB}" destId="{821FC8B3-AFC5-4568-8393-B795298FC36B}" srcOrd="6" destOrd="0" presId="urn:microsoft.com/office/officeart/2005/8/layout/gear1"/>
    <dgm:cxn modelId="{EF659D9B-ACCE-49DF-B9CD-785F46F501D6}" type="presParOf" srcId="{BC52C139-280E-40F1-A3B9-1231DBA2E2EB}" destId="{FB839FAE-1DDF-4D7C-A14C-A029AC78797B}" srcOrd="7" destOrd="0" presId="urn:microsoft.com/office/officeart/2005/8/layout/gear1"/>
    <dgm:cxn modelId="{6A0DE0C6-49B0-4267-8BCB-7CCC11DA3CF2}" type="presParOf" srcId="{BC52C139-280E-40F1-A3B9-1231DBA2E2EB}" destId="{C77F1D1F-4781-4211-A049-25451D3FEF1C}" srcOrd="8" destOrd="0" presId="urn:microsoft.com/office/officeart/2005/8/layout/gear1"/>
    <dgm:cxn modelId="{AF685ED2-1342-4CBC-8469-5494E63FB9ED}" type="presParOf" srcId="{BC52C139-280E-40F1-A3B9-1231DBA2E2EB}" destId="{6B474F3F-4B31-4243-8C8D-B6F45B821203}" srcOrd="9" destOrd="0" presId="urn:microsoft.com/office/officeart/2005/8/layout/gear1"/>
    <dgm:cxn modelId="{3CBB271E-FAA6-4187-B3EA-FA8015053BA3}" type="presParOf" srcId="{BC52C139-280E-40F1-A3B9-1231DBA2E2EB}" destId="{0AD1070D-CBDF-4F2D-A4D7-C097A6A5416D}" srcOrd="10" destOrd="0" presId="urn:microsoft.com/office/officeart/2005/8/layout/gear1"/>
    <dgm:cxn modelId="{4315DA1A-EB4D-40B5-A0DB-3DB4BEDC0833}" type="presParOf" srcId="{BC52C139-280E-40F1-A3B9-1231DBA2E2EB}" destId="{F6F8D1BF-71C2-4E41-BA5B-8B0C3F0DC031}" srcOrd="11" destOrd="0" presId="urn:microsoft.com/office/officeart/2005/8/layout/gear1"/>
    <dgm:cxn modelId="{D2FAF8CC-2F21-4FD6-A239-34ECEEFFD9E5}" type="presParOf" srcId="{BC52C139-280E-40F1-A3B9-1231DBA2E2EB}" destId="{4DC8242D-C04E-46BE-B6DC-7284DBBAFF5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93E427-69CA-4138-A2A1-BFE48500399C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31F01D0-1C42-49F3-BAF5-83EAC3A02647}">
      <dgm:prSet phldrT="[Text]"/>
      <dgm:spPr/>
      <dgm:t>
        <a:bodyPr/>
        <a:lstStyle/>
        <a:p>
          <a:r>
            <a:rPr lang="en-US" dirty="0" smtClean="0"/>
            <a:t>Pools of sentences</a:t>
          </a:r>
          <a:endParaRPr lang="en-US" dirty="0"/>
        </a:p>
      </dgm:t>
    </dgm:pt>
    <dgm:pt modelId="{5BCEDF0C-5948-447F-AC81-5C03EB1A85C4}" type="parTrans" cxnId="{DFEA82F5-A14C-4C12-A198-D09DF82172F3}">
      <dgm:prSet/>
      <dgm:spPr/>
      <dgm:t>
        <a:bodyPr/>
        <a:lstStyle/>
        <a:p>
          <a:endParaRPr lang="en-US"/>
        </a:p>
      </dgm:t>
    </dgm:pt>
    <dgm:pt modelId="{7CFFB276-8C5E-45BA-AA7A-C43AC9669C44}" type="sibTrans" cxnId="{DFEA82F5-A14C-4C12-A198-D09DF82172F3}">
      <dgm:prSet/>
      <dgm:spPr/>
      <dgm:t>
        <a:bodyPr/>
        <a:lstStyle/>
        <a:p>
          <a:endParaRPr lang="en-US"/>
        </a:p>
      </dgm:t>
    </dgm:pt>
    <dgm:pt modelId="{D9D55EA4-3E1F-484F-BB58-03CE99702222}">
      <dgm:prSet phldrT="[Text]"/>
      <dgm:spPr/>
      <dgm:t>
        <a:bodyPr/>
        <a:lstStyle/>
        <a:p>
          <a:r>
            <a:rPr lang="en-US" dirty="0" smtClean="0"/>
            <a:t>Results of sorting</a:t>
          </a:r>
          <a:endParaRPr lang="en-US" dirty="0"/>
        </a:p>
      </dgm:t>
    </dgm:pt>
    <dgm:pt modelId="{3CEA5931-CAF7-4628-B144-0AEE74632CF1}" type="parTrans" cxnId="{47CE1C78-F50E-4D77-B740-9907AFDA4F80}">
      <dgm:prSet/>
      <dgm:spPr/>
      <dgm:t>
        <a:bodyPr/>
        <a:lstStyle/>
        <a:p>
          <a:endParaRPr lang="en-US"/>
        </a:p>
      </dgm:t>
    </dgm:pt>
    <dgm:pt modelId="{0B5C298A-1044-4C0F-B423-73E13A547E8A}" type="sibTrans" cxnId="{47CE1C78-F50E-4D77-B740-9907AFDA4F80}">
      <dgm:prSet/>
      <dgm:spPr/>
      <dgm:t>
        <a:bodyPr/>
        <a:lstStyle/>
        <a:p>
          <a:endParaRPr lang="en-US"/>
        </a:p>
      </dgm:t>
    </dgm:pt>
    <dgm:pt modelId="{7BAA436F-B30C-4848-8925-18B081C5F0AC}">
      <dgm:prSet phldrT="[Text]"/>
      <dgm:spPr/>
      <dgm:t>
        <a:bodyPr/>
        <a:lstStyle/>
        <a:p>
          <a:r>
            <a:rPr lang="en-US" dirty="0" smtClean="0"/>
            <a:t>Final Article</a:t>
          </a:r>
          <a:endParaRPr lang="en-US" dirty="0"/>
        </a:p>
      </dgm:t>
    </dgm:pt>
    <dgm:pt modelId="{076D7944-0C10-4881-9CAD-DD8AA9F76E81}" type="parTrans" cxnId="{4E6911B8-D768-4974-BD87-EF41E84E8DDF}">
      <dgm:prSet/>
      <dgm:spPr/>
      <dgm:t>
        <a:bodyPr/>
        <a:lstStyle/>
        <a:p>
          <a:endParaRPr lang="en-US"/>
        </a:p>
      </dgm:t>
    </dgm:pt>
    <dgm:pt modelId="{0631D924-3B1A-4A80-932D-EEF50BA329CA}" type="sibTrans" cxnId="{4E6911B8-D768-4974-BD87-EF41E84E8DDF}">
      <dgm:prSet/>
      <dgm:spPr/>
      <dgm:t>
        <a:bodyPr/>
        <a:lstStyle/>
        <a:p>
          <a:endParaRPr lang="en-US"/>
        </a:p>
      </dgm:t>
    </dgm:pt>
    <dgm:pt modelId="{A3FD6CA4-44F6-4530-94F7-0C4FD87DC61F}">
      <dgm:prSet phldrT="[Text]"/>
      <dgm:spPr/>
      <dgm:t>
        <a:bodyPr/>
        <a:lstStyle/>
        <a:p>
          <a:r>
            <a:rPr lang="en-US" dirty="0" smtClean="0"/>
            <a:t>All highly scored sentences</a:t>
          </a:r>
          <a:endParaRPr lang="en-US" dirty="0"/>
        </a:p>
      </dgm:t>
    </dgm:pt>
    <dgm:pt modelId="{FA2AB557-1B09-4711-8C2C-47002E87D2FB}" type="parTrans" cxnId="{4764B786-2049-4024-8B35-317961EEC4EC}">
      <dgm:prSet/>
      <dgm:spPr/>
      <dgm:t>
        <a:bodyPr/>
        <a:lstStyle/>
        <a:p>
          <a:endParaRPr lang="en-US"/>
        </a:p>
      </dgm:t>
    </dgm:pt>
    <dgm:pt modelId="{F8DCDF07-EFC6-4D65-BD87-1911BFADFE77}" type="sibTrans" cxnId="{4764B786-2049-4024-8B35-317961EEC4EC}">
      <dgm:prSet/>
      <dgm:spPr/>
      <dgm:t>
        <a:bodyPr/>
        <a:lstStyle/>
        <a:p>
          <a:endParaRPr lang="en-US"/>
        </a:p>
      </dgm:t>
    </dgm:pt>
    <dgm:pt modelId="{A9C099BC-EF78-4C13-957F-92F0C05F71F6}" type="pres">
      <dgm:prSet presAssocID="{9393E427-69CA-4138-A2A1-BFE48500399C}" presName="Name0" presStyleCnt="0">
        <dgm:presLayoutVars>
          <dgm:dir/>
          <dgm:animOne val="branch"/>
          <dgm:animLvl val="lvl"/>
        </dgm:presLayoutVars>
      </dgm:prSet>
      <dgm:spPr/>
    </dgm:pt>
    <dgm:pt modelId="{5C3E6D6C-420B-487B-A4CC-710C86AD92F4}" type="pres">
      <dgm:prSet presAssocID="{131F01D0-1C42-49F3-BAF5-83EAC3A02647}" presName="chaos" presStyleCnt="0"/>
      <dgm:spPr/>
    </dgm:pt>
    <dgm:pt modelId="{C3BE6DFE-706F-4AE9-94B2-C68B63640E0F}" type="pres">
      <dgm:prSet presAssocID="{131F01D0-1C42-49F3-BAF5-83EAC3A02647}" presName="parTx1" presStyleLbl="revTx" presStyleIdx="0" presStyleCnt="3"/>
      <dgm:spPr/>
    </dgm:pt>
    <dgm:pt modelId="{C537FD93-9AD5-4F02-8786-15E1E2A602A7}" type="pres">
      <dgm:prSet presAssocID="{131F01D0-1C42-49F3-BAF5-83EAC3A02647}" presName="desTx1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01F52-B909-4685-9A29-6DE9A75FC491}" type="pres">
      <dgm:prSet presAssocID="{131F01D0-1C42-49F3-BAF5-83EAC3A02647}" presName="c1" presStyleLbl="node1" presStyleIdx="0" presStyleCnt="19"/>
      <dgm:spPr/>
    </dgm:pt>
    <dgm:pt modelId="{E73CFB4A-D3BA-408F-9796-AA1963A24F8E}" type="pres">
      <dgm:prSet presAssocID="{131F01D0-1C42-49F3-BAF5-83EAC3A02647}" presName="c2" presStyleLbl="node1" presStyleIdx="1" presStyleCnt="19"/>
      <dgm:spPr/>
    </dgm:pt>
    <dgm:pt modelId="{8DA5549B-8A92-4B99-8ACE-7261041BA842}" type="pres">
      <dgm:prSet presAssocID="{131F01D0-1C42-49F3-BAF5-83EAC3A02647}" presName="c3" presStyleLbl="node1" presStyleIdx="2" presStyleCnt="19"/>
      <dgm:spPr/>
    </dgm:pt>
    <dgm:pt modelId="{E3B89961-32B0-4655-8EAC-16CF41018872}" type="pres">
      <dgm:prSet presAssocID="{131F01D0-1C42-49F3-BAF5-83EAC3A02647}" presName="c4" presStyleLbl="node1" presStyleIdx="3" presStyleCnt="19"/>
      <dgm:spPr/>
    </dgm:pt>
    <dgm:pt modelId="{AC7E543F-8B07-482A-8BDA-074E94D04D8D}" type="pres">
      <dgm:prSet presAssocID="{131F01D0-1C42-49F3-BAF5-83EAC3A02647}" presName="c5" presStyleLbl="node1" presStyleIdx="4" presStyleCnt="19"/>
      <dgm:spPr/>
    </dgm:pt>
    <dgm:pt modelId="{A2F1AF44-0B79-408F-A5C0-27A12D8A50AC}" type="pres">
      <dgm:prSet presAssocID="{131F01D0-1C42-49F3-BAF5-83EAC3A02647}" presName="c6" presStyleLbl="node1" presStyleIdx="5" presStyleCnt="19"/>
      <dgm:spPr/>
    </dgm:pt>
    <dgm:pt modelId="{2A8D9450-599D-40B8-851F-3543F654E914}" type="pres">
      <dgm:prSet presAssocID="{131F01D0-1C42-49F3-BAF5-83EAC3A02647}" presName="c7" presStyleLbl="node1" presStyleIdx="6" presStyleCnt="19"/>
      <dgm:spPr/>
    </dgm:pt>
    <dgm:pt modelId="{686A268E-F49D-447A-8B28-438EB43DB89F}" type="pres">
      <dgm:prSet presAssocID="{131F01D0-1C42-49F3-BAF5-83EAC3A02647}" presName="c8" presStyleLbl="node1" presStyleIdx="7" presStyleCnt="19"/>
      <dgm:spPr/>
    </dgm:pt>
    <dgm:pt modelId="{D4C01E96-1FCC-4A6A-BB53-C3EF1F38037D}" type="pres">
      <dgm:prSet presAssocID="{131F01D0-1C42-49F3-BAF5-83EAC3A02647}" presName="c9" presStyleLbl="node1" presStyleIdx="8" presStyleCnt="19"/>
      <dgm:spPr/>
    </dgm:pt>
    <dgm:pt modelId="{3EC8F318-D70F-4195-9E73-0643F9A65A23}" type="pres">
      <dgm:prSet presAssocID="{131F01D0-1C42-49F3-BAF5-83EAC3A02647}" presName="c10" presStyleLbl="node1" presStyleIdx="9" presStyleCnt="19"/>
      <dgm:spPr/>
    </dgm:pt>
    <dgm:pt modelId="{8956148A-7D06-4A03-A795-C2F88E359F1C}" type="pres">
      <dgm:prSet presAssocID="{131F01D0-1C42-49F3-BAF5-83EAC3A02647}" presName="c11" presStyleLbl="node1" presStyleIdx="10" presStyleCnt="19"/>
      <dgm:spPr/>
    </dgm:pt>
    <dgm:pt modelId="{5CFF2747-1815-4A92-BBD5-186262D84AD1}" type="pres">
      <dgm:prSet presAssocID="{131F01D0-1C42-49F3-BAF5-83EAC3A02647}" presName="c12" presStyleLbl="node1" presStyleIdx="11" presStyleCnt="19"/>
      <dgm:spPr/>
    </dgm:pt>
    <dgm:pt modelId="{08A1B6D5-8104-4472-B3DB-DD4C71AE8828}" type="pres">
      <dgm:prSet presAssocID="{131F01D0-1C42-49F3-BAF5-83EAC3A02647}" presName="c13" presStyleLbl="node1" presStyleIdx="12" presStyleCnt="19"/>
      <dgm:spPr/>
    </dgm:pt>
    <dgm:pt modelId="{441FEF9A-9BE6-4AE5-B22A-E8984411E292}" type="pres">
      <dgm:prSet presAssocID="{131F01D0-1C42-49F3-BAF5-83EAC3A02647}" presName="c14" presStyleLbl="node1" presStyleIdx="13" presStyleCnt="19"/>
      <dgm:spPr/>
    </dgm:pt>
    <dgm:pt modelId="{BC9A6E43-D53C-4B67-B289-FF9FAF33A8DE}" type="pres">
      <dgm:prSet presAssocID="{131F01D0-1C42-49F3-BAF5-83EAC3A02647}" presName="c15" presStyleLbl="node1" presStyleIdx="14" presStyleCnt="19"/>
      <dgm:spPr/>
    </dgm:pt>
    <dgm:pt modelId="{4ACE3D96-B8F0-431D-A54A-7B3056787188}" type="pres">
      <dgm:prSet presAssocID="{131F01D0-1C42-49F3-BAF5-83EAC3A02647}" presName="c16" presStyleLbl="node1" presStyleIdx="15" presStyleCnt="19"/>
      <dgm:spPr/>
    </dgm:pt>
    <dgm:pt modelId="{E48FF388-5CFB-432D-9431-34DC9E924392}" type="pres">
      <dgm:prSet presAssocID="{131F01D0-1C42-49F3-BAF5-83EAC3A02647}" presName="c17" presStyleLbl="node1" presStyleIdx="16" presStyleCnt="19"/>
      <dgm:spPr/>
    </dgm:pt>
    <dgm:pt modelId="{81215809-747C-4AAA-90A2-6B97EE64FDBF}" type="pres">
      <dgm:prSet presAssocID="{131F01D0-1C42-49F3-BAF5-83EAC3A02647}" presName="c18" presStyleLbl="node1" presStyleIdx="17" presStyleCnt="19"/>
      <dgm:spPr/>
    </dgm:pt>
    <dgm:pt modelId="{F5967EA4-ADAA-438C-90F2-F6E2E36D77D4}" type="pres">
      <dgm:prSet presAssocID="{7CFFB276-8C5E-45BA-AA7A-C43AC9669C44}" presName="chevronComposite1" presStyleCnt="0"/>
      <dgm:spPr/>
    </dgm:pt>
    <dgm:pt modelId="{7346A288-478A-4AB3-B58D-8B50D966DEB0}" type="pres">
      <dgm:prSet presAssocID="{7CFFB276-8C5E-45BA-AA7A-C43AC9669C44}" presName="chevron1" presStyleLbl="sibTrans2D1" presStyleIdx="0" presStyleCnt="2"/>
      <dgm:spPr/>
    </dgm:pt>
    <dgm:pt modelId="{1FA1A8C5-E50C-4EA2-B61D-0E2776BCD4BE}" type="pres">
      <dgm:prSet presAssocID="{7CFFB276-8C5E-45BA-AA7A-C43AC9669C44}" presName="spChevron1" presStyleCnt="0"/>
      <dgm:spPr/>
    </dgm:pt>
    <dgm:pt modelId="{2C1E67FD-A65A-4CAD-A038-BD37EE305AEB}" type="pres">
      <dgm:prSet presAssocID="{7CFFB276-8C5E-45BA-AA7A-C43AC9669C44}" presName="overlap" presStyleCnt="0"/>
      <dgm:spPr/>
    </dgm:pt>
    <dgm:pt modelId="{EFCA7211-4BCE-4B73-86F3-3F2640143A2F}" type="pres">
      <dgm:prSet presAssocID="{7CFFB276-8C5E-45BA-AA7A-C43AC9669C44}" presName="chevronComposite2" presStyleCnt="0"/>
      <dgm:spPr/>
    </dgm:pt>
    <dgm:pt modelId="{A9A3D19F-9766-4BBF-A48C-D798E0288295}" type="pres">
      <dgm:prSet presAssocID="{7CFFB276-8C5E-45BA-AA7A-C43AC9669C44}" presName="chevron2" presStyleLbl="sibTrans2D1" presStyleIdx="1" presStyleCnt="2"/>
      <dgm:spPr/>
    </dgm:pt>
    <dgm:pt modelId="{F9DC9A66-8A48-43F9-BE24-CE1EDD7EB714}" type="pres">
      <dgm:prSet presAssocID="{7CFFB276-8C5E-45BA-AA7A-C43AC9669C44}" presName="spChevron2" presStyleCnt="0"/>
      <dgm:spPr/>
    </dgm:pt>
    <dgm:pt modelId="{99BD19E3-A42B-4C9F-92EB-580A6936A5AD}" type="pres">
      <dgm:prSet presAssocID="{7BAA436F-B30C-4848-8925-18B081C5F0AC}" presName="last" presStyleCnt="0"/>
      <dgm:spPr/>
    </dgm:pt>
    <dgm:pt modelId="{83B8F2CD-28DF-4166-B1EC-36B497D72C3C}" type="pres">
      <dgm:prSet presAssocID="{7BAA436F-B30C-4848-8925-18B081C5F0AC}" presName="circleTx" presStyleLbl="node1" presStyleIdx="18" presStyleCnt="19"/>
      <dgm:spPr/>
    </dgm:pt>
    <dgm:pt modelId="{2C8CA2F3-4497-4400-BA2C-58DC9A5D8C82}" type="pres">
      <dgm:prSet presAssocID="{7BAA436F-B30C-4848-8925-18B081C5F0AC}" presName="desTxN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BF4D2-20A0-4474-A2AA-A3E4A3BC08E7}" type="pres">
      <dgm:prSet presAssocID="{7BAA436F-B30C-4848-8925-18B081C5F0AC}" presName="spN" presStyleCnt="0"/>
      <dgm:spPr/>
    </dgm:pt>
  </dgm:ptLst>
  <dgm:cxnLst>
    <dgm:cxn modelId="{822CF16E-C089-4625-8643-CB0DBB6CD478}" type="presOf" srcId="{7BAA436F-B30C-4848-8925-18B081C5F0AC}" destId="{83B8F2CD-28DF-4166-B1EC-36B497D72C3C}" srcOrd="0" destOrd="0" presId="urn:microsoft.com/office/officeart/2009/3/layout/RandomtoResultProcess"/>
    <dgm:cxn modelId="{873100FC-3939-4CB3-BE1B-710A38072628}" type="presOf" srcId="{9393E427-69CA-4138-A2A1-BFE48500399C}" destId="{A9C099BC-EF78-4C13-957F-92F0C05F71F6}" srcOrd="0" destOrd="0" presId="urn:microsoft.com/office/officeart/2009/3/layout/RandomtoResultProcess"/>
    <dgm:cxn modelId="{47CE1C78-F50E-4D77-B740-9907AFDA4F80}" srcId="{131F01D0-1C42-49F3-BAF5-83EAC3A02647}" destId="{D9D55EA4-3E1F-484F-BB58-03CE99702222}" srcOrd="0" destOrd="0" parTransId="{3CEA5931-CAF7-4628-B144-0AEE74632CF1}" sibTransId="{0B5C298A-1044-4C0F-B423-73E13A547E8A}"/>
    <dgm:cxn modelId="{FD146697-6BD2-4BF2-B2FA-31BF195CCCFB}" type="presOf" srcId="{131F01D0-1C42-49F3-BAF5-83EAC3A02647}" destId="{C3BE6DFE-706F-4AE9-94B2-C68B63640E0F}" srcOrd="0" destOrd="0" presId="urn:microsoft.com/office/officeart/2009/3/layout/RandomtoResultProcess"/>
    <dgm:cxn modelId="{207B700F-E957-488F-90A9-2EBE8F2FB23C}" type="presOf" srcId="{D9D55EA4-3E1F-484F-BB58-03CE99702222}" destId="{C537FD93-9AD5-4F02-8786-15E1E2A602A7}" srcOrd="0" destOrd="0" presId="urn:microsoft.com/office/officeart/2009/3/layout/RandomtoResultProcess"/>
    <dgm:cxn modelId="{56250E51-6F1E-46AD-BBCF-72B769A23D73}" type="presOf" srcId="{A3FD6CA4-44F6-4530-94F7-0C4FD87DC61F}" destId="{2C8CA2F3-4497-4400-BA2C-58DC9A5D8C82}" srcOrd="0" destOrd="0" presId="urn:microsoft.com/office/officeart/2009/3/layout/RandomtoResultProcess"/>
    <dgm:cxn modelId="{4764B786-2049-4024-8B35-317961EEC4EC}" srcId="{7BAA436F-B30C-4848-8925-18B081C5F0AC}" destId="{A3FD6CA4-44F6-4530-94F7-0C4FD87DC61F}" srcOrd="0" destOrd="0" parTransId="{FA2AB557-1B09-4711-8C2C-47002E87D2FB}" sibTransId="{F8DCDF07-EFC6-4D65-BD87-1911BFADFE77}"/>
    <dgm:cxn modelId="{4E6911B8-D768-4974-BD87-EF41E84E8DDF}" srcId="{9393E427-69CA-4138-A2A1-BFE48500399C}" destId="{7BAA436F-B30C-4848-8925-18B081C5F0AC}" srcOrd="1" destOrd="0" parTransId="{076D7944-0C10-4881-9CAD-DD8AA9F76E81}" sibTransId="{0631D924-3B1A-4A80-932D-EEF50BA329CA}"/>
    <dgm:cxn modelId="{DFEA82F5-A14C-4C12-A198-D09DF82172F3}" srcId="{9393E427-69CA-4138-A2A1-BFE48500399C}" destId="{131F01D0-1C42-49F3-BAF5-83EAC3A02647}" srcOrd="0" destOrd="0" parTransId="{5BCEDF0C-5948-447F-AC81-5C03EB1A85C4}" sibTransId="{7CFFB276-8C5E-45BA-AA7A-C43AC9669C44}"/>
    <dgm:cxn modelId="{E2B72B13-8A39-4ED1-B253-25766B02FCAD}" type="presParOf" srcId="{A9C099BC-EF78-4C13-957F-92F0C05F71F6}" destId="{5C3E6D6C-420B-487B-A4CC-710C86AD92F4}" srcOrd="0" destOrd="0" presId="urn:microsoft.com/office/officeart/2009/3/layout/RandomtoResultProcess"/>
    <dgm:cxn modelId="{99D615A7-1110-4323-B988-A23B7B503535}" type="presParOf" srcId="{5C3E6D6C-420B-487B-A4CC-710C86AD92F4}" destId="{C3BE6DFE-706F-4AE9-94B2-C68B63640E0F}" srcOrd="0" destOrd="0" presId="urn:microsoft.com/office/officeart/2009/3/layout/RandomtoResultProcess"/>
    <dgm:cxn modelId="{5A809DD8-C0AC-4001-8F9E-0C4959EFCD24}" type="presParOf" srcId="{5C3E6D6C-420B-487B-A4CC-710C86AD92F4}" destId="{C537FD93-9AD5-4F02-8786-15E1E2A602A7}" srcOrd="1" destOrd="0" presId="urn:microsoft.com/office/officeart/2009/3/layout/RandomtoResultProcess"/>
    <dgm:cxn modelId="{5EB23330-4002-4ACD-B8FB-78684D687CEB}" type="presParOf" srcId="{5C3E6D6C-420B-487B-A4CC-710C86AD92F4}" destId="{D5801F52-B909-4685-9A29-6DE9A75FC491}" srcOrd="2" destOrd="0" presId="urn:microsoft.com/office/officeart/2009/3/layout/RandomtoResultProcess"/>
    <dgm:cxn modelId="{C0149ABA-0A07-49BC-84BE-63429C906231}" type="presParOf" srcId="{5C3E6D6C-420B-487B-A4CC-710C86AD92F4}" destId="{E73CFB4A-D3BA-408F-9796-AA1963A24F8E}" srcOrd="3" destOrd="0" presId="urn:microsoft.com/office/officeart/2009/3/layout/RandomtoResultProcess"/>
    <dgm:cxn modelId="{64E93E34-1175-4505-B884-B798FB329D0B}" type="presParOf" srcId="{5C3E6D6C-420B-487B-A4CC-710C86AD92F4}" destId="{8DA5549B-8A92-4B99-8ACE-7261041BA842}" srcOrd="4" destOrd="0" presId="urn:microsoft.com/office/officeart/2009/3/layout/RandomtoResultProcess"/>
    <dgm:cxn modelId="{D5AB9291-1EFF-4278-8042-200413A60A2E}" type="presParOf" srcId="{5C3E6D6C-420B-487B-A4CC-710C86AD92F4}" destId="{E3B89961-32B0-4655-8EAC-16CF41018872}" srcOrd="5" destOrd="0" presId="urn:microsoft.com/office/officeart/2009/3/layout/RandomtoResultProcess"/>
    <dgm:cxn modelId="{59DC64CB-9E2B-4072-A452-7EA14C11DC53}" type="presParOf" srcId="{5C3E6D6C-420B-487B-A4CC-710C86AD92F4}" destId="{AC7E543F-8B07-482A-8BDA-074E94D04D8D}" srcOrd="6" destOrd="0" presId="urn:microsoft.com/office/officeart/2009/3/layout/RandomtoResultProcess"/>
    <dgm:cxn modelId="{AD1F6C49-D9DA-45C1-85B6-842288AB9A36}" type="presParOf" srcId="{5C3E6D6C-420B-487B-A4CC-710C86AD92F4}" destId="{A2F1AF44-0B79-408F-A5C0-27A12D8A50AC}" srcOrd="7" destOrd="0" presId="urn:microsoft.com/office/officeart/2009/3/layout/RandomtoResultProcess"/>
    <dgm:cxn modelId="{CB1DF32C-1BAA-464D-ABBA-71EF962C1E2C}" type="presParOf" srcId="{5C3E6D6C-420B-487B-A4CC-710C86AD92F4}" destId="{2A8D9450-599D-40B8-851F-3543F654E914}" srcOrd="8" destOrd="0" presId="urn:microsoft.com/office/officeart/2009/3/layout/RandomtoResultProcess"/>
    <dgm:cxn modelId="{12E97B22-DD60-4BC2-B9AF-6FC90950C009}" type="presParOf" srcId="{5C3E6D6C-420B-487B-A4CC-710C86AD92F4}" destId="{686A268E-F49D-447A-8B28-438EB43DB89F}" srcOrd="9" destOrd="0" presId="urn:microsoft.com/office/officeart/2009/3/layout/RandomtoResultProcess"/>
    <dgm:cxn modelId="{89A597BC-7988-4510-8530-2EFCC81877CB}" type="presParOf" srcId="{5C3E6D6C-420B-487B-A4CC-710C86AD92F4}" destId="{D4C01E96-1FCC-4A6A-BB53-C3EF1F38037D}" srcOrd="10" destOrd="0" presId="urn:microsoft.com/office/officeart/2009/3/layout/RandomtoResultProcess"/>
    <dgm:cxn modelId="{DAC7C7CE-07C6-41C0-A821-E76A22FACA1B}" type="presParOf" srcId="{5C3E6D6C-420B-487B-A4CC-710C86AD92F4}" destId="{3EC8F318-D70F-4195-9E73-0643F9A65A23}" srcOrd="11" destOrd="0" presId="urn:microsoft.com/office/officeart/2009/3/layout/RandomtoResultProcess"/>
    <dgm:cxn modelId="{798EE5A8-F5BE-4EFC-B7D6-EFE93903EA79}" type="presParOf" srcId="{5C3E6D6C-420B-487B-A4CC-710C86AD92F4}" destId="{8956148A-7D06-4A03-A795-C2F88E359F1C}" srcOrd="12" destOrd="0" presId="urn:microsoft.com/office/officeart/2009/3/layout/RandomtoResultProcess"/>
    <dgm:cxn modelId="{03A84D24-24A6-400A-B169-DB12DFB92327}" type="presParOf" srcId="{5C3E6D6C-420B-487B-A4CC-710C86AD92F4}" destId="{5CFF2747-1815-4A92-BBD5-186262D84AD1}" srcOrd="13" destOrd="0" presId="urn:microsoft.com/office/officeart/2009/3/layout/RandomtoResultProcess"/>
    <dgm:cxn modelId="{57A65E25-9036-40CC-A811-F4E10989AB7E}" type="presParOf" srcId="{5C3E6D6C-420B-487B-A4CC-710C86AD92F4}" destId="{08A1B6D5-8104-4472-B3DB-DD4C71AE8828}" srcOrd="14" destOrd="0" presId="urn:microsoft.com/office/officeart/2009/3/layout/RandomtoResultProcess"/>
    <dgm:cxn modelId="{6BF5699C-78E6-486A-8E5B-B50C12F5BA4D}" type="presParOf" srcId="{5C3E6D6C-420B-487B-A4CC-710C86AD92F4}" destId="{441FEF9A-9BE6-4AE5-B22A-E8984411E292}" srcOrd="15" destOrd="0" presId="urn:microsoft.com/office/officeart/2009/3/layout/RandomtoResultProcess"/>
    <dgm:cxn modelId="{7CAC3B61-3556-4283-8217-B02052F16D2D}" type="presParOf" srcId="{5C3E6D6C-420B-487B-A4CC-710C86AD92F4}" destId="{BC9A6E43-D53C-4B67-B289-FF9FAF33A8DE}" srcOrd="16" destOrd="0" presId="urn:microsoft.com/office/officeart/2009/3/layout/RandomtoResultProcess"/>
    <dgm:cxn modelId="{8B27B3E7-0B1B-4DF2-9833-6FD86D22504B}" type="presParOf" srcId="{5C3E6D6C-420B-487B-A4CC-710C86AD92F4}" destId="{4ACE3D96-B8F0-431D-A54A-7B3056787188}" srcOrd="17" destOrd="0" presId="urn:microsoft.com/office/officeart/2009/3/layout/RandomtoResultProcess"/>
    <dgm:cxn modelId="{AB13DFCB-B285-4F73-9E81-FD5014D8B1D9}" type="presParOf" srcId="{5C3E6D6C-420B-487B-A4CC-710C86AD92F4}" destId="{E48FF388-5CFB-432D-9431-34DC9E924392}" srcOrd="18" destOrd="0" presId="urn:microsoft.com/office/officeart/2009/3/layout/RandomtoResultProcess"/>
    <dgm:cxn modelId="{005F6990-E262-45FC-93B7-FF41E8F2DD1D}" type="presParOf" srcId="{5C3E6D6C-420B-487B-A4CC-710C86AD92F4}" destId="{81215809-747C-4AAA-90A2-6B97EE64FDBF}" srcOrd="19" destOrd="0" presId="urn:microsoft.com/office/officeart/2009/3/layout/RandomtoResultProcess"/>
    <dgm:cxn modelId="{B4A051A3-97B8-476A-A84F-C8064D7DCC4B}" type="presParOf" srcId="{A9C099BC-EF78-4C13-957F-92F0C05F71F6}" destId="{F5967EA4-ADAA-438C-90F2-F6E2E36D77D4}" srcOrd="1" destOrd="0" presId="urn:microsoft.com/office/officeart/2009/3/layout/RandomtoResultProcess"/>
    <dgm:cxn modelId="{C856CFBA-D4BB-4DD1-8F46-B3C1AC07D263}" type="presParOf" srcId="{F5967EA4-ADAA-438C-90F2-F6E2E36D77D4}" destId="{7346A288-478A-4AB3-B58D-8B50D966DEB0}" srcOrd="0" destOrd="0" presId="urn:microsoft.com/office/officeart/2009/3/layout/RandomtoResultProcess"/>
    <dgm:cxn modelId="{E43B559C-D9F8-41FA-878C-5850DF581D2D}" type="presParOf" srcId="{F5967EA4-ADAA-438C-90F2-F6E2E36D77D4}" destId="{1FA1A8C5-E50C-4EA2-B61D-0E2776BCD4BE}" srcOrd="1" destOrd="0" presId="urn:microsoft.com/office/officeart/2009/3/layout/RandomtoResultProcess"/>
    <dgm:cxn modelId="{3410F4BA-401F-4386-A27F-5CF066041659}" type="presParOf" srcId="{A9C099BC-EF78-4C13-957F-92F0C05F71F6}" destId="{2C1E67FD-A65A-4CAD-A038-BD37EE305AEB}" srcOrd="2" destOrd="0" presId="urn:microsoft.com/office/officeart/2009/3/layout/RandomtoResultProcess"/>
    <dgm:cxn modelId="{528EBB15-4477-4F11-83A7-8F12014C0C5F}" type="presParOf" srcId="{A9C099BC-EF78-4C13-957F-92F0C05F71F6}" destId="{EFCA7211-4BCE-4B73-86F3-3F2640143A2F}" srcOrd="3" destOrd="0" presId="urn:microsoft.com/office/officeart/2009/3/layout/RandomtoResultProcess"/>
    <dgm:cxn modelId="{AE9BBEB6-6622-4068-B96A-BEC0410D74AA}" type="presParOf" srcId="{EFCA7211-4BCE-4B73-86F3-3F2640143A2F}" destId="{A9A3D19F-9766-4BBF-A48C-D798E0288295}" srcOrd="0" destOrd="0" presId="urn:microsoft.com/office/officeart/2009/3/layout/RandomtoResultProcess"/>
    <dgm:cxn modelId="{3BEC66FA-E112-4787-9F68-7A011F2F05C4}" type="presParOf" srcId="{EFCA7211-4BCE-4B73-86F3-3F2640143A2F}" destId="{F9DC9A66-8A48-43F9-BE24-CE1EDD7EB714}" srcOrd="1" destOrd="0" presId="urn:microsoft.com/office/officeart/2009/3/layout/RandomtoResultProcess"/>
    <dgm:cxn modelId="{33121B6E-CF4C-4064-B7C1-72FCDC0C215A}" type="presParOf" srcId="{A9C099BC-EF78-4C13-957F-92F0C05F71F6}" destId="{99BD19E3-A42B-4C9F-92EB-580A6936A5AD}" srcOrd="4" destOrd="0" presId="urn:microsoft.com/office/officeart/2009/3/layout/RandomtoResultProcess"/>
    <dgm:cxn modelId="{DC0115E0-DFF7-4057-B530-F583546C88F0}" type="presParOf" srcId="{99BD19E3-A42B-4C9F-92EB-580A6936A5AD}" destId="{83B8F2CD-28DF-4166-B1EC-36B497D72C3C}" srcOrd="0" destOrd="0" presId="urn:microsoft.com/office/officeart/2009/3/layout/RandomtoResultProcess"/>
    <dgm:cxn modelId="{0F6D5B58-2883-4EC7-B9E9-66E8FBDFB3CD}" type="presParOf" srcId="{99BD19E3-A42B-4C9F-92EB-580A6936A5AD}" destId="{2C8CA2F3-4497-4400-BA2C-58DC9A5D8C82}" srcOrd="1" destOrd="0" presId="urn:microsoft.com/office/officeart/2009/3/layout/RandomtoResultProcess"/>
    <dgm:cxn modelId="{2AD06409-15FB-42D9-A38C-38D4DE0FF367}" type="presParOf" srcId="{99BD19E3-A42B-4C9F-92EB-580A6936A5AD}" destId="{38CBF4D2-20A0-4474-A2AA-A3E4A3BC08E7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47400B-5C23-4D13-BAC6-B5D458BF8FB4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67372561-B8A8-4EE1-A26D-BD8E948C6E7D}">
      <dgm:prSet phldrT="[Text]"/>
      <dgm:spPr/>
      <dgm:t>
        <a:bodyPr/>
        <a:lstStyle/>
        <a:p>
          <a:r>
            <a:rPr lang="en-US" dirty="0" smtClean="0"/>
            <a:t>Final Article</a:t>
          </a:r>
          <a:endParaRPr lang="en-US" dirty="0"/>
        </a:p>
      </dgm:t>
    </dgm:pt>
    <dgm:pt modelId="{57A18156-2EA6-4D33-8D74-D887A188ACEC}" type="parTrans" cxnId="{27A44067-E7D6-43EF-A9E1-DD870C30F260}">
      <dgm:prSet/>
      <dgm:spPr/>
      <dgm:t>
        <a:bodyPr/>
        <a:lstStyle/>
        <a:p>
          <a:endParaRPr lang="en-US"/>
        </a:p>
      </dgm:t>
    </dgm:pt>
    <dgm:pt modelId="{DE2F273C-2D53-4DC0-9770-49E43134B814}" type="sibTrans" cxnId="{27A44067-E7D6-43EF-A9E1-DD870C30F260}">
      <dgm:prSet/>
      <dgm:spPr/>
      <dgm:t>
        <a:bodyPr/>
        <a:lstStyle/>
        <a:p>
          <a:endParaRPr lang="en-US"/>
        </a:p>
      </dgm:t>
    </dgm:pt>
    <dgm:pt modelId="{44570CE9-28A7-48A7-8242-15DD627B1D69}" type="pres">
      <dgm:prSet presAssocID="{6E47400B-5C23-4D13-BAC6-B5D458BF8FB4}" presName="CompostProcess" presStyleCnt="0">
        <dgm:presLayoutVars>
          <dgm:dir/>
          <dgm:resizeHandles val="exact"/>
        </dgm:presLayoutVars>
      </dgm:prSet>
      <dgm:spPr/>
    </dgm:pt>
    <dgm:pt modelId="{6C057EC3-ADB4-4599-A6AA-21304129A190}" type="pres">
      <dgm:prSet presAssocID="{6E47400B-5C23-4D13-BAC6-B5D458BF8FB4}" presName="arrow" presStyleLbl="bgShp" presStyleIdx="0" presStyleCnt="1" custAng="10800000"/>
      <dgm:spPr/>
    </dgm:pt>
    <dgm:pt modelId="{6C0D57DA-EAC5-4B76-B5F2-D776CC7EEA05}" type="pres">
      <dgm:prSet presAssocID="{6E47400B-5C23-4D13-BAC6-B5D458BF8FB4}" presName="linearProcess" presStyleCnt="0"/>
      <dgm:spPr/>
    </dgm:pt>
    <dgm:pt modelId="{200A464E-1F19-4A6D-A20C-3BF41CE7469B}" type="pres">
      <dgm:prSet presAssocID="{67372561-B8A8-4EE1-A26D-BD8E948C6E7D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EBCF23-24EA-4F08-A39E-0A46BF06D234}" type="presOf" srcId="{6E47400B-5C23-4D13-BAC6-B5D458BF8FB4}" destId="{44570CE9-28A7-48A7-8242-15DD627B1D69}" srcOrd="0" destOrd="0" presId="urn:microsoft.com/office/officeart/2005/8/layout/hProcess9"/>
    <dgm:cxn modelId="{7D3012AC-63BB-4ED3-907E-8AEB373528B3}" type="presOf" srcId="{67372561-B8A8-4EE1-A26D-BD8E948C6E7D}" destId="{200A464E-1F19-4A6D-A20C-3BF41CE7469B}" srcOrd="0" destOrd="0" presId="urn:microsoft.com/office/officeart/2005/8/layout/hProcess9"/>
    <dgm:cxn modelId="{27A44067-E7D6-43EF-A9E1-DD870C30F260}" srcId="{6E47400B-5C23-4D13-BAC6-B5D458BF8FB4}" destId="{67372561-B8A8-4EE1-A26D-BD8E948C6E7D}" srcOrd="0" destOrd="0" parTransId="{57A18156-2EA6-4D33-8D74-D887A188ACEC}" sibTransId="{DE2F273C-2D53-4DC0-9770-49E43134B814}"/>
    <dgm:cxn modelId="{C9351375-3BD9-4CC7-81AA-2D810A6FB09F}" type="presParOf" srcId="{44570CE9-28A7-48A7-8242-15DD627B1D69}" destId="{6C057EC3-ADB4-4599-A6AA-21304129A190}" srcOrd="0" destOrd="0" presId="urn:microsoft.com/office/officeart/2005/8/layout/hProcess9"/>
    <dgm:cxn modelId="{2ADEC5C6-B2C7-4920-8322-E4CDF883669C}" type="presParOf" srcId="{44570CE9-28A7-48A7-8242-15DD627B1D69}" destId="{6C0D57DA-EAC5-4B76-B5F2-D776CC7EEA05}" srcOrd="1" destOrd="0" presId="urn:microsoft.com/office/officeart/2005/8/layout/hProcess9"/>
    <dgm:cxn modelId="{336C96B5-7BE7-4DBE-8BA5-ADFB7AD1FB2B}" type="presParOf" srcId="{6C0D57DA-EAC5-4B76-B5F2-D776CC7EEA05}" destId="{200A464E-1F19-4A6D-A20C-3BF41CE7469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47400B-5C23-4D13-BAC6-B5D458BF8FB4}" type="doc">
      <dgm:prSet loTypeId="urn:microsoft.com/office/officeart/2005/8/layout/hProcess9" loCatId="process" qsTypeId="urn:microsoft.com/office/officeart/2005/8/quickstyle/simple1" qsCatId="simple" csTypeId="urn:microsoft.com/office/officeart/2005/8/colors/accent0_2" csCatId="mainScheme" phldr="1"/>
      <dgm:spPr/>
    </dgm:pt>
    <dgm:pt modelId="{67372561-B8A8-4EE1-A26D-BD8E948C6E7D}">
      <dgm:prSet phldrT="[Text]"/>
      <dgm:spPr/>
      <dgm:t>
        <a:bodyPr/>
        <a:lstStyle/>
        <a:p>
          <a:r>
            <a:rPr lang="en-US" dirty="0" smtClean="0"/>
            <a:t>URL 1</a:t>
          </a:r>
          <a:endParaRPr lang="en-US" dirty="0"/>
        </a:p>
      </dgm:t>
    </dgm:pt>
    <dgm:pt modelId="{57A18156-2EA6-4D33-8D74-D887A188ACEC}" type="parTrans" cxnId="{27A44067-E7D6-43EF-A9E1-DD870C30F260}">
      <dgm:prSet/>
      <dgm:spPr/>
      <dgm:t>
        <a:bodyPr/>
        <a:lstStyle/>
        <a:p>
          <a:endParaRPr lang="en-US"/>
        </a:p>
      </dgm:t>
    </dgm:pt>
    <dgm:pt modelId="{DE2F273C-2D53-4DC0-9770-49E43134B814}" type="sibTrans" cxnId="{27A44067-E7D6-43EF-A9E1-DD870C30F260}">
      <dgm:prSet/>
      <dgm:spPr/>
      <dgm:t>
        <a:bodyPr/>
        <a:lstStyle/>
        <a:p>
          <a:endParaRPr lang="en-US"/>
        </a:p>
      </dgm:t>
    </dgm:pt>
    <dgm:pt modelId="{B2CF3B72-0311-4BD1-B09D-2557276BFEB9}">
      <dgm:prSet phldrT="[Text]"/>
      <dgm:spPr/>
      <dgm:t>
        <a:bodyPr/>
        <a:lstStyle/>
        <a:p>
          <a:r>
            <a:rPr lang="en-US" dirty="0" smtClean="0"/>
            <a:t>URL 2</a:t>
          </a:r>
          <a:endParaRPr lang="en-US" dirty="0"/>
        </a:p>
      </dgm:t>
    </dgm:pt>
    <dgm:pt modelId="{CFCB0D06-EF71-4967-B3B7-0FA4AE41AEB8}" type="parTrans" cxnId="{402867B8-83AA-4726-8C85-8B2EFB26A63D}">
      <dgm:prSet/>
      <dgm:spPr/>
      <dgm:t>
        <a:bodyPr/>
        <a:lstStyle/>
        <a:p>
          <a:endParaRPr lang="en-US"/>
        </a:p>
      </dgm:t>
    </dgm:pt>
    <dgm:pt modelId="{EA27C298-C4E6-439B-8E0C-70B31281B391}" type="sibTrans" cxnId="{402867B8-83AA-4726-8C85-8B2EFB26A63D}">
      <dgm:prSet/>
      <dgm:spPr/>
      <dgm:t>
        <a:bodyPr/>
        <a:lstStyle/>
        <a:p>
          <a:endParaRPr lang="en-US"/>
        </a:p>
      </dgm:t>
    </dgm:pt>
    <dgm:pt modelId="{ED930FD2-CB42-4AAD-AD81-5D8D000BE807}">
      <dgm:prSet phldrT="[Text]"/>
      <dgm:spPr/>
      <dgm:t>
        <a:bodyPr/>
        <a:lstStyle/>
        <a:p>
          <a:r>
            <a:rPr lang="en-US" dirty="0" smtClean="0"/>
            <a:t>URL 3</a:t>
          </a:r>
          <a:endParaRPr lang="en-US" dirty="0"/>
        </a:p>
      </dgm:t>
    </dgm:pt>
    <dgm:pt modelId="{4572E46A-85A3-4C4F-A626-C47FDA12AD21}" type="parTrans" cxnId="{9C2B146B-97AE-45DE-ABFA-283CB2040192}">
      <dgm:prSet/>
      <dgm:spPr/>
      <dgm:t>
        <a:bodyPr/>
        <a:lstStyle/>
        <a:p>
          <a:endParaRPr lang="en-US"/>
        </a:p>
      </dgm:t>
    </dgm:pt>
    <dgm:pt modelId="{B7B8101F-BDF9-47BD-B037-F1988D671F1F}" type="sibTrans" cxnId="{9C2B146B-97AE-45DE-ABFA-283CB2040192}">
      <dgm:prSet/>
      <dgm:spPr/>
      <dgm:t>
        <a:bodyPr/>
        <a:lstStyle/>
        <a:p>
          <a:endParaRPr lang="en-US"/>
        </a:p>
      </dgm:t>
    </dgm:pt>
    <dgm:pt modelId="{44570CE9-28A7-48A7-8242-15DD627B1D69}" type="pres">
      <dgm:prSet presAssocID="{6E47400B-5C23-4D13-BAC6-B5D458BF8FB4}" presName="CompostProcess" presStyleCnt="0">
        <dgm:presLayoutVars>
          <dgm:dir/>
          <dgm:resizeHandles val="exact"/>
        </dgm:presLayoutVars>
      </dgm:prSet>
      <dgm:spPr/>
    </dgm:pt>
    <dgm:pt modelId="{6C057EC3-ADB4-4599-A6AA-21304129A190}" type="pres">
      <dgm:prSet presAssocID="{6E47400B-5C23-4D13-BAC6-B5D458BF8FB4}" presName="arrow" presStyleLbl="bgShp" presStyleIdx="0" presStyleCnt="1"/>
      <dgm:spPr/>
    </dgm:pt>
    <dgm:pt modelId="{6C0D57DA-EAC5-4B76-B5F2-D776CC7EEA05}" type="pres">
      <dgm:prSet presAssocID="{6E47400B-5C23-4D13-BAC6-B5D458BF8FB4}" presName="linearProcess" presStyleCnt="0"/>
      <dgm:spPr/>
    </dgm:pt>
    <dgm:pt modelId="{200A464E-1F19-4A6D-A20C-3BF41CE7469B}" type="pres">
      <dgm:prSet presAssocID="{67372561-B8A8-4EE1-A26D-BD8E948C6E7D}" presName="textNode" presStyleLbl="node1" presStyleIdx="0" presStyleCnt="3">
        <dgm:presLayoutVars>
          <dgm:bulletEnabled val="1"/>
        </dgm:presLayoutVars>
      </dgm:prSet>
      <dgm:spPr/>
    </dgm:pt>
    <dgm:pt modelId="{5CBA728A-9B20-4ECC-9ACE-970E2AAC2A36}" type="pres">
      <dgm:prSet presAssocID="{DE2F273C-2D53-4DC0-9770-49E43134B814}" presName="sibTrans" presStyleCnt="0"/>
      <dgm:spPr/>
    </dgm:pt>
    <dgm:pt modelId="{4F28D9F9-6217-4E79-A472-D04A9DB4B4E9}" type="pres">
      <dgm:prSet presAssocID="{B2CF3B72-0311-4BD1-B09D-2557276BFEB9}" presName="textNode" presStyleLbl="node1" presStyleIdx="1" presStyleCnt="3">
        <dgm:presLayoutVars>
          <dgm:bulletEnabled val="1"/>
        </dgm:presLayoutVars>
      </dgm:prSet>
      <dgm:spPr/>
    </dgm:pt>
    <dgm:pt modelId="{08165E53-0F1A-4A1B-8C32-4234BC30C29D}" type="pres">
      <dgm:prSet presAssocID="{EA27C298-C4E6-439B-8E0C-70B31281B391}" presName="sibTrans" presStyleCnt="0"/>
      <dgm:spPr/>
    </dgm:pt>
    <dgm:pt modelId="{1CDB9BC5-0551-4ECB-BECE-3EEB952278D4}" type="pres">
      <dgm:prSet presAssocID="{ED930FD2-CB42-4AAD-AD81-5D8D000BE80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02867B8-83AA-4726-8C85-8B2EFB26A63D}" srcId="{6E47400B-5C23-4D13-BAC6-B5D458BF8FB4}" destId="{B2CF3B72-0311-4BD1-B09D-2557276BFEB9}" srcOrd="1" destOrd="0" parTransId="{CFCB0D06-EF71-4967-B3B7-0FA4AE41AEB8}" sibTransId="{EA27C298-C4E6-439B-8E0C-70B31281B391}"/>
    <dgm:cxn modelId="{25420D3E-3D9B-4595-94DC-76A6ECEFB157}" type="presOf" srcId="{6E47400B-5C23-4D13-BAC6-B5D458BF8FB4}" destId="{44570CE9-28A7-48A7-8242-15DD627B1D69}" srcOrd="0" destOrd="0" presId="urn:microsoft.com/office/officeart/2005/8/layout/hProcess9"/>
    <dgm:cxn modelId="{25BA0546-59F5-4422-83A4-C320F340DC8D}" type="presOf" srcId="{ED930FD2-CB42-4AAD-AD81-5D8D000BE807}" destId="{1CDB9BC5-0551-4ECB-BECE-3EEB952278D4}" srcOrd="0" destOrd="0" presId="urn:microsoft.com/office/officeart/2005/8/layout/hProcess9"/>
    <dgm:cxn modelId="{3B2C9257-895B-4BEA-9D03-5844C81E401A}" type="presOf" srcId="{B2CF3B72-0311-4BD1-B09D-2557276BFEB9}" destId="{4F28D9F9-6217-4E79-A472-D04A9DB4B4E9}" srcOrd="0" destOrd="0" presId="urn:microsoft.com/office/officeart/2005/8/layout/hProcess9"/>
    <dgm:cxn modelId="{428D402C-7E9D-4BFA-BBB2-D51E0F850629}" type="presOf" srcId="{67372561-B8A8-4EE1-A26D-BD8E948C6E7D}" destId="{200A464E-1F19-4A6D-A20C-3BF41CE7469B}" srcOrd="0" destOrd="0" presId="urn:microsoft.com/office/officeart/2005/8/layout/hProcess9"/>
    <dgm:cxn modelId="{27A44067-E7D6-43EF-A9E1-DD870C30F260}" srcId="{6E47400B-5C23-4D13-BAC6-B5D458BF8FB4}" destId="{67372561-B8A8-4EE1-A26D-BD8E948C6E7D}" srcOrd="0" destOrd="0" parTransId="{57A18156-2EA6-4D33-8D74-D887A188ACEC}" sibTransId="{DE2F273C-2D53-4DC0-9770-49E43134B814}"/>
    <dgm:cxn modelId="{9C2B146B-97AE-45DE-ABFA-283CB2040192}" srcId="{6E47400B-5C23-4D13-BAC6-B5D458BF8FB4}" destId="{ED930FD2-CB42-4AAD-AD81-5D8D000BE807}" srcOrd="2" destOrd="0" parTransId="{4572E46A-85A3-4C4F-A626-C47FDA12AD21}" sibTransId="{B7B8101F-BDF9-47BD-B037-F1988D671F1F}"/>
    <dgm:cxn modelId="{5F1103BE-C767-4F39-B9C8-3D0287A35578}" type="presParOf" srcId="{44570CE9-28A7-48A7-8242-15DD627B1D69}" destId="{6C057EC3-ADB4-4599-A6AA-21304129A190}" srcOrd="0" destOrd="0" presId="urn:microsoft.com/office/officeart/2005/8/layout/hProcess9"/>
    <dgm:cxn modelId="{3352BFE2-61DE-40FB-8DEC-3A4529DE6D60}" type="presParOf" srcId="{44570CE9-28A7-48A7-8242-15DD627B1D69}" destId="{6C0D57DA-EAC5-4B76-B5F2-D776CC7EEA05}" srcOrd="1" destOrd="0" presId="urn:microsoft.com/office/officeart/2005/8/layout/hProcess9"/>
    <dgm:cxn modelId="{0BA72BE6-D441-4B2E-91E4-C0D48DCE0BFC}" type="presParOf" srcId="{6C0D57DA-EAC5-4B76-B5F2-D776CC7EEA05}" destId="{200A464E-1F19-4A6D-A20C-3BF41CE7469B}" srcOrd="0" destOrd="0" presId="urn:microsoft.com/office/officeart/2005/8/layout/hProcess9"/>
    <dgm:cxn modelId="{B3A94217-3720-4F49-8B38-ADEB75003B6C}" type="presParOf" srcId="{6C0D57DA-EAC5-4B76-B5F2-D776CC7EEA05}" destId="{5CBA728A-9B20-4ECC-9ACE-970E2AAC2A36}" srcOrd="1" destOrd="0" presId="urn:microsoft.com/office/officeart/2005/8/layout/hProcess9"/>
    <dgm:cxn modelId="{0C6C7200-2239-4949-A5A0-9E7C002949A2}" type="presParOf" srcId="{6C0D57DA-EAC5-4B76-B5F2-D776CC7EEA05}" destId="{4F28D9F9-6217-4E79-A472-D04A9DB4B4E9}" srcOrd="2" destOrd="0" presId="urn:microsoft.com/office/officeart/2005/8/layout/hProcess9"/>
    <dgm:cxn modelId="{4754D853-5EC4-4532-9AA7-E0911093345A}" type="presParOf" srcId="{6C0D57DA-EAC5-4B76-B5F2-D776CC7EEA05}" destId="{08165E53-0F1A-4A1B-8C32-4234BC30C29D}" srcOrd="3" destOrd="0" presId="urn:microsoft.com/office/officeart/2005/8/layout/hProcess9"/>
    <dgm:cxn modelId="{3034016E-3E3E-498C-A568-3272901517A0}" type="presParOf" srcId="{6C0D57DA-EAC5-4B76-B5F2-D776CC7EEA05}" destId="{1CDB9BC5-0551-4ECB-BECE-3EEB952278D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3738D-E3C2-421B-B8C3-84354E51FCB8}">
      <dsp:nvSpPr>
        <dsp:cNvPr id="0" name=""/>
        <dsp:cNvSpPr/>
      </dsp:nvSpPr>
      <dsp:spPr>
        <a:xfrm>
          <a:off x="1556817" y="182989"/>
          <a:ext cx="3631635" cy="1261219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17CCB-6CB6-4DB7-ADE9-8213DA6CF96D}">
      <dsp:nvSpPr>
        <dsp:cNvPr id="0" name=""/>
        <dsp:cNvSpPr/>
      </dsp:nvSpPr>
      <dsp:spPr>
        <a:xfrm>
          <a:off x="3026362" y="3271287"/>
          <a:ext cx="703805" cy="45043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79BAB-482D-4936-A6D3-7B6D17B2D06A}">
      <dsp:nvSpPr>
        <dsp:cNvPr id="0" name=""/>
        <dsp:cNvSpPr/>
      </dsp:nvSpPr>
      <dsp:spPr>
        <a:xfrm>
          <a:off x="457282" y="3631635"/>
          <a:ext cx="5841966" cy="84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Lists of Paragraphs of Sentences</a:t>
          </a:r>
          <a:endParaRPr lang="en-US" sz="2900" kern="1200" dirty="0"/>
        </a:p>
      </dsp:txBody>
      <dsp:txXfrm>
        <a:off x="457282" y="3631635"/>
        <a:ext cx="5841966" cy="844566"/>
      </dsp:txXfrm>
    </dsp:sp>
    <dsp:sp modelId="{08FD7885-A143-4B25-9005-0086F00838D7}">
      <dsp:nvSpPr>
        <dsp:cNvPr id="0" name=""/>
        <dsp:cNvSpPr/>
      </dsp:nvSpPr>
      <dsp:spPr>
        <a:xfrm>
          <a:off x="2877156" y="1541615"/>
          <a:ext cx="1266849" cy="126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URL 3</a:t>
          </a:r>
          <a:endParaRPr lang="en-US" sz="3100" kern="1200" dirty="0"/>
        </a:p>
      </dsp:txBody>
      <dsp:txXfrm>
        <a:off x="3062682" y="1727141"/>
        <a:ext cx="895797" cy="895797"/>
      </dsp:txXfrm>
    </dsp:sp>
    <dsp:sp modelId="{DD0E3508-FD88-40EC-8E60-4435CB8833C9}">
      <dsp:nvSpPr>
        <dsp:cNvPr id="0" name=""/>
        <dsp:cNvSpPr/>
      </dsp:nvSpPr>
      <dsp:spPr>
        <a:xfrm>
          <a:off x="1970654" y="591196"/>
          <a:ext cx="1266849" cy="126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URL 2</a:t>
          </a:r>
          <a:endParaRPr lang="en-US" sz="3100" kern="1200" dirty="0"/>
        </a:p>
      </dsp:txBody>
      <dsp:txXfrm>
        <a:off x="2156180" y="776722"/>
        <a:ext cx="895797" cy="895797"/>
      </dsp:txXfrm>
    </dsp:sp>
    <dsp:sp modelId="{1922CA07-0B08-4C7E-811D-4C4709C7DB7D}">
      <dsp:nvSpPr>
        <dsp:cNvPr id="0" name=""/>
        <dsp:cNvSpPr/>
      </dsp:nvSpPr>
      <dsp:spPr>
        <a:xfrm>
          <a:off x="3265656" y="284900"/>
          <a:ext cx="1266849" cy="12668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URL 1</a:t>
          </a:r>
          <a:endParaRPr lang="en-US" sz="3100" kern="1200" dirty="0"/>
        </a:p>
      </dsp:txBody>
      <dsp:txXfrm>
        <a:off x="3451182" y="470426"/>
        <a:ext cx="895797" cy="895797"/>
      </dsp:txXfrm>
    </dsp:sp>
    <dsp:sp modelId="{01216918-5108-48E5-905F-F1E4B320009C}">
      <dsp:nvSpPr>
        <dsp:cNvPr id="0" name=""/>
        <dsp:cNvSpPr/>
      </dsp:nvSpPr>
      <dsp:spPr>
        <a:xfrm>
          <a:off x="1407610" y="28152"/>
          <a:ext cx="3941309" cy="3153047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35BD5-8016-4674-974F-FDE2753E17F3}">
      <dsp:nvSpPr>
        <dsp:cNvPr id="0" name=""/>
        <dsp:cNvSpPr/>
      </dsp:nvSpPr>
      <dsp:spPr>
        <a:xfrm>
          <a:off x="3907899" y="2512220"/>
          <a:ext cx="3070492" cy="3070492"/>
        </a:xfrm>
        <a:prstGeom prst="gear9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pools</a:t>
          </a:r>
          <a:endParaRPr lang="en-US" sz="2000" kern="1200" dirty="0"/>
        </a:p>
      </dsp:txBody>
      <dsp:txXfrm>
        <a:off x="4525204" y="3231468"/>
        <a:ext cx="1835882" cy="1578296"/>
      </dsp:txXfrm>
    </dsp:sp>
    <dsp:sp modelId="{7DF387BB-41FA-4AF3-A333-012E575784F4}">
      <dsp:nvSpPr>
        <dsp:cNvPr id="0" name=""/>
        <dsp:cNvSpPr/>
      </dsp:nvSpPr>
      <dsp:spPr>
        <a:xfrm>
          <a:off x="2121431" y="1786468"/>
          <a:ext cx="2233085" cy="2233085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rules</a:t>
          </a:r>
          <a:endParaRPr lang="en-US" sz="2000" kern="1200" dirty="0"/>
        </a:p>
      </dsp:txBody>
      <dsp:txXfrm>
        <a:off x="2683617" y="2352052"/>
        <a:ext cx="1108713" cy="1101917"/>
      </dsp:txXfrm>
    </dsp:sp>
    <dsp:sp modelId="{821FC8B3-AFC5-4568-8393-B795298FC36B}">
      <dsp:nvSpPr>
        <dsp:cNvPr id="0" name=""/>
        <dsp:cNvSpPr/>
      </dsp:nvSpPr>
      <dsp:spPr>
        <a:xfrm rot="20700000">
          <a:off x="3372186" y="245867"/>
          <a:ext cx="2187967" cy="2187967"/>
        </a:xfrm>
        <a:prstGeom prst="gear6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sentences</a:t>
          </a:r>
          <a:endParaRPr lang="en-US" sz="2000" kern="1200" dirty="0"/>
        </a:p>
      </dsp:txBody>
      <dsp:txXfrm rot="-20700000">
        <a:off x="3852072" y="725752"/>
        <a:ext cx="1228196" cy="1228196"/>
      </dsp:txXfrm>
    </dsp:sp>
    <dsp:sp modelId="{0AD1070D-CBDF-4F2D-A4D7-C097A6A5416D}">
      <dsp:nvSpPr>
        <dsp:cNvPr id="0" name=""/>
        <dsp:cNvSpPr/>
      </dsp:nvSpPr>
      <dsp:spPr>
        <a:xfrm>
          <a:off x="3687336" y="2039999"/>
          <a:ext cx="3930229" cy="3930229"/>
        </a:xfrm>
        <a:prstGeom prst="circularArrow">
          <a:avLst>
            <a:gd name="adj1" fmla="val 4687"/>
            <a:gd name="adj2" fmla="val 299029"/>
            <a:gd name="adj3" fmla="val 2541692"/>
            <a:gd name="adj4" fmla="val 15807344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8D1BF-71C2-4E41-BA5B-8B0C3F0DC031}">
      <dsp:nvSpPr>
        <dsp:cNvPr id="0" name=""/>
        <dsp:cNvSpPr/>
      </dsp:nvSpPr>
      <dsp:spPr>
        <a:xfrm>
          <a:off x="1725956" y="1286412"/>
          <a:ext cx="2855557" cy="285555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8242D-C04E-46BE-B6DC-7284DBBAFF57}">
      <dsp:nvSpPr>
        <dsp:cNvPr id="0" name=""/>
        <dsp:cNvSpPr/>
      </dsp:nvSpPr>
      <dsp:spPr>
        <a:xfrm>
          <a:off x="2866087" y="-239338"/>
          <a:ext cx="3078866" cy="307886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E6DFE-706F-4AE9-94B2-C68B63640E0F}">
      <dsp:nvSpPr>
        <dsp:cNvPr id="0" name=""/>
        <dsp:cNvSpPr/>
      </dsp:nvSpPr>
      <dsp:spPr>
        <a:xfrm>
          <a:off x="182000" y="1221212"/>
          <a:ext cx="2715789" cy="89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Pools of sentences</a:t>
          </a:r>
          <a:endParaRPr lang="en-US" sz="3100" kern="1200" dirty="0"/>
        </a:p>
      </dsp:txBody>
      <dsp:txXfrm>
        <a:off x="182000" y="1221212"/>
        <a:ext cx="2715789" cy="894976"/>
      </dsp:txXfrm>
    </dsp:sp>
    <dsp:sp modelId="{C537FD93-9AD5-4F02-8786-15E1E2A602A7}">
      <dsp:nvSpPr>
        <dsp:cNvPr id="0" name=""/>
        <dsp:cNvSpPr/>
      </dsp:nvSpPr>
      <dsp:spPr>
        <a:xfrm>
          <a:off x="182000" y="3108408"/>
          <a:ext cx="2715789" cy="167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Results of sorting</a:t>
          </a:r>
          <a:endParaRPr lang="en-US" sz="3900" kern="1200" dirty="0"/>
        </a:p>
      </dsp:txBody>
      <dsp:txXfrm>
        <a:off x="182000" y="3108408"/>
        <a:ext cx="2715789" cy="1676748"/>
      </dsp:txXfrm>
    </dsp:sp>
    <dsp:sp modelId="{D5801F52-B909-4685-9A29-6DE9A75FC491}">
      <dsp:nvSpPr>
        <dsp:cNvPr id="0" name=""/>
        <dsp:cNvSpPr/>
      </dsp:nvSpPr>
      <dsp:spPr>
        <a:xfrm>
          <a:off x="178914" y="949016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CFB4A-D3BA-408F-9796-AA1963A24F8E}">
      <dsp:nvSpPr>
        <dsp:cNvPr id="0" name=""/>
        <dsp:cNvSpPr/>
      </dsp:nvSpPr>
      <dsp:spPr>
        <a:xfrm>
          <a:off x="330134" y="646576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5549B-8A92-4B99-8ACE-7261041BA842}">
      <dsp:nvSpPr>
        <dsp:cNvPr id="0" name=""/>
        <dsp:cNvSpPr/>
      </dsp:nvSpPr>
      <dsp:spPr>
        <a:xfrm>
          <a:off x="693062" y="707064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89961-32B0-4655-8EAC-16CF41018872}">
      <dsp:nvSpPr>
        <dsp:cNvPr id="0" name=""/>
        <dsp:cNvSpPr/>
      </dsp:nvSpPr>
      <dsp:spPr>
        <a:xfrm>
          <a:off x="995502" y="374380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E543F-8B07-482A-8BDA-074E94D04D8D}">
      <dsp:nvSpPr>
        <dsp:cNvPr id="0" name=""/>
        <dsp:cNvSpPr/>
      </dsp:nvSpPr>
      <dsp:spPr>
        <a:xfrm>
          <a:off x="1388674" y="253404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1AF44-0B79-408F-A5C0-27A12D8A50AC}">
      <dsp:nvSpPr>
        <dsp:cNvPr id="0" name=""/>
        <dsp:cNvSpPr/>
      </dsp:nvSpPr>
      <dsp:spPr>
        <a:xfrm>
          <a:off x="1872579" y="465112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D9450-599D-40B8-851F-3543F654E914}">
      <dsp:nvSpPr>
        <dsp:cNvPr id="0" name=""/>
        <dsp:cNvSpPr/>
      </dsp:nvSpPr>
      <dsp:spPr>
        <a:xfrm>
          <a:off x="2175019" y="616332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A268E-F49D-447A-8B28-438EB43DB89F}">
      <dsp:nvSpPr>
        <dsp:cNvPr id="0" name=""/>
        <dsp:cNvSpPr/>
      </dsp:nvSpPr>
      <dsp:spPr>
        <a:xfrm>
          <a:off x="2598435" y="949016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01E96-1FCC-4A6A-BB53-C3EF1F38037D}">
      <dsp:nvSpPr>
        <dsp:cNvPr id="0" name=""/>
        <dsp:cNvSpPr/>
      </dsp:nvSpPr>
      <dsp:spPr>
        <a:xfrm>
          <a:off x="2779899" y="1281700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8F318-D70F-4195-9E73-0643F9A65A23}">
      <dsp:nvSpPr>
        <dsp:cNvPr id="0" name=""/>
        <dsp:cNvSpPr/>
      </dsp:nvSpPr>
      <dsp:spPr>
        <a:xfrm>
          <a:off x="1207210" y="646576"/>
          <a:ext cx="555502" cy="5555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6148A-7D06-4A03-A795-C2F88E359F1C}">
      <dsp:nvSpPr>
        <dsp:cNvPr id="0" name=""/>
        <dsp:cNvSpPr/>
      </dsp:nvSpPr>
      <dsp:spPr>
        <a:xfrm>
          <a:off x="27694" y="1795849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F2747-1815-4A92-BBD5-186262D84AD1}">
      <dsp:nvSpPr>
        <dsp:cNvPr id="0" name=""/>
        <dsp:cNvSpPr/>
      </dsp:nvSpPr>
      <dsp:spPr>
        <a:xfrm>
          <a:off x="209158" y="2068045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1B6D5-8104-4472-B3DB-DD4C71AE8828}">
      <dsp:nvSpPr>
        <dsp:cNvPr id="0" name=""/>
        <dsp:cNvSpPr/>
      </dsp:nvSpPr>
      <dsp:spPr>
        <a:xfrm>
          <a:off x="662818" y="2309997"/>
          <a:ext cx="493779" cy="4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FEF9A-9BE6-4AE5-B22A-E8984411E292}">
      <dsp:nvSpPr>
        <dsp:cNvPr id="0" name=""/>
        <dsp:cNvSpPr/>
      </dsp:nvSpPr>
      <dsp:spPr>
        <a:xfrm>
          <a:off x="1297942" y="2703169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A6E43-D53C-4B67-B289-FF9FAF33A8DE}">
      <dsp:nvSpPr>
        <dsp:cNvPr id="0" name=""/>
        <dsp:cNvSpPr/>
      </dsp:nvSpPr>
      <dsp:spPr>
        <a:xfrm>
          <a:off x="1418918" y="2309997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E3D96-B8F0-431D-A54A-7B3056787188}">
      <dsp:nvSpPr>
        <dsp:cNvPr id="0" name=""/>
        <dsp:cNvSpPr/>
      </dsp:nvSpPr>
      <dsp:spPr>
        <a:xfrm>
          <a:off x="1721359" y="2733413"/>
          <a:ext cx="216028" cy="2160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FF388-5CFB-432D-9431-34DC9E924392}">
      <dsp:nvSpPr>
        <dsp:cNvPr id="0" name=""/>
        <dsp:cNvSpPr/>
      </dsp:nvSpPr>
      <dsp:spPr>
        <a:xfrm>
          <a:off x="1993555" y="2249509"/>
          <a:ext cx="493779" cy="49377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15809-747C-4AAA-90A2-6B97EE64FDBF}">
      <dsp:nvSpPr>
        <dsp:cNvPr id="0" name=""/>
        <dsp:cNvSpPr/>
      </dsp:nvSpPr>
      <dsp:spPr>
        <a:xfrm>
          <a:off x="2658923" y="2128533"/>
          <a:ext cx="339473" cy="3394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6A288-478A-4AB3-B58D-8B50D966DEB0}">
      <dsp:nvSpPr>
        <dsp:cNvPr id="0" name=""/>
        <dsp:cNvSpPr/>
      </dsp:nvSpPr>
      <dsp:spPr>
        <a:xfrm>
          <a:off x="2998397" y="706561"/>
          <a:ext cx="996985" cy="190335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3D19F-9766-4BBF-A48C-D798E0288295}">
      <dsp:nvSpPr>
        <dsp:cNvPr id="0" name=""/>
        <dsp:cNvSpPr/>
      </dsp:nvSpPr>
      <dsp:spPr>
        <a:xfrm>
          <a:off x="3814112" y="706561"/>
          <a:ext cx="996985" cy="1903354"/>
        </a:xfrm>
        <a:prstGeom prst="chevron">
          <a:avLst>
            <a:gd name="adj" fmla="val 6231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8F2CD-28DF-4166-B1EC-36B497D72C3C}">
      <dsp:nvSpPr>
        <dsp:cNvPr id="0" name=""/>
        <dsp:cNvSpPr/>
      </dsp:nvSpPr>
      <dsp:spPr>
        <a:xfrm>
          <a:off x="5015027" y="571533"/>
          <a:ext cx="2311194" cy="2311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Final Article</a:t>
          </a:r>
          <a:endParaRPr lang="en-US" sz="3100" kern="1200" dirty="0"/>
        </a:p>
      </dsp:txBody>
      <dsp:txXfrm>
        <a:off x="5353494" y="910000"/>
        <a:ext cx="1634260" cy="1634260"/>
      </dsp:txXfrm>
    </dsp:sp>
    <dsp:sp modelId="{2C8CA2F3-4497-4400-BA2C-58DC9A5D8C82}">
      <dsp:nvSpPr>
        <dsp:cNvPr id="0" name=""/>
        <dsp:cNvSpPr/>
      </dsp:nvSpPr>
      <dsp:spPr>
        <a:xfrm>
          <a:off x="4811098" y="3108408"/>
          <a:ext cx="2719052" cy="1676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All highly scored sentences</a:t>
          </a:r>
          <a:endParaRPr lang="en-US" sz="3900" kern="1200" dirty="0"/>
        </a:p>
      </dsp:txBody>
      <dsp:txXfrm>
        <a:off x="4811098" y="3108408"/>
        <a:ext cx="2719052" cy="1676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57EC3-ADB4-4599-A6AA-21304129A190}">
      <dsp:nvSpPr>
        <dsp:cNvPr id="0" name=""/>
        <dsp:cNvSpPr/>
      </dsp:nvSpPr>
      <dsp:spPr>
        <a:xfrm rot="10800000">
          <a:off x="317449" y="0"/>
          <a:ext cx="3597760" cy="152865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A464E-1F19-4A6D-A20C-3BF41CE7469B}">
      <dsp:nvSpPr>
        <dsp:cNvPr id="0" name=""/>
        <dsp:cNvSpPr/>
      </dsp:nvSpPr>
      <dsp:spPr>
        <a:xfrm>
          <a:off x="1111072" y="458595"/>
          <a:ext cx="2010513" cy="611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Final Article</a:t>
          </a:r>
          <a:endParaRPr lang="en-US" sz="2600" kern="1200" dirty="0"/>
        </a:p>
      </dsp:txBody>
      <dsp:txXfrm>
        <a:off x="1140921" y="488444"/>
        <a:ext cx="1950815" cy="551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57EC3-ADB4-4599-A6AA-21304129A190}">
      <dsp:nvSpPr>
        <dsp:cNvPr id="0" name=""/>
        <dsp:cNvSpPr/>
      </dsp:nvSpPr>
      <dsp:spPr>
        <a:xfrm>
          <a:off x="317449" y="0"/>
          <a:ext cx="3597760" cy="152865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0A464E-1F19-4A6D-A20C-3BF41CE7469B}">
      <dsp:nvSpPr>
        <dsp:cNvPr id="0" name=""/>
        <dsp:cNvSpPr/>
      </dsp:nvSpPr>
      <dsp:spPr>
        <a:xfrm>
          <a:off x="114703" y="458595"/>
          <a:ext cx="1269797" cy="611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URL 1</a:t>
          </a:r>
          <a:endParaRPr lang="en-US" sz="2600" kern="1200" dirty="0"/>
        </a:p>
      </dsp:txBody>
      <dsp:txXfrm>
        <a:off x="144552" y="488444"/>
        <a:ext cx="1210099" cy="551762"/>
      </dsp:txXfrm>
    </dsp:sp>
    <dsp:sp modelId="{4F28D9F9-6217-4E79-A472-D04A9DB4B4E9}">
      <dsp:nvSpPr>
        <dsp:cNvPr id="0" name=""/>
        <dsp:cNvSpPr/>
      </dsp:nvSpPr>
      <dsp:spPr>
        <a:xfrm>
          <a:off x="1481430" y="458595"/>
          <a:ext cx="1269797" cy="611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URL 2</a:t>
          </a:r>
          <a:endParaRPr lang="en-US" sz="2600" kern="1200" dirty="0"/>
        </a:p>
      </dsp:txBody>
      <dsp:txXfrm>
        <a:off x="1511279" y="488444"/>
        <a:ext cx="1210099" cy="551762"/>
      </dsp:txXfrm>
    </dsp:sp>
    <dsp:sp modelId="{1CDB9BC5-0551-4ECB-BECE-3EEB952278D4}">
      <dsp:nvSpPr>
        <dsp:cNvPr id="0" name=""/>
        <dsp:cNvSpPr/>
      </dsp:nvSpPr>
      <dsp:spPr>
        <a:xfrm>
          <a:off x="2848157" y="458595"/>
          <a:ext cx="1269797" cy="6114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URL 3</a:t>
          </a:r>
          <a:endParaRPr lang="en-US" sz="2600" kern="1200" dirty="0"/>
        </a:p>
      </dsp:txBody>
      <dsp:txXfrm>
        <a:off x="2878006" y="488444"/>
        <a:ext cx="1210099" cy="55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20725"/>
            <a:ext cx="53340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47D02C-6524-41F7-ACBF-8C4A1938B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3635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72866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09378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45732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1823314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6pPr>
    <a:lvl7pPr marL="2187976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7pPr>
    <a:lvl8pPr marL="2552639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8pPr>
    <a:lvl9pPr marL="2917302" algn="l" defTabSz="364663" rtl="0" eaLnBrk="1" latinLnBrk="0" hangingPunct="1">
      <a:defRPr sz="9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spcBef>
                <a:spcPct val="30000"/>
              </a:spcBef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6063D8-6383-48DB-A4FC-1D2D1A50FD9F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957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61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7670006"/>
            <a:ext cx="31088542" cy="5291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3989844"/>
            <a:ext cx="25603729" cy="6310313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47813" y="954882"/>
            <a:ext cx="8789458" cy="231969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115" y="954882"/>
            <a:ext cx="26242698" cy="23196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9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729" y="7670006"/>
            <a:ext cx="31088542" cy="5291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136" y="13989844"/>
            <a:ext cx="25603729" cy="6310313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6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5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5865079"/>
            <a:ext cx="31089865" cy="490299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0464404"/>
            <a:ext cx="31089865" cy="540067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562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115" y="4229100"/>
            <a:ext cx="3970073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188" y="4229100"/>
            <a:ext cx="3971396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72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8219"/>
            <a:ext cx="32919458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5526882"/>
            <a:ext cx="16160750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7829550"/>
            <a:ext cx="16160750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5526882"/>
            <a:ext cx="16167364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7829550"/>
            <a:ext cx="16167364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06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31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093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3456"/>
            <a:ext cx="12033250" cy="41826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983456"/>
            <a:ext cx="20447000" cy="210704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166122"/>
            <a:ext cx="12033250" cy="1688782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06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8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7281923"/>
            <a:ext cx="21945864" cy="20407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206229"/>
            <a:ext cx="21945864" cy="148125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19322654"/>
            <a:ext cx="21945864" cy="28967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5267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5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47813" y="954882"/>
            <a:ext cx="8789458" cy="231969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115" y="954882"/>
            <a:ext cx="26242698" cy="231969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5865079"/>
            <a:ext cx="31089865" cy="4902994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0464404"/>
            <a:ext cx="31089865" cy="5400675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295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115" y="4229100"/>
            <a:ext cx="4046802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917" y="4229100"/>
            <a:ext cx="4046803" cy="1992272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8219"/>
            <a:ext cx="32919458" cy="411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271" y="5526882"/>
            <a:ext cx="16160750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271" y="7829550"/>
            <a:ext cx="16160750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366" y="5526882"/>
            <a:ext cx="16167364" cy="230266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366" y="7829550"/>
            <a:ext cx="16167364" cy="142243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3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271" y="983456"/>
            <a:ext cx="12033250" cy="418266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729" y="983456"/>
            <a:ext cx="20447000" cy="210704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271" y="5166122"/>
            <a:ext cx="12033250" cy="1688782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48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8886" y="17281923"/>
            <a:ext cx="21945864" cy="20407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8886" y="2206229"/>
            <a:ext cx="21945864" cy="1481256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8886" y="19322654"/>
            <a:ext cx="21945864" cy="28967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103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/>
          <p:cNvSpPr>
            <a:spLocks noChangeArrowheads="1"/>
          </p:cNvSpPr>
          <p:nvPr userDrawn="1"/>
        </p:nvSpPr>
        <p:spPr bwMode="auto">
          <a:xfrm>
            <a:off x="0" y="0"/>
            <a:ext cx="36576000" cy="3600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27" name="Rectangle 33"/>
          <p:cNvSpPr>
            <a:spLocks noChangeArrowheads="1"/>
          </p:cNvSpPr>
          <p:nvPr userDrawn="1"/>
        </p:nvSpPr>
        <p:spPr bwMode="auto">
          <a:xfrm>
            <a:off x="577850" y="4229100"/>
            <a:ext cx="8221663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0" y="3600450"/>
            <a:ext cx="36576000" cy="98425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508000" y="24334788"/>
            <a:ext cx="20955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8450" tIns="34218" rIns="68450" bIns="34218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75" b="1" smtClean="0">
                <a:solidFill>
                  <a:schemeClr val="bg2"/>
                </a:solidFill>
                <a:latin typeface="Arial" panose="020B0604020202020204" pitchFamily="34" charset="0"/>
              </a:rPr>
              <a:t>TEMPLATE DESIGN © 2007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1" smtClean="0">
                <a:solidFill>
                  <a:schemeClr val="bg2"/>
                </a:solidFill>
                <a:latin typeface="Arial" panose="020B0604020202020204" pitchFamily="34" charset="0"/>
              </a:rPr>
              <a:t>www.PosterPresentations.com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955675"/>
            <a:ext cx="34937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4229100"/>
            <a:ext cx="8221663" cy="1992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032" name="Rectangle 25"/>
          <p:cNvSpPr>
            <a:spLocks noChangeArrowheads="1"/>
          </p:cNvSpPr>
          <p:nvPr userDrawn="1"/>
        </p:nvSpPr>
        <p:spPr bwMode="auto">
          <a:xfrm>
            <a:off x="0" y="0"/>
            <a:ext cx="36576000" cy="246888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33" name="Rectangle 32"/>
          <p:cNvSpPr>
            <a:spLocks noChangeArrowheads="1"/>
          </p:cNvSpPr>
          <p:nvPr userDrawn="1"/>
        </p:nvSpPr>
        <p:spPr bwMode="auto">
          <a:xfrm>
            <a:off x="9485313" y="4229100"/>
            <a:ext cx="8458200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34" name="Rectangle 34"/>
          <p:cNvSpPr>
            <a:spLocks noChangeArrowheads="1"/>
          </p:cNvSpPr>
          <p:nvPr userDrawn="1"/>
        </p:nvSpPr>
        <p:spPr bwMode="auto">
          <a:xfrm>
            <a:off x="18629313" y="4229100"/>
            <a:ext cx="8458200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1035" name="Rectangle 35"/>
          <p:cNvSpPr>
            <a:spLocks noChangeArrowheads="1"/>
          </p:cNvSpPr>
          <p:nvPr userDrawn="1"/>
        </p:nvSpPr>
        <p:spPr bwMode="auto">
          <a:xfrm>
            <a:off x="27774900" y="4229100"/>
            <a:ext cx="8223250" cy="19923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400">
          <a:solidFill>
            <a:schemeClr val="tx2"/>
          </a:solidFill>
          <a:latin typeface="Arial Black" charset="0"/>
          <a:ea typeface="MS PGothic" panose="020B0600070205080204" pitchFamily="34" charset="-128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6450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54038" indent="-211138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4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/>
          <p:cNvSpPr>
            <a:spLocks noChangeArrowheads="1"/>
          </p:cNvSpPr>
          <p:nvPr userDrawn="1"/>
        </p:nvSpPr>
        <p:spPr bwMode="auto">
          <a:xfrm>
            <a:off x="9482138" y="4229100"/>
            <a:ext cx="17605375" cy="19923125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51" name="Rectangle 7"/>
          <p:cNvSpPr>
            <a:spLocks noChangeArrowheads="1"/>
          </p:cNvSpPr>
          <p:nvPr userDrawn="1"/>
        </p:nvSpPr>
        <p:spPr bwMode="auto">
          <a:xfrm>
            <a:off x="0" y="0"/>
            <a:ext cx="36576000" cy="3600450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52" name="Rectangle 8"/>
          <p:cNvSpPr>
            <a:spLocks noChangeArrowheads="1"/>
          </p:cNvSpPr>
          <p:nvPr userDrawn="1"/>
        </p:nvSpPr>
        <p:spPr bwMode="auto">
          <a:xfrm>
            <a:off x="577850" y="4229100"/>
            <a:ext cx="8221663" cy="19923125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auto">
          <a:xfrm>
            <a:off x="0" y="3600450"/>
            <a:ext cx="36576000" cy="98425"/>
          </a:xfrm>
          <a:prstGeom prst="rect">
            <a:avLst/>
          </a:prstGeom>
          <a:solidFill>
            <a:srgbClr val="66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0714" name="Text Box 10"/>
          <p:cNvSpPr txBox="1">
            <a:spLocks noChangeArrowheads="1"/>
          </p:cNvSpPr>
          <p:nvPr userDrawn="1"/>
        </p:nvSpPr>
        <p:spPr bwMode="auto">
          <a:xfrm>
            <a:off x="508000" y="24334788"/>
            <a:ext cx="20955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68450" tIns="34218" rIns="68450" bIns="34218">
            <a:spAutoFit/>
          </a:bodyPr>
          <a:lstStyle>
            <a:lvl1pPr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375" b="1" smtClean="0">
                <a:solidFill>
                  <a:schemeClr val="bg2"/>
                </a:solidFill>
                <a:latin typeface="Arial" panose="020B0604020202020204" pitchFamily="34" charset="0"/>
              </a:rPr>
              <a:t>TEMPLATE DESIGN © 2007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750" b="1" smtClean="0">
                <a:solidFill>
                  <a:schemeClr val="bg2"/>
                </a:solidFill>
                <a:latin typeface="Arial" panose="020B0604020202020204" pitchFamily="34" charset="0"/>
              </a:rPr>
              <a:t>www.PosterPresentations.com</a:t>
            </a:r>
          </a:p>
        </p:txBody>
      </p:sp>
      <p:sp>
        <p:nvSpPr>
          <p:cNvPr id="205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955675"/>
            <a:ext cx="349377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7850" y="4229100"/>
            <a:ext cx="8069263" cy="1992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2057" name="Rectangle 13"/>
          <p:cNvSpPr>
            <a:spLocks noChangeArrowheads="1"/>
          </p:cNvSpPr>
          <p:nvPr userDrawn="1"/>
        </p:nvSpPr>
        <p:spPr bwMode="auto">
          <a:xfrm>
            <a:off x="0" y="0"/>
            <a:ext cx="36576000" cy="246888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  <p:sp>
        <p:nvSpPr>
          <p:cNvPr id="2058" name="Rectangle 16"/>
          <p:cNvSpPr>
            <a:spLocks noChangeArrowheads="1"/>
          </p:cNvSpPr>
          <p:nvPr userDrawn="1"/>
        </p:nvSpPr>
        <p:spPr bwMode="auto">
          <a:xfrm>
            <a:off x="27774900" y="4229100"/>
            <a:ext cx="8223250" cy="19923125"/>
          </a:xfrm>
          <a:prstGeom prst="rect">
            <a:avLst/>
          </a:prstGeom>
          <a:solidFill>
            <a:srgbClr val="D7D7D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panose="020B0606020202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sz="2175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6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csu.edu/project/posters/index.html" TargetMode="External"/><Relationship Id="rId13" Type="http://schemas.openxmlformats.org/officeDocument/2006/relationships/diagramColors" Target="../diagrams/colors1.xml"/><Relationship Id="rId18" Type="http://schemas.openxmlformats.org/officeDocument/2006/relationships/diagramColors" Target="../diagrams/colors2.xml"/><Relationship Id="rId26" Type="http://schemas.openxmlformats.org/officeDocument/2006/relationships/diagramLayout" Target="../diagrams/layout4.xml"/><Relationship Id="rId3" Type="http://schemas.openxmlformats.org/officeDocument/2006/relationships/notesSlide" Target="../notesSlides/notesSlide1.xml"/><Relationship Id="rId21" Type="http://schemas.openxmlformats.org/officeDocument/2006/relationships/diagramLayout" Target="../diagrams/layout3.xml"/><Relationship Id="rId34" Type="http://schemas.microsoft.com/office/2007/relationships/diagramDrawing" Target="../diagrams/drawing5.xml"/><Relationship Id="rId7" Type="http://schemas.openxmlformats.org/officeDocument/2006/relationships/hyperlink" Target="http://betterposters.blogspot.com/" TargetMode="External"/><Relationship Id="rId12" Type="http://schemas.openxmlformats.org/officeDocument/2006/relationships/diagramQuickStyle" Target="../diagrams/quickStyle1.xml"/><Relationship Id="rId17" Type="http://schemas.openxmlformats.org/officeDocument/2006/relationships/diagramQuickStyle" Target="../diagrams/quickStyle2.xml"/><Relationship Id="rId25" Type="http://schemas.openxmlformats.org/officeDocument/2006/relationships/diagramData" Target="../diagrams/data4.xml"/><Relationship Id="rId33" Type="http://schemas.openxmlformats.org/officeDocument/2006/relationships/diagramColors" Target="../diagrams/colors5.xml"/><Relationship Id="rId2" Type="http://schemas.openxmlformats.org/officeDocument/2006/relationships/slideLayout" Target="../slideLayouts/slideLayout1.xml"/><Relationship Id="rId16" Type="http://schemas.openxmlformats.org/officeDocument/2006/relationships/diagramLayout" Target="../diagrams/layout2.xml"/><Relationship Id="rId20" Type="http://schemas.openxmlformats.org/officeDocument/2006/relationships/diagramData" Target="../diagrams/data3.xml"/><Relationship Id="rId29" Type="http://schemas.microsoft.com/office/2007/relationships/diagramDrawing" Target="../diagrams/drawing4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ncbi.nlm.nih.gov/pmc/articles/PMC1876493/" TargetMode="External"/><Relationship Id="rId11" Type="http://schemas.openxmlformats.org/officeDocument/2006/relationships/diagramLayout" Target="../diagrams/layout1.xml"/><Relationship Id="rId24" Type="http://schemas.microsoft.com/office/2007/relationships/diagramDrawing" Target="../diagrams/drawing3.xml"/><Relationship Id="rId32" Type="http://schemas.openxmlformats.org/officeDocument/2006/relationships/diagramQuickStyle" Target="../diagrams/quickStyle5.xml"/><Relationship Id="rId5" Type="http://schemas.openxmlformats.org/officeDocument/2006/relationships/image" Target="../media/image1.wmf"/><Relationship Id="rId15" Type="http://schemas.openxmlformats.org/officeDocument/2006/relationships/diagramData" Target="../diagrams/data2.xml"/><Relationship Id="rId23" Type="http://schemas.openxmlformats.org/officeDocument/2006/relationships/diagramColors" Target="../diagrams/colors3.xml"/><Relationship Id="rId28" Type="http://schemas.openxmlformats.org/officeDocument/2006/relationships/diagramColors" Target="../diagrams/colors4.xml"/><Relationship Id="rId10" Type="http://schemas.openxmlformats.org/officeDocument/2006/relationships/diagramData" Target="../diagrams/data1.xml"/><Relationship Id="rId19" Type="http://schemas.microsoft.com/office/2007/relationships/diagramDrawing" Target="../diagrams/drawing2.xml"/><Relationship Id="rId31" Type="http://schemas.openxmlformats.org/officeDocument/2006/relationships/diagramLayout" Target="../diagrams/layout5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2.jpeg"/><Relationship Id="rId14" Type="http://schemas.microsoft.com/office/2007/relationships/diagramDrawing" Target="../diagrams/drawing1.xml"/><Relationship Id="rId22" Type="http://schemas.openxmlformats.org/officeDocument/2006/relationships/diagramQuickStyle" Target="../diagrams/quickStyle3.xml"/><Relationship Id="rId27" Type="http://schemas.openxmlformats.org/officeDocument/2006/relationships/diagramQuickStyle" Target="../diagrams/quickStyle4.xml"/><Relationship Id="rId30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0056813" y="368300"/>
            <a:ext cx="16459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32" tIns="34211" rIns="68432" bIns="34211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4950" dirty="0" smtClean="0">
                <a:latin typeface="Tahoma" panose="020B0604030504040204" pitchFamily="34" charset="0"/>
              </a:rPr>
              <a:t>Research Assistant</a:t>
            </a:r>
            <a:r>
              <a:rPr lang="en-US" altLang="en-US" sz="4950" dirty="0" smtClean="0">
                <a:latin typeface="Tahoma" panose="020B0604030504040204" pitchFamily="34" charset="0"/>
              </a:rPr>
              <a:t/>
            </a:r>
            <a:br>
              <a:rPr lang="en-US" altLang="en-US" sz="4950" dirty="0" smtClean="0">
                <a:latin typeface="Tahoma" panose="020B0604030504040204" pitchFamily="34" charset="0"/>
              </a:rPr>
            </a:br>
            <a:r>
              <a:rPr lang="en-US" altLang="en-US" sz="3600" dirty="0" smtClean="0">
                <a:latin typeface="Tahoma" panose="020B0604030504040204" pitchFamily="34" charset="0"/>
              </a:rPr>
              <a:t>Creating unbiased news by comparing articles automatically</a:t>
            </a:r>
            <a:endParaRPr lang="en-US" altLang="en-US" sz="2100" dirty="0" smtClean="0">
              <a:latin typeface="Tahoma" panose="020B0604030504040204" pitchFamily="34" charset="0"/>
            </a:endParaRP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062038" y="4260850"/>
            <a:ext cx="7396162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Verdana" panose="020B0604030504040204" pitchFamily="34" charset="0"/>
              </a:rPr>
              <a:t>Introduction</a:t>
            </a:r>
          </a:p>
        </p:txBody>
      </p: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1095375" y="5122863"/>
            <a:ext cx="7396163" cy="17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Our team wanted to deliver a product for any person that simply wants to be more informed on articles with lots of different sources.</a:t>
            </a:r>
            <a:endParaRPr lang="en-US" altLang="en-US" sz="2250" dirty="0" smtClean="0">
              <a:latin typeface="Tahoma" panose="020B0604030504040204" pitchFamily="34" charset="0"/>
            </a:endParaRPr>
          </a:p>
        </p:txBody>
      </p:sp>
      <p:sp>
        <p:nvSpPr>
          <p:cNvPr id="4101" name="Text Box 388"/>
          <p:cNvSpPr txBox="1">
            <a:spLocks noChangeArrowheads="1"/>
          </p:cNvSpPr>
          <p:nvPr/>
        </p:nvSpPr>
        <p:spPr bwMode="auto">
          <a:xfrm>
            <a:off x="941388" y="16467138"/>
            <a:ext cx="7402512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 smtClean="0">
                <a:solidFill>
                  <a:srgbClr val="F8F8F8"/>
                </a:solidFill>
                <a:latin typeface="Verdana" panose="020B0604030504040204" pitchFamily="34" charset="0"/>
              </a:rPr>
              <a:t>Vision</a:t>
            </a:r>
            <a:endParaRPr lang="en-US" altLang="en-US" sz="2400" b="1" dirty="0">
              <a:solidFill>
                <a:srgbClr val="F8F8F8"/>
              </a:solidFill>
              <a:latin typeface="Verdana" panose="020B0604030504040204" pitchFamily="34" charset="0"/>
            </a:endParaRPr>
          </a:p>
        </p:txBody>
      </p:sp>
      <p:sp>
        <p:nvSpPr>
          <p:cNvPr id="4102" name="Text Box 405"/>
          <p:cNvSpPr txBox="1">
            <a:spLocks noChangeArrowheads="1"/>
          </p:cNvSpPr>
          <p:nvPr/>
        </p:nvSpPr>
        <p:spPr bwMode="auto">
          <a:xfrm>
            <a:off x="10036175" y="4260850"/>
            <a:ext cx="7610475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 smtClean="0">
                <a:solidFill>
                  <a:srgbClr val="F8F8F8"/>
                </a:solidFill>
                <a:latin typeface="Verdana" panose="020B0604030504040204" pitchFamily="34" charset="0"/>
              </a:rPr>
              <a:t>Method/Results</a:t>
            </a:r>
            <a:endParaRPr lang="en-US" altLang="en-US" sz="2400" b="1" dirty="0">
              <a:solidFill>
                <a:srgbClr val="F8F8F8"/>
              </a:solidFill>
              <a:latin typeface="Verdana" panose="020B0604030504040204" pitchFamily="34" charset="0"/>
            </a:endParaRPr>
          </a:p>
        </p:txBody>
      </p:sp>
      <p:sp>
        <p:nvSpPr>
          <p:cNvPr id="4103" name="Text Box 424"/>
          <p:cNvSpPr txBox="1">
            <a:spLocks noChangeArrowheads="1"/>
          </p:cNvSpPr>
          <p:nvPr/>
        </p:nvSpPr>
        <p:spPr bwMode="auto">
          <a:xfrm>
            <a:off x="18923000" y="4256088"/>
            <a:ext cx="7607300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 smtClean="0">
                <a:solidFill>
                  <a:srgbClr val="F8F8F8"/>
                </a:solidFill>
                <a:latin typeface="Verdana" panose="020B0604030504040204" pitchFamily="34" charset="0"/>
              </a:rPr>
              <a:t>Method/Results</a:t>
            </a:r>
            <a:endParaRPr lang="en-US" altLang="en-US" sz="2400" b="1" dirty="0">
              <a:solidFill>
                <a:srgbClr val="F8F8F8"/>
              </a:solidFill>
              <a:latin typeface="Verdana" panose="020B0604030504040204" pitchFamily="34" charset="0"/>
            </a:endParaRPr>
          </a:p>
        </p:txBody>
      </p:sp>
      <p:sp>
        <p:nvSpPr>
          <p:cNvPr id="4104" name="Text Box 478"/>
          <p:cNvSpPr txBox="1">
            <a:spLocks noChangeArrowheads="1"/>
          </p:cNvSpPr>
          <p:nvPr/>
        </p:nvSpPr>
        <p:spPr bwMode="auto">
          <a:xfrm>
            <a:off x="28109863" y="4229100"/>
            <a:ext cx="7410450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 smtClean="0">
                <a:solidFill>
                  <a:srgbClr val="F8F8F8"/>
                </a:solidFill>
                <a:latin typeface="Verdana" panose="020B0604030504040204" pitchFamily="34" charset="0"/>
              </a:rPr>
              <a:t>Mission Tests</a:t>
            </a:r>
            <a:endParaRPr lang="en-US" altLang="en-US" sz="2400" b="1" dirty="0">
              <a:solidFill>
                <a:srgbClr val="F8F8F8"/>
              </a:solidFill>
              <a:latin typeface="Verdana" panose="020B0604030504040204" pitchFamily="34" charset="0"/>
            </a:endParaRPr>
          </a:p>
        </p:txBody>
      </p:sp>
      <p:sp>
        <p:nvSpPr>
          <p:cNvPr id="4111" name="Rectangle 560"/>
          <p:cNvSpPr>
            <a:spLocks noChangeArrowheads="1"/>
          </p:cNvSpPr>
          <p:nvPr/>
        </p:nvSpPr>
        <p:spPr bwMode="auto">
          <a:xfrm>
            <a:off x="1828800" y="7885113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4112" name="Rectangle 563"/>
          <p:cNvSpPr>
            <a:spLocks noChangeArrowheads="1"/>
          </p:cNvSpPr>
          <p:nvPr/>
        </p:nvSpPr>
        <p:spPr bwMode="auto">
          <a:xfrm>
            <a:off x="1828800" y="7885113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4113" name="Rectangle 566"/>
          <p:cNvSpPr>
            <a:spLocks noChangeArrowheads="1"/>
          </p:cNvSpPr>
          <p:nvPr/>
        </p:nvSpPr>
        <p:spPr bwMode="auto">
          <a:xfrm>
            <a:off x="1828800" y="7885113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4114" name="Rectangle 569"/>
          <p:cNvSpPr>
            <a:spLocks noChangeArrowheads="1"/>
          </p:cNvSpPr>
          <p:nvPr/>
        </p:nvSpPr>
        <p:spPr bwMode="auto">
          <a:xfrm>
            <a:off x="1828800" y="7885113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graphicFrame>
        <p:nvGraphicFramePr>
          <p:cNvPr id="2" name="Object 665"/>
          <p:cNvGraphicFramePr>
            <a:graphicFrameLocks noChangeAspect="1"/>
          </p:cNvGraphicFramePr>
          <p:nvPr/>
        </p:nvGraphicFramePr>
        <p:xfrm>
          <a:off x="3705225" y="1609725"/>
          <a:ext cx="685800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1609725"/>
                        <a:ext cx="685800" cy="14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3"/>
          <p:cNvSpPr txBox="1">
            <a:spLocks noChangeArrowheads="1"/>
          </p:cNvSpPr>
          <p:nvPr/>
        </p:nvSpPr>
        <p:spPr bwMode="auto">
          <a:xfrm>
            <a:off x="27146250" y="514350"/>
            <a:ext cx="7088188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306" tIns="49654" rIns="99306" bIns="49654">
            <a:spAutoFit/>
          </a:bodyPr>
          <a:lstStyle>
            <a:lvl1pPr defTabSz="4387850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78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78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785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785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C3300"/>
              </a:buClr>
              <a:buFontTx/>
              <a:buNone/>
              <a:defRPr/>
            </a:pPr>
            <a:r>
              <a:rPr lang="en-US" altLang="en-US" sz="4950" dirty="0" smtClean="0">
                <a:cs typeface="Arial" panose="020B0604020202020204" pitchFamily="34" charset="0"/>
              </a:rPr>
              <a:t>Student Project Symposium</a:t>
            </a:r>
          </a:p>
          <a:p>
            <a:pPr algn="ctr" eaLnBrk="1" hangingPunct="1">
              <a:spcBef>
                <a:spcPct val="0"/>
              </a:spcBef>
              <a:buClr>
                <a:srgbClr val="CC3300"/>
              </a:buClr>
              <a:buFontTx/>
              <a:buNone/>
              <a:defRPr/>
            </a:pPr>
            <a:r>
              <a:rPr lang="en-US" altLang="en-US" sz="4950" dirty="0" smtClean="0">
                <a:cs typeface="Arial" panose="020B0604020202020204" pitchFamily="34" charset="0"/>
              </a:rPr>
              <a:t>June 2017</a:t>
            </a:r>
            <a:endParaRPr lang="en-US" altLang="en-US" sz="4950" dirty="0" smtClean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115" name="Text Box 3"/>
          <p:cNvSpPr txBox="1">
            <a:spLocks noChangeArrowheads="1"/>
          </p:cNvSpPr>
          <p:nvPr/>
        </p:nvSpPr>
        <p:spPr bwMode="auto">
          <a:xfrm>
            <a:off x="14630400" y="2036763"/>
            <a:ext cx="7759699" cy="1023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306" tIns="49654" rIns="99306" bIns="49654">
            <a:spAutoFit/>
          </a:bodyPr>
          <a:lstStyle>
            <a:lvl1pPr defTabSz="4387850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78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78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785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785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 smtClean="0">
                <a:latin typeface="Tahoma" panose="020B0604030504040204" pitchFamily="34" charset="0"/>
              </a:rPr>
              <a:t>Software Engineering Technology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dirty="0" smtClean="0">
                <a:latin typeface="Tahoma" panose="020B0604030504040204" pitchFamily="34" charset="0"/>
              </a:rPr>
              <a:t>Derek Edwards, John Furlan, Steven Reeves</a:t>
            </a:r>
            <a:endParaRPr lang="en-US" altLang="en-US" sz="3000" dirty="0">
              <a:latin typeface="Tahoma" panose="020B0604030504040204" pitchFamily="34" charset="0"/>
            </a:endParaRPr>
          </a:p>
        </p:txBody>
      </p:sp>
      <p:sp>
        <p:nvSpPr>
          <p:cNvPr id="4118" name="Line 702"/>
          <p:cNvSpPr>
            <a:spLocks noChangeShapeType="1"/>
          </p:cNvSpPr>
          <p:nvPr/>
        </p:nvSpPr>
        <p:spPr bwMode="auto">
          <a:xfrm>
            <a:off x="15544800" y="1943100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42900" tIns="342900" rIns="342900" bIns="342900">
            <a:spAutoFit/>
          </a:bodyPr>
          <a:lstStyle/>
          <a:p>
            <a:pPr>
              <a:defRPr/>
            </a:pPr>
            <a:endParaRPr lang="en-US" sz="1735"/>
          </a:p>
        </p:txBody>
      </p:sp>
      <p:sp>
        <p:nvSpPr>
          <p:cNvPr id="4119" name="Text Box 703"/>
          <p:cNvSpPr txBox="1">
            <a:spLocks noChangeArrowheads="1"/>
          </p:cNvSpPr>
          <p:nvPr/>
        </p:nvSpPr>
        <p:spPr bwMode="auto">
          <a:xfrm>
            <a:off x="1030288" y="17119600"/>
            <a:ext cx="7397750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The main </a:t>
            </a:r>
            <a:r>
              <a:rPr lang="en-US" altLang="en-US" sz="2250" dirty="0" smtClean="0">
                <a:latin typeface="Tahoma" panose="020B0604030504040204" pitchFamily="34" charset="0"/>
              </a:rPr>
              <a:t>vison for this project was: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 To </a:t>
            </a:r>
            <a:r>
              <a:rPr lang="en-US" altLang="en-US" sz="2250" dirty="0" smtClean="0">
                <a:latin typeface="Tahoma" panose="020B0604030504040204" pitchFamily="34" charset="0"/>
              </a:rPr>
              <a:t>provide </a:t>
            </a:r>
            <a:r>
              <a:rPr lang="en-US" altLang="en-US" sz="2250" dirty="0" smtClean="0">
                <a:latin typeface="Tahoma" panose="020B0604030504040204" pitchFamily="34" charset="0"/>
              </a:rPr>
              <a:t>software that can compare articles 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 To </a:t>
            </a:r>
            <a:r>
              <a:rPr lang="en-US" altLang="en-US" sz="2250" dirty="0" smtClean="0">
                <a:latin typeface="Tahoma" panose="020B0604030504040204" pitchFamily="34" charset="0"/>
              </a:rPr>
              <a:t>provide </a:t>
            </a:r>
            <a:r>
              <a:rPr lang="en-US" altLang="en-US" sz="2250" dirty="0" smtClean="0">
                <a:latin typeface="Tahoma" panose="020B0604030504040204" pitchFamily="34" charset="0"/>
              </a:rPr>
              <a:t>the user with a convenient web-based interface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 To compare the articles based on consistent facts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</p:txBody>
      </p:sp>
      <p:sp>
        <p:nvSpPr>
          <p:cNvPr id="4130" name="Text Box 723"/>
          <p:cNvSpPr txBox="1">
            <a:spLocks noChangeArrowheads="1"/>
          </p:cNvSpPr>
          <p:nvPr/>
        </p:nvSpPr>
        <p:spPr bwMode="auto">
          <a:xfrm>
            <a:off x="973138" y="7477125"/>
            <a:ext cx="7396162" cy="450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b="1" dirty="0" smtClean="0">
                <a:latin typeface="Tahoma" panose="020B0604030504040204" pitchFamily="34" charset="0"/>
              </a:rPr>
              <a:t>How we did it:</a:t>
            </a:r>
            <a:endParaRPr lang="en-US" altLang="en-US" sz="2250" b="1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 Used C# and </a:t>
            </a:r>
            <a:r>
              <a:rPr lang="en-US" altLang="en-US" sz="2250" dirty="0" err="1" smtClean="0">
                <a:latin typeface="Tahoma" panose="020B0604030504040204" pitchFamily="34" charset="0"/>
              </a:rPr>
              <a:t>ASP.Net</a:t>
            </a:r>
            <a:r>
              <a:rPr lang="en-US" altLang="en-US" sz="2250" dirty="0" smtClean="0">
                <a:latin typeface="Tahoma" panose="020B0604030504040204" pitchFamily="34" charset="0"/>
              </a:rPr>
              <a:t> to develop logic to compare articles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>
                <a:latin typeface="Tahoma" panose="020B0604030504040204" pitchFamily="34" charset="0"/>
              </a:rPr>
              <a:t> </a:t>
            </a:r>
            <a:r>
              <a:rPr lang="en-US" altLang="en-US" sz="2250" dirty="0" smtClean="0">
                <a:latin typeface="Tahoma" panose="020B0604030504040204" pitchFamily="34" charset="0"/>
              </a:rPr>
              <a:t>Used Bootstrap for web interface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>
                <a:latin typeface="Tahoma" panose="020B0604030504040204" pitchFamily="34" charset="0"/>
              </a:rPr>
              <a:t> </a:t>
            </a:r>
            <a:r>
              <a:rPr lang="en-US" altLang="en-US" sz="2250" dirty="0" smtClean="0">
                <a:latin typeface="Tahoma" panose="020B0604030504040204" pitchFamily="34" charset="0"/>
              </a:rPr>
              <a:t>Followed Agile team framework</a:t>
            </a:r>
          </a:p>
          <a:p>
            <a:pPr marL="364663" lvl="1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 Designed and implemented scoring system for each sentence</a:t>
            </a:r>
          </a:p>
          <a:p>
            <a:pPr marL="364663" lvl="1" indent="0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>
                <a:latin typeface="Tahoma" panose="020B0604030504040204" pitchFamily="34" charset="0"/>
              </a:rPr>
              <a:t> </a:t>
            </a:r>
            <a:r>
              <a:rPr lang="en-US" altLang="en-US" sz="2250" dirty="0" smtClean="0">
                <a:latin typeface="Tahoma" panose="020B0604030504040204" pitchFamily="34" charset="0"/>
              </a:rPr>
              <a:t>Other things</a:t>
            </a:r>
          </a:p>
          <a:p>
            <a:pPr marL="364663" lvl="1" indent="0" eaLnBrk="1" hangingPunct="1">
              <a:spcBef>
                <a:spcPct val="0"/>
              </a:spcBef>
              <a:buNone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 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</p:txBody>
      </p:sp>
      <p:sp>
        <p:nvSpPr>
          <p:cNvPr id="4138" name="Text Box 735"/>
          <p:cNvSpPr txBox="1">
            <a:spLocks noChangeArrowheads="1"/>
          </p:cNvSpPr>
          <p:nvPr/>
        </p:nvSpPr>
        <p:spPr bwMode="auto">
          <a:xfrm>
            <a:off x="1062038" y="20720050"/>
            <a:ext cx="7410450" cy="438150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rgbClr val="F8F8F8"/>
                </a:solidFill>
                <a:latin typeface="Verdana" panose="020B0604030504040204" pitchFamily="34" charset="0"/>
              </a:rPr>
              <a:t>Acknowledgements</a:t>
            </a:r>
          </a:p>
        </p:txBody>
      </p:sp>
      <p:sp>
        <p:nvSpPr>
          <p:cNvPr id="4141" name="Text Box 736"/>
          <p:cNvSpPr txBox="1">
            <a:spLocks noChangeArrowheads="1"/>
          </p:cNvSpPr>
          <p:nvPr/>
        </p:nvSpPr>
        <p:spPr bwMode="auto">
          <a:xfrm>
            <a:off x="1062038" y="21005800"/>
            <a:ext cx="7396162" cy="270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>
                <a:latin typeface="Tahoma" panose="020B0604030504040204" pitchFamily="34" charset="0"/>
              </a:rPr>
              <a:t>Our team would like to thank the following: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1350" dirty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1800" dirty="0">
                <a:latin typeface="Tahoma" panose="020B0604030504040204" pitchFamily="34" charset="0"/>
              </a:rPr>
              <a:t> Donny Cordova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1800" dirty="0">
                <a:latin typeface="Tahoma" panose="020B0604030504040204" pitchFamily="34" charset="0"/>
              </a:rPr>
              <a:t> Each other!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1800" dirty="0">
                <a:latin typeface="Tahoma" panose="020B0604030504040204" pitchFamily="34" charset="0"/>
              </a:rPr>
              <a:t> The internet!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endParaRPr lang="en-US" altLang="en-US" sz="180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i="1" dirty="0" smtClean="0">
              <a:latin typeface="Tahoma" panose="020B0604030504040204" pitchFamily="34" charset="0"/>
            </a:endParaRPr>
          </a:p>
        </p:txBody>
      </p:sp>
      <p:sp>
        <p:nvSpPr>
          <p:cNvPr id="4142" name="Text Box 741"/>
          <p:cNvSpPr txBox="1">
            <a:spLocks noChangeArrowheads="1"/>
          </p:cNvSpPr>
          <p:nvPr/>
        </p:nvSpPr>
        <p:spPr bwMode="auto">
          <a:xfrm>
            <a:off x="28157488" y="13323888"/>
            <a:ext cx="7410450" cy="439737"/>
          </a:xfrm>
          <a:prstGeom prst="rect">
            <a:avLst/>
          </a:prstGeom>
          <a:solidFill>
            <a:srgbClr val="0034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450" tIns="34218" rIns="68450" bIns="34218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 smtClean="0">
                <a:solidFill>
                  <a:srgbClr val="F8F8F8"/>
                </a:solidFill>
                <a:latin typeface="Verdana" panose="020B0604030504040204" pitchFamily="34" charset="0"/>
              </a:rPr>
              <a:t>Alignment and Principles</a:t>
            </a:r>
            <a:endParaRPr lang="en-US" altLang="en-US" sz="2400" b="1" dirty="0">
              <a:solidFill>
                <a:srgbClr val="F8F8F8"/>
              </a:solidFill>
              <a:latin typeface="Verdana" panose="020B0604030504040204" pitchFamily="34" charset="0"/>
            </a:endParaRPr>
          </a:p>
        </p:txBody>
      </p:sp>
      <p:sp>
        <p:nvSpPr>
          <p:cNvPr id="4146" name="Text Box 744"/>
          <p:cNvSpPr txBox="1">
            <a:spLocks noChangeArrowheads="1"/>
          </p:cNvSpPr>
          <p:nvPr/>
        </p:nvSpPr>
        <p:spPr bwMode="auto">
          <a:xfrm>
            <a:off x="28135263" y="18902363"/>
            <a:ext cx="7396162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Additional information on poster design can be found at:</a:t>
            </a: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2250" dirty="0" smtClean="0">
                <a:latin typeface="Tahoma" panose="020B0604030504040204" pitchFamily="34" charset="0"/>
                <a:hlinkClick r:id="rId6"/>
              </a:rPr>
              <a:t>Ten Simple Rules for a Good Poster Presentation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2250" dirty="0" smtClean="0">
                <a:latin typeface="Tahoma" panose="020B0604030504040204" pitchFamily="34" charset="0"/>
                <a:hlinkClick r:id="rId7"/>
              </a:rPr>
              <a:t>Better Posters</a:t>
            </a:r>
            <a:r>
              <a:rPr lang="en-US" altLang="en-US" sz="2250" dirty="0" smtClean="0">
                <a:latin typeface="Tahoma" panose="020B0604030504040204" pitchFamily="34" charset="0"/>
              </a:rPr>
              <a:t>; a resource for improving poster presentations</a:t>
            </a:r>
          </a:p>
          <a:p>
            <a:pPr algn="just" eaLnBrk="1" hangingPunct="1">
              <a:spcBef>
                <a:spcPct val="0"/>
              </a:spcBef>
              <a:defRPr/>
            </a:pPr>
            <a:r>
              <a:rPr lang="en-US" altLang="en-US" sz="2400" dirty="0" smtClean="0">
                <a:hlinkClick r:id="rId8"/>
              </a:rPr>
              <a:t>Creating Effective Poster Presentations</a:t>
            </a:r>
            <a:r>
              <a:rPr lang="en-US" altLang="en-US" sz="2400" dirty="0" smtClean="0"/>
              <a:t> | An Effective Poster 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</p:txBody>
      </p:sp>
      <p:pic>
        <p:nvPicPr>
          <p:cNvPr id="4145" name="Picture 1" descr="OregonTech-Text-4cp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914400"/>
            <a:ext cx="720566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48" name="TextBox 1"/>
          <p:cNvSpPr txBox="1">
            <a:spLocks noChangeArrowheads="1"/>
          </p:cNvSpPr>
          <p:nvPr/>
        </p:nvSpPr>
        <p:spPr bwMode="auto">
          <a:xfrm>
            <a:off x="28243213" y="14435138"/>
            <a:ext cx="7116762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err="1" smtClean="0">
                <a:latin typeface="Arial Narrow" panose="020B0606020202030204" pitchFamily="34" charset="0"/>
              </a:rPr>
              <a:t>Allignment</a:t>
            </a:r>
            <a:r>
              <a:rPr lang="en-US" altLang="en-US" sz="2250" dirty="0" smtClean="0">
                <a:latin typeface="Arial Narrow" panose="020B0606020202030204" pitchFamily="34" charset="0"/>
              </a:rPr>
              <a:t> and principles here maybe?</a:t>
            </a:r>
            <a:endParaRPr lang="en-US" altLang="en-US" sz="2250" dirty="0" smtClean="0">
              <a:latin typeface="Arial Narrow" panose="020B0606020202030204" pitchFamily="34" charset="0"/>
            </a:endParaRPr>
          </a:p>
        </p:txBody>
      </p:sp>
      <p:sp>
        <p:nvSpPr>
          <p:cNvPr id="4147" name="TextBox 2"/>
          <p:cNvSpPr txBox="1">
            <a:spLocks noChangeArrowheads="1"/>
          </p:cNvSpPr>
          <p:nvPr/>
        </p:nvSpPr>
        <p:spPr bwMode="auto">
          <a:xfrm>
            <a:off x="29359225" y="16868775"/>
            <a:ext cx="4171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 smtClean="0">
                <a:latin typeface="Arial Narrow" panose="020B0606020202030204" pitchFamily="34" charset="0"/>
              </a:rPr>
              <a:t>Sprints… burndown… </a:t>
            </a:r>
            <a:r>
              <a:rPr lang="en-US" altLang="en-US" sz="3000" b="1" smtClean="0">
                <a:latin typeface="Arial Narrow" panose="020B0606020202030204" pitchFamily="34" charset="0"/>
              </a:rPr>
              <a:t>team stuff!</a:t>
            </a:r>
            <a:endParaRPr lang="en-US" altLang="en-US" sz="3000" b="1" dirty="0">
              <a:latin typeface="Arial Narrow" panose="020B0606020202030204" pitchFamily="34" charset="0"/>
            </a:endParaRPr>
          </a:p>
        </p:txBody>
      </p:sp>
      <p:sp>
        <p:nvSpPr>
          <p:cNvPr id="54" name="Rectangle 560"/>
          <p:cNvSpPr>
            <a:spLocks noChangeArrowheads="1"/>
          </p:cNvSpPr>
          <p:nvPr/>
        </p:nvSpPr>
        <p:spPr bwMode="auto">
          <a:xfrm>
            <a:off x="10740315" y="735782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55" name="Rectangle 563"/>
          <p:cNvSpPr>
            <a:spLocks noChangeArrowheads="1"/>
          </p:cNvSpPr>
          <p:nvPr/>
        </p:nvSpPr>
        <p:spPr bwMode="auto">
          <a:xfrm>
            <a:off x="10740315" y="735782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56" name="Rectangle 566"/>
          <p:cNvSpPr>
            <a:spLocks noChangeArrowheads="1"/>
          </p:cNvSpPr>
          <p:nvPr/>
        </p:nvSpPr>
        <p:spPr bwMode="auto">
          <a:xfrm>
            <a:off x="10740315" y="735782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57" name="Rectangle 569"/>
          <p:cNvSpPr>
            <a:spLocks noChangeArrowheads="1"/>
          </p:cNvSpPr>
          <p:nvPr/>
        </p:nvSpPr>
        <p:spPr bwMode="auto">
          <a:xfrm>
            <a:off x="10740315" y="7357825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58" name="Text Box 724"/>
          <p:cNvSpPr txBox="1">
            <a:spLocks noChangeArrowheads="1"/>
          </p:cNvSpPr>
          <p:nvPr/>
        </p:nvSpPr>
        <p:spPr bwMode="auto">
          <a:xfrm>
            <a:off x="10499809" y="8525712"/>
            <a:ext cx="5627688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5.  User enters </a:t>
            </a:r>
            <a:r>
              <a:rPr lang="en-US" altLang="en-US" sz="1800" b="1" dirty="0" err="1" smtClean="0">
                <a:latin typeface="Tahoma" panose="020B0604030504040204" pitchFamily="34" charset="0"/>
              </a:rPr>
              <a:t>Urls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 to other articles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10633953" y="5082977"/>
            <a:ext cx="6065044" cy="3542258"/>
          </a:xfrm>
          <a:prstGeom prst="roundRect">
            <a:avLst/>
          </a:prstGeom>
          <a:solidFill>
            <a:srgbClr val="0066FF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graphicFrame>
        <p:nvGraphicFramePr>
          <p:cNvPr id="60" name="Diagram 59"/>
          <p:cNvGraphicFramePr/>
          <p:nvPr>
            <p:extLst>
              <p:ext uri="{D42A27DB-BD31-4B8C-83A1-F6EECF244321}">
                <p14:modId xmlns:p14="http://schemas.microsoft.com/office/powerpoint/2010/main" val="1365617554"/>
              </p:ext>
            </p:extLst>
          </p:nvPr>
        </p:nvGraphicFramePr>
        <p:xfrm>
          <a:off x="10278593" y="11715473"/>
          <a:ext cx="6756531" cy="450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1" name="Text Box 724"/>
          <p:cNvSpPr txBox="1">
            <a:spLocks noChangeArrowheads="1"/>
          </p:cNvSpPr>
          <p:nvPr/>
        </p:nvSpPr>
        <p:spPr bwMode="auto">
          <a:xfrm>
            <a:off x="10729287" y="16105374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2.  Articles are retrieved, parsed, and put into Lists of paragraphs of sentences  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graphicFrame>
        <p:nvGraphicFramePr>
          <p:cNvPr id="62" name="Diagram 61"/>
          <p:cNvGraphicFramePr/>
          <p:nvPr>
            <p:extLst>
              <p:ext uri="{D42A27DB-BD31-4B8C-83A1-F6EECF244321}">
                <p14:modId xmlns:p14="http://schemas.microsoft.com/office/powerpoint/2010/main" val="2825438803"/>
              </p:ext>
            </p:extLst>
          </p:nvPr>
        </p:nvGraphicFramePr>
        <p:xfrm>
          <a:off x="9135276" y="17106318"/>
          <a:ext cx="8374070" cy="5582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63" name="Text Box 724"/>
          <p:cNvSpPr txBox="1">
            <a:spLocks noChangeArrowheads="1"/>
          </p:cNvSpPr>
          <p:nvPr/>
        </p:nvSpPr>
        <p:spPr bwMode="auto">
          <a:xfrm>
            <a:off x="10654391" y="22689031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3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.  Sentences go through rules and are pooled to be recombined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graphicFrame>
        <p:nvGraphicFramePr>
          <p:cNvPr id="64" name="Diagram 63"/>
          <p:cNvGraphicFramePr/>
          <p:nvPr>
            <p:extLst>
              <p:ext uri="{D42A27DB-BD31-4B8C-83A1-F6EECF244321}">
                <p14:modId xmlns:p14="http://schemas.microsoft.com/office/powerpoint/2010/main" val="469405247"/>
              </p:ext>
            </p:extLst>
          </p:nvPr>
        </p:nvGraphicFramePr>
        <p:xfrm>
          <a:off x="19137676" y="6189413"/>
          <a:ext cx="7557845" cy="5038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sp>
        <p:nvSpPr>
          <p:cNvPr id="65" name="Text Box 724"/>
          <p:cNvSpPr txBox="1">
            <a:spLocks noChangeArrowheads="1"/>
          </p:cNvSpPr>
          <p:nvPr/>
        </p:nvSpPr>
        <p:spPr bwMode="auto">
          <a:xfrm>
            <a:off x="20379001" y="10762124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4.  Sorting algorithm produces final article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graphicFrame>
        <p:nvGraphicFramePr>
          <p:cNvPr id="66" name="Diagram 65"/>
          <p:cNvGraphicFramePr/>
          <p:nvPr>
            <p:extLst>
              <p:ext uri="{D42A27DB-BD31-4B8C-83A1-F6EECF244321}">
                <p14:modId xmlns:p14="http://schemas.microsoft.com/office/powerpoint/2010/main" val="3931499862"/>
              </p:ext>
            </p:extLst>
          </p:nvPr>
        </p:nvGraphicFramePr>
        <p:xfrm>
          <a:off x="20574936" y="12754817"/>
          <a:ext cx="4232659" cy="152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sp>
        <p:nvSpPr>
          <p:cNvPr id="67" name="Text Box 724"/>
          <p:cNvSpPr txBox="1">
            <a:spLocks noChangeArrowheads="1"/>
          </p:cNvSpPr>
          <p:nvPr/>
        </p:nvSpPr>
        <p:spPr bwMode="auto">
          <a:xfrm>
            <a:off x="19877422" y="14036907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7.  Final article is sent back to interface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68" name="Rectangle 560"/>
          <p:cNvSpPr>
            <a:spLocks noChangeArrowheads="1"/>
          </p:cNvSpPr>
          <p:nvPr/>
        </p:nvSpPr>
        <p:spPr bwMode="auto">
          <a:xfrm>
            <a:off x="19855343" y="18856178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69" name="Rectangle 563"/>
          <p:cNvSpPr>
            <a:spLocks noChangeArrowheads="1"/>
          </p:cNvSpPr>
          <p:nvPr/>
        </p:nvSpPr>
        <p:spPr bwMode="auto">
          <a:xfrm>
            <a:off x="19855343" y="18856178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70" name="Rectangle 566"/>
          <p:cNvSpPr>
            <a:spLocks noChangeArrowheads="1"/>
          </p:cNvSpPr>
          <p:nvPr/>
        </p:nvSpPr>
        <p:spPr bwMode="auto">
          <a:xfrm>
            <a:off x="19855343" y="18856178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71" name="Rectangle 569"/>
          <p:cNvSpPr>
            <a:spLocks noChangeArrowheads="1"/>
          </p:cNvSpPr>
          <p:nvPr/>
        </p:nvSpPr>
        <p:spPr bwMode="auto">
          <a:xfrm>
            <a:off x="19855343" y="18856178"/>
            <a:ext cx="6921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42900" tIns="342900" rIns="342900" bIns="342900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175" smtClean="0">
              <a:latin typeface="Arial Narrow" panose="020B0606020202030204" pitchFamily="34" charset="0"/>
            </a:endParaRPr>
          </a:p>
        </p:txBody>
      </p:sp>
      <p:sp>
        <p:nvSpPr>
          <p:cNvPr id="72" name="Text Box 724"/>
          <p:cNvSpPr txBox="1">
            <a:spLocks noChangeArrowheads="1"/>
          </p:cNvSpPr>
          <p:nvPr/>
        </p:nvSpPr>
        <p:spPr bwMode="auto">
          <a:xfrm>
            <a:off x="19614837" y="20024065"/>
            <a:ext cx="6218238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8.  Final article is displayed with options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 bwMode="auto">
          <a:xfrm>
            <a:off x="19748981" y="16581330"/>
            <a:ext cx="6065044" cy="3542258"/>
          </a:xfrm>
          <a:prstGeom prst="roundRect">
            <a:avLst/>
          </a:prstGeom>
          <a:solidFill>
            <a:srgbClr val="0066FF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graphicFrame>
        <p:nvGraphicFramePr>
          <p:cNvPr id="74" name="Diagram 73"/>
          <p:cNvGraphicFramePr/>
          <p:nvPr>
            <p:extLst>
              <p:ext uri="{D42A27DB-BD31-4B8C-83A1-F6EECF244321}">
                <p14:modId xmlns:p14="http://schemas.microsoft.com/office/powerpoint/2010/main" val="2929567600"/>
              </p:ext>
            </p:extLst>
          </p:nvPr>
        </p:nvGraphicFramePr>
        <p:xfrm>
          <a:off x="11483073" y="9353217"/>
          <a:ext cx="4232659" cy="152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75" name="Text Box 724"/>
          <p:cNvSpPr txBox="1">
            <a:spLocks noChangeArrowheads="1"/>
          </p:cNvSpPr>
          <p:nvPr/>
        </p:nvSpPr>
        <p:spPr bwMode="auto">
          <a:xfrm>
            <a:off x="10858682" y="10670566"/>
            <a:ext cx="5627688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</a:rPr>
              <a:t>Fig. </a:t>
            </a:r>
            <a:r>
              <a:rPr lang="en-US" altLang="en-US" sz="1800" b="1" dirty="0" smtClean="0">
                <a:latin typeface="Tahoma" panose="020B0604030504040204" pitchFamily="34" charset="0"/>
              </a:rPr>
              <a:t>6.  URLs are sent to program and final article is produced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76" name="Text Box 703"/>
          <p:cNvSpPr txBox="1">
            <a:spLocks noChangeArrowheads="1"/>
          </p:cNvSpPr>
          <p:nvPr/>
        </p:nvSpPr>
        <p:spPr bwMode="auto">
          <a:xfrm>
            <a:off x="28170188" y="5338763"/>
            <a:ext cx="7397750" cy="31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42900" tIns="342900" rIns="342900" bIns="342900">
            <a:spAutoFit/>
          </a:bodyPr>
          <a:lstStyle>
            <a:lvl1pPr defTabSz="4389438"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4389438">
              <a:spcBef>
                <a:spcPct val="20000"/>
              </a:spcBef>
              <a:buChar char="–"/>
              <a:defRPr sz="2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Mission test for our product include: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 User can get consistent information, easily, and quickly</a:t>
            </a: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 Time spent searching through articles is less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FontTx/>
              <a:buChar char="•"/>
              <a:defRPr/>
            </a:pPr>
            <a:r>
              <a:rPr lang="en-US" altLang="en-US" sz="2250" dirty="0" smtClean="0">
                <a:latin typeface="Tahoma" panose="020B0604030504040204" pitchFamily="34" charset="0"/>
              </a:rPr>
              <a:t> Format of article is simplified and improved</a:t>
            </a:r>
            <a:endParaRPr lang="en-US" altLang="en-US" sz="2250" dirty="0" smtClean="0">
              <a:latin typeface="Tahoma" panose="020B0604030504040204" pitchFamily="34" charset="0"/>
            </a:endParaRPr>
          </a:p>
          <a:p>
            <a:pPr marL="364663" lvl="1" indent="0" algn="just" eaLnBrk="1" hangingPunct="1">
              <a:spcBef>
                <a:spcPct val="0"/>
              </a:spcBef>
              <a:buNone/>
              <a:defRPr/>
            </a:pPr>
            <a:endParaRPr lang="en-US" altLang="en-US" sz="2250" dirty="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0">
      <a:dk1>
        <a:srgbClr val="003000"/>
      </a:dk1>
      <a:lt1>
        <a:srgbClr val="9FCF9F"/>
      </a:lt1>
      <a:dk2>
        <a:srgbClr val="000000"/>
      </a:dk2>
      <a:lt2>
        <a:srgbClr val="808080"/>
      </a:lt2>
      <a:accent1>
        <a:srgbClr val="FFFFFF"/>
      </a:accent1>
      <a:accent2>
        <a:srgbClr val="006730"/>
      </a:accent2>
      <a:accent3>
        <a:srgbClr val="CDE4CD"/>
      </a:accent3>
      <a:accent4>
        <a:srgbClr val="002700"/>
      </a:accent4>
      <a:accent5>
        <a:srgbClr val="FFFFFF"/>
      </a:accent5>
      <a:accent6>
        <a:srgbClr val="005D2A"/>
      </a:accent6>
      <a:hlink>
        <a:srgbClr val="028418"/>
      </a:hlink>
      <a:folHlink>
        <a:srgbClr val="660066"/>
      </a:folHlink>
    </a:clrScheme>
    <a:fontScheme name="Custom Design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2336"/>
        </a:dk1>
        <a:lt1>
          <a:srgbClr val="FF090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FD9B39"/>
        </a:accent2>
        <a:accent3>
          <a:srgbClr val="FFAAAA"/>
        </a:accent3>
        <a:accent4>
          <a:srgbClr val="001C2D"/>
        </a:accent4>
        <a:accent5>
          <a:srgbClr val="FFFFFF"/>
        </a:accent5>
        <a:accent6>
          <a:srgbClr val="E58C3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  <a:ea typeface="ＭＳ Ｐゴシック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3">
        <a:dk1>
          <a:srgbClr val="002336"/>
        </a:dk1>
        <a:lt1>
          <a:srgbClr val="FF0909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FD9B39"/>
        </a:accent2>
        <a:accent3>
          <a:srgbClr val="FFAAAA"/>
        </a:accent3>
        <a:accent4>
          <a:srgbClr val="001C2D"/>
        </a:accent4>
        <a:accent5>
          <a:srgbClr val="FFFFFF"/>
        </a:accent5>
        <a:accent6>
          <a:srgbClr val="E58C3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18073</TotalTime>
  <Words>348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 Narrow</vt:lpstr>
      <vt:lpstr>MS PGothic</vt:lpstr>
      <vt:lpstr>Arial</vt:lpstr>
      <vt:lpstr>Arial Black</vt:lpstr>
      <vt:lpstr>Tahoma</vt:lpstr>
      <vt:lpstr>Verdana</vt:lpstr>
      <vt:lpstr>Comic Sans MS</vt:lpstr>
      <vt:lpstr>Segoe Script</vt:lpstr>
      <vt:lpstr>Custom Design</vt:lpstr>
      <vt:lpstr>1_Custom Design</vt:lpstr>
      <vt:lpstr>MathType 6.0 Equation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48x36 Trifold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Steven</cp:lastModifiedBy>
  <cp:revision>242</cp:revision>
  <dcterms:created xsi:type="dcterms:W3CDTF">2005-05-18T01:24:28Z</dcterms:created>
  <dcterms:modified xsi:type="dcterms:W3CDTF">2017-05-19T06:28:42Z</dcterms:modified>
  <cp:category>Powerpoint poster templates</cp:category>
</cp:coreProperties>
</file>