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04C5-E846-9343-BFED-B45FED062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2AE94-CBA0-3A4B-9556-6E2AB2536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C367-8F94-4142-8811-BDE6F91F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D6DFE-C22F-024D-A354-6F9B174C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35DC-B602-1B4B-B41B-7FA225AD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67E4-452F-414A-8D48-9E1C66E3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1A685-4A47-FF48-B631-F0ED034E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8CE7-51A1-4A42-BE84-2FA81251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2B1B-6314-DA4F-AA5B-27D8CEA9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08D6-BC9D-554A-A540-64D615BC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818EF-D9B6-7E4C-873C-E877D5D21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B9C9A-CE81-5048-9BEA-B13C81CE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FF3F-B52B-2B45-BE71-AF589169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FDAF-9E18-7542-BAB0-2EF064C5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D89A-A48E-CE49-A94D-C9AF0279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8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3A5-B9D1-7F49-8409-E524D7DC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DC2A-56D6-A84B-A7DA-B7C1A163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B23A-18DF-6A43-8AEE-3F3E9E2B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DB5B-E82E-F24E-AB01-6CF10735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84F7-7F49-6844-B113-4E5C965A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226-7594-E944-9BB5-DB8D2B4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0553E-974D-314E-BE45-1A127883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2E0F-9BCA-3340-B482-377BEEB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1CA4-C054-3743-98FB-EAC38DD4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4543-5C93-E14E-8B42-88F21B21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053D-424B-5E43-A1E1-7F5720E1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B11E-46C6-1E46-AB07-5EE046C30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6368-F927-8242-A86F-83D4D9CA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695BB-73E2-0842-A250-9E5163E2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CF80E-8303-BD40-BD67-9D7C11A5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7BA5-3C24-EE47-9195-838D5E12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4C5F-E0EE-6E43-AF57-DAAAA944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49DA-B185-3D4D-93CC-5B223D1E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576B-BD79-3747-9995-467D1E28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22B64-B3FE-1F44-8A98-054AB616B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F0629-FE37-184F-B06C-1CB1EB8DB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7DD90-4A36-3F40-A72B-BAFD1F61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B99BC-36CA-9643-BB42-75639329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8BE38-4067-254C-A271-94345981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81F2-129B-9548-A203-74212E9B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B58B-0653-624F-A0D3-E0697E2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D6BE7-2BA8-FD4B-A0E8-734A5F7F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28E18-99BF-AB4B-8D39-AC208976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00168-6B3A-254F-B131-EDF48227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0B03-D15C-C84A-83AD-C0A65751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06316-0F31-0D42-B578-9096252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9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9C16-F6F7-0946-B20A-AF53D034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13C7-5799-6A41-92AE-C97733BA2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E5913-DE2C-3142-8421-82FDD010C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13D3E-4A44-AB4E-9187-DF13C486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926E5-E919-BD41-94B1-3CEF0F40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E987A-9123-9249-9009-D9A3A082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26A0-764A-A742-A14B-7FDFD542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811B2-891A-C641-A422-05BF0F62A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662D4-8C9B-4946-9B42-EC8A51768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63E4-763A-0D43-9E22-49949905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72D1-3866-B54F-8B0F-15EE0121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8745-041A-874D-A16F-A70EFA18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B1FEC-85F8-CD49-A532-12567DAB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2A27C-FE93-DB43-ACBD-04583C89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4686-06A7-3242-8F81-799FD46B4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A5A8-1BF6-9347-BCA2-60B88138AEE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B7FE-95CD-344D-BAAA-F2ADB8D2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769F-7635-7740-9622-317512F9C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88974-8BA6-D14D-9E5B-35E0C946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2744F-6BE5-BF4B-8832-DFA6AB077FCB}"/>
              </a:ext>
            </a:extLst>
          </p:cNvPr>
          <p:cNvSpPr txBox="1"/>
          <p:nvPr/>
        </p:nvSpPr>
        <p:spPr>
          <a:xfrm>
            <a:off x="5013435" y="84082"/>
            <a:ext cx="16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Initial data sets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B1A6B0-27EC-D04E-A7EB-C4F8BA94C7E2}"/>
              </a:ext>
            </a:extLst>
          </p:cNvPr>
          <p:cNvGrpSpPr/>
          <p:nvPr/>
        </p:nvGrpSpPr>
        <p:grpSpPr>
          <a:xfrm>
            <a:off x="1559140" y="1872890"/>
            <a:ext cx="1587065" cy="3112219"/>
            <a:chOff x="5302465" y="1683126"/>
            <a:chExt cx="1587065" cy="31122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0F2A13-0131-B144-92DC-C8062F06CA7B}"/>
                </a:ext>
              </a:extLst>
            </p:cNvPr>
            <p:cNvSpPr/>
            <p:nvPr/>
          </p:nvSpPr>
          <p:spPr>
            <a:xfrm>
              <a:off x="5302467" y="2062655"/>
              <a:ext cx="1587063" cy="27326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eventID</a:t>
              </a:r>
              <a:endParaRPr lang="en-US" sz="1200" dirty="0"/>
            </a:p>
            <a:p>
              <a:pPr algn="ctr"/>
              <a:r>
                <a:rPr lang="en-US" sz="1200" dirty="0" err="1"/>
                <a:t>eventTime</a:t>
              </a:r>
              <a:endParaRPr lang="en-US" sz="1200" dirty="0"/>
            </a:p>
            <a:p>
              <a:pPr algn="ctr"/>
              <a:r>
                <a:rPr lang="en-US" sz="1200" dirty="0"/>
                <a:t>swimmer</a:t>
              </a:r>
            </a:p>
            <a:p>
              <a:pPr algn="ctr"/>
              <a:r>
                <a:rPr lang="en-US" sz="1200" dirty="0" err="1"/>
                <a:t>swimmerEmail</a:t>
              </a:r>
              <a:endParaRPr lang="en-US" sz="1200" dirty="0"/>
            </a:p>
            <a:p>
              <a:pPr algn="ctr"/>
              <a:r>
                <a:rPr lang="en-US" sz="1200" dirty="0" err="1"/>
                <a:t>eventLocation</a:t>
              </a:r>
              <a:endParaRPr lang="en-US" sz="1200" dirty="0"/>
            </a:p>
            <a:p>
              <a:pPr algn="ctr"/>
              <a:r>
                <a:rPr lang="en-US" sz="1200" dirty="0" err="1"/>
                <a:t>swimID</a:t>
              </a:r>
              <a:endParaRPr lang="en-US" sz="1200" dirty="0"/>
            </a:p>
            <a:p>
              <a:pPr algn="ctr"/>
              <a:r>
                <a:rPr lang="en-US" sz="1200" dirty="0" err="1"/>
                <a:t>swimStatus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ECAF54-D6C9-FF42-BE04-8ABDAE9B8E9E}"/>
                </a:ext>
              </a:extLst>
            </p:cNvPr>
            <p:cNvSpPr txBox="1"/>
            <p:nvPr/>
          </p:nvSpPr>
          <p:spPr>
            <a:xfrm>
              <a:off x="5302465" y="1683126"/>
              <a:ext cx="158706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Swimslog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72B538-D68D-2741-A279-535AE85A7811}"/>
              </a:ext>
            </a:extLst>
          </p:cNvPr>
          <p:cNvGrpSpPr/>
          <p:nvPr/>
        </p:nvGrpSpPr>
        <p:grpSpPr>
          <a:xfrm>
            <a:off x="5297702" y="1872890"/>
            <a:ext cx="1587065" cy="3112219"/>
            <a:chOff x="5302465" y="1683126"/>
            <a:chExt cx="1587065" cy="31122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B24F9E-1098-104F-BF5A-DD946648D477}"/>
                </a:ext>
              </a:extLst>
            </p:cNvPr>
            <p:cNvSpPr/>
            <p:nvPr/>
          </p:nvSpPr>
          <p:spPr>
            <a:xfrm>
              <a:off x="5302467" y="2062655"/>
              <a:ext cx="1587063" cy="27326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swimID</a:t>
              </a:r>
              <a:endParaRPr lang="en-US" sz="1200" dirty="0"/>
            </a:p>
            <a:p>
              <a:pPr algn="ctr"/>
              <a:r>
                <a:rPr lang="en-US" sz="1200" dirty="0"/>
                <a:t>Location</a:t>
              </a:r>
            </a:p>
            <a:p>
              <a:pPr algn="ctr"/>
              <a:r>
                <a:rPr lang="en-US" sz="1200" dirty="0"/>
                <a:t>Coordinates</a:t>
              </a:r>
            </a:p>
            <a:p>
              <a:pPr algn="ctr"/>
              <a:r>
                <a:rPr lang="en-US" sz="1200" dirty="0" err="1"/>
                <a:t>BuoyID</a:t>
              </a:r>
              <a:endParaRPr lang="en-US" sz="1200" dirty="0"/>
            </a:p>
            <a:p>
              <a:pPr algn="ctr"/>
              <a:r>
                <a:rPr lang="en-US" sz="1200" dirty="0"/>
                <a:t>Date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7C0A48-0C7B-AB4A-ABDA-D9608377BF7E}"/>
                </a:ext>
              </a:extLst>
            </p:cNvPr>
            <p:cNvSpPr txBox="1"/>
            <p:nvPr/>
          </p:nvSpPr>
          <p:spPr>
            <a:xfrm>
              <a:off x="5302465" y="1683126"/>
              <a:ext cx="158706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Swims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3C6C82-798E-6A45-879E-5C0C940E8539}"/>
              </a:ext>
            </a:extLst>
          </p:cNvPr>
          <p:cNvGrpSpPr/>
          <p:nvPr/>
        </p:nvGrpSpPr>
        <p:grpSpPr>
          <a:xfrm>
            <a:off x="9045793" y="1872890"/>
            <a:ext cx="1587065" cy="3112219"/>
            <a:chOff x="5302465" y="1683126"/>
            <a:chExt cx="1587065" cy="31122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FA8DE0-3377-5F42-B446-7492AE4EE3A9}"/>
                </a:ext>
              </a:extLst>
            </p:cNvPr>
            <p:cNvSpPr/>
            <p:nvPr/>
          </p:nvSpPr>
          <p:spPr>
            <a:xfrm>
              <a:off x="5302467" y="2062655"/>
              <a:ext cx="1587063" cy="27326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YY</a:t>
              </a:r>
            </a:p>
            <a:p>
              <a:pPr algn="ctr"/>
              <a:r>
                <a:rPr lang="en-US" sz="900" dirty="0"/>
                <a:t>MM</a:t>
              </a:r>
            </a:p>
            <a:p>
              <a:pPr algn="ctr"/>
              <a:r>
                <a:rPr lang="en-US" sz="900" dirty="0"/>
                <a:t>DD</a:t>
              </a:r>
            </a:p>
            <a:p>
              <a:pPr algn="ctr"/>
              <a:r>
                <a:rPr lang="en-US" sz="900" dirty="0" err="1"/>
                <a:t>Hh</a:t>
              </a:r>
              <a:endParaRPr lang="en-US" sz="900" dirty="0"/>
            </a:p>
            <a:p>
              <a:pPr algn="ctr"/>
              <a:r>
                <a:rPr lang="en-US" sz="900" dirty="0"/>
                <a:t>Mm</a:t>
              </a:r>
            </a:p>
            <a:p>
              <a:pPr algn="ctr"/>
              <a:r>
                <a:rPr lang="en-US" sz="900" dirty="0"/>
                <a:t>WDIR</a:t>
              </a:r>
            </a:p>
            <a:p>
              <a:pPr algn="ctr"/>
              <a:r>
                <a:rPr lang="en-US" sz="900" dirty="0"/>
                <a:t>WSPD</a:t>
              </a:r>
            </a:p>
            <a:p>
              <a:pPr algn="ctr"/>
              <a:r>
                <a:rPr lang="en-US" sz="900" dirty="0"/>
                <a:t>GST</a:t>
              </a:r>
            </a:p>
            <a:p>
              <a:pPr algn="ctr"/>
              <a:r>
                <a:rPr lang="en-US" sz="900" dirty="0"/>
                <a:t>WVHT</a:t>
              </a:r>
            </a:p>
            <a:p>
              <a:pPr algn="ctr"/>
              <a:r>
                <a:rPr lang="en-US" sz="900" dirty="0"/>
                <a:t>DPD</a:t>
              </a:r>
            </a:p>
            <a:p>
              <a:pPr algn="ctr"/>
              <a:r>
                <a:rPr lang="en-US" sz="900" dirty="0"/>
                <a:t>APD</a:t>
              </a:r>
            </a:p>
            <a:p>
              <a:pPr algn="ctr"/>
              <a:r>
                <a:rPr lang="en-US" sz="900" dirty="0"/>
                <a:t>MWD</a:t>
              </a:r>
            </a:p>
            <a:p>
              <a:pPr algn="ctr"/>
              <a:r>
                <a:rPr lang="en-US" sz="900" dirty="0"/>
                <a:t>PRES</a:t>
              </a:r>
            </a:p>
            <a:p>
              <a:pPr algn="ctr"/>
              <a:r>
                <a:rPr lang="en-US" sz="900" dirty="0"/>
                <a:t>ATMP</a:t>
              </a:r>
            </a:p>
            <a:p>
              <a:pPr algn="ctr"/>
              <a:r>
                <a:rPr lang="en-US" sz="900" dirty="0"/>
                <a:t>WTMP</a:t>
              </a:r>
            </a:p>
            <a:p>
              <a:pPr algn="ctr"/>
              <a:r>
                <a:rPr lang="en-US" sz="900" dirty="0"/>
                <a:t>DEWP</a:t>
              </a:r>
            </a:p>
            <a:p>
              <a:pPr algn="ctr"/>
              <a:r>
                <a:rPr lang="en-US" sz="900" dirty="0"/>
                <a:t>VIS</a:t>
              </a:r>
            </a:p>
            <a:p>
              <a:pPr algn="ctr"/>
              <a:r>
                <a:rPr lang="en-US" sz="900" dirty="0"/>
                <a:t>TIDE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49213-9EF7-8541-A718-81129BCA4234}"/>
                </a:ext>
              </a:extLst>
            </p:cNvPr>
            <p:cNvSpPr txBox="1"/>
            <p:nvPr/>
          </p:nvSpPr>
          <p:spPr>
            <a:xfrm>
              <a:off x="5302465" y="1683126"/>
              <a:ext cx="158706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Buoys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20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80D5F6F-DC23-724F-B044-15C89271306C}"/>
              </a:ext>
            </a:extLst>
          </p:cNvPr>
          <p:cNvSpPr txBox="1"/>
          <p:nvPr/>
        </p:nvSpPr>
        <p:spPr>
          <a:xfrm>
            <a:off x="4279154" y="73244"/>
            <a:ext cx="363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Open Water Swims STAR Data Model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B41F7EC-B78B-5646-904B-3A02FFED8529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659116" y="2062655"/>
            <a:ext cx="2643351" cy="1366345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8B988C2-4E37-144A-BEBC-7C3B512C717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659116" y="3429000"/>
            <a:ext cx="2643351" cy="1989411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555F5A5-E800-B14F-A01A-A372A3D6EE7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89530" y="3429000"/>
            <a:ext cx="2643351" cy="2059715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98AC27B-36B1-E74B-B2BF-673548764F0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889530" y="1881039"/>
            <a:ext cx="2643351" cy="1537764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417C9C-704E-8B4A-9662-7FBBC48FB384}"/>
              </a:ext>
            </a:extLst>
          </p:cNvPr>
          <p:cNvGrpSpPr/>
          <p:nvPr/>
        </p:nvGrpSpPr>
        <p:grpSpPr>
          <a:xfrm>
            <a:off x="1072053" y="802564"/>
            <a:ext cx="1587063" cy="2135077"/>
            <a:chOff x="1072053" y="802564"/>
            <a:chExt cx="1587063" cy="21350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7FBF71-4D4B-124B-A99D-33A71772405E}"/>
                </a:ext>
              </a:extLst>
            </p:cNvPr>
            <p:cNvSpPr/>
            <p:nvPr/>
          </p:nvSpPr>
          <p:spPr>
            <a:xfrm>
              <a:off x="1072053" y="1187669"/>
              <a:ext cx="1587063" cy="17499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locationIdx</a:t>
              </a:r>
              <a:endParaRPr lang="en-US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/>
                <a:t>Location</a:t>
              </a:r>
            </a:p>
            <a:p>
              <a:pPr algn="ctr"/>
              <a:r>
                <a:rPr lang="en-US" sz="1200" dirty="0"/>
                <a:t>Latitude</a:t>
              </a:r>
            </a:p>
            <a:p>
              <a:pPr algn="ctr"/>
              <a:r>
                <a:rPr lang="en-US" sz="1200" dirty="0"/>
                <a:t>Longitude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7EFFFB-57B2-DA49-9898-6437BC157300}"/>
                </a:ext>
              </a:extLst>
            </p:cNvPr>
            <p:cNvSpPr txBox="1"/>
            <p:nvPr/>
          </p:nvSpPr>
          <p:spPr>
            <a:xfrm>
              <a:off x="1072053" y="802564"/>
              <a:ext cx="158706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Locations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186AA-F36A-D945-9D3F-3AA2DD176BBC}"/>
              </a:ext>
            </a:extLst>
          </p:cNvPr>
          <p:cNvGrpSpPr/>
          <p:nvPr/>
        </p:nvGrpSpPr>
        <p:grpSpPr>
          <a:xfrm>
            <a:off x="1072052" y="3888343"/>
            <a:ext cx="1587064" cy="2690804"/>
            <a:chOff x="1072052" y="3888343"/>
            <a:chExt cx="1587064" cy="26908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FD6430-B4B8-FD40-9F56-778E1A8EF391}"/>
                </a:ext>
              </a:extLst>
            </p:cNvPr>
            <p:cNvSpPr/>
            <p:nvPr/>
          </p:nvSpPr>
          <p:spPr>
            <a:xfrm>
              <a:off x="1072053" y="4257675"/>
              <a:ext cx="1587063" cy="23214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conditionsIdx</a:t>
              </a:r>
              <a:endParaRPr lang="en-US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/>
                <a:t>ATMP</a:t>
              </a:r>
            </a:p>
            <a:p>
              <a:pPr algn="ctr"/>
              <a:r>
                <a:rPr lang="en-US" sz="1200" dirty="0"/>
                <a:t>WTMP</a:t>
              </a:r>
            </a:p>
            <a:p>
              <a:pPr algn="ctr"/>
              <a:r>
                <a:rPr lang="en-US" sz="1200" dirty="0"/>
                <a:t>TIDE</a:t>
              </a:r>
            </a:p>
            <a:p>
              <a:pPr algn="ctr"/>
              <a:r>
                <a:rPr lang="en-US" sz="1200" dirty="0"/>
                <a:t>WVHT</a:t>
              </a:r>
            </a:p>
            <a:p>
              <a:pPr algn="ctr"/>
              <a:r>
                <a:rPr lang="en-US" sz="1200" dirty="0"/>
                <a:t>WD</a:t>
              </a:r>
            </a:p>
            <a:p>
              <a:pPr algn="ctr"/>
              <a:r>
                <a:rPr lang="en-US" sz="1200" dirty="0"/>
                <a:t>WSPD</a:t>
              </a:r>
            </a:p>
            <a:p>
              <a:pPr algn="ctr"/>
              <a:r>
                <a:rPr lang="en-US" sz="1200" dirty="0"/>
                <a:t>Year</a:t>
              </a:r>
            </a:p>
            <a:p>
              <a:pPr algn="ctr"/>
              <a:r>
                <a:rPr lang="en-US" sz="1200" dirty="0"/>
                <a:t>Month</a:t>
              </a:r>
            </a:p>
            <a:p>
              <a:pPr algn="ctr"/>
              <a:r>
                <a:rPr lang="en-US" sz="1200" dirty="0"/>
                <a:t>Day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68274C-1810-8943-B5A0-E5F67BBF5BE6}"/>
                </a:ext>
              </a:extLst>
            </p:cNvPr>
            <p:cNvSpPr txBox="1"/>
            <p:nvPr/>
          </p:nvSpPr>
          <p:spPr>
            <a:xfrm>
              <a:off x="1072052" y="3888343"/>
              <a:ext cx="158706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Conditions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4ABADE-98BB-7F47-AD46-682593974820}"/>
              </a:ext>
            </a:extLst>
          </p:cNvPr>
          <p:cNvGrpSpPr/>
          <p:nvPr/>
        </p:nvGrpSpPr>
        <p:grpSpPr>
          <a:xfrm>
            <a:off x="5302465" y="1683126"/>
            <a:ext cx="1587065" cy="3112219"/>
            <a:chOff x="5302465" y="1683126"/>
            <a:chExt cx="1587065" cy="31122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A6DB55-0FF5-3740-A6BC-4486E0668E86}"/>
                </a:ext>
              </a:extLst>
            </p:cNvPr>
            <p:cNvSpPr/>
            <p:nvPr/>
          </p:nvSpPr>
          <p:spPr>
            <a:xfrm>
              <a:off x="5302467" y="2062655"/>
              <a:ext cx="1587063" cy="2732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SwimslogIdx</a:t>
              </a:r>
              <a:endParaRPr lang="en-US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/>
                <a:t>firstName</a:t>
              </a:r>
              <a:endParaRPr lang="en-US" sz="1200" dirty="0"/>
            </a:p>
            <a:p>
              <a:pPr algn="ctr"/>
              <a:r>
                <a:rPr lang="en-US" sz="1200" dirty="0" err="1"/>
                <a:t>lastName</a:t>
              </a:r>
              <a:endParaRPr lang="en-US" sz="1200" dirty="0"/>
            </a:p>
            <a:p>
              <a:pPr algn="ctr"/>
              <a:r>
                <a:rPr lang="en-US" sz="1200" dirty="0" err="1"/>
                <a:t>swimmerIdx</a:t>
              </a:r>
              <a:endParaRPr lang="en-US" sz="1200" dirty="0"/>
            </a:p>
            <a:p>
              <a:pPr algn="ctr"/>
              <a:r>
                <a:rPr lang="en-US" sz="1200" dirty="0"/>
                <a:t>Location</a:t>
              </a:r>
            </a:p>
            <a:p>
              <a:pPr algn="ctr"/>
              <a:r>
                <a:rPr lang="en-US" sz="1200" dirty="0" err="1"/>
                <a:t>locationIdx</a:t>
              </a:r>
              <a:endParaRPr lang="en-US" sz="1200" dirty="0"/>
            </a:p>
            <a:p>
              <a:pPr algn="ctr"/>
              <a:r>
                <a:rPr lang="en-US" sz="1200" dirty="0"/>
                <a:t>WTMP</a:t>
              </a:r>
            </a:p>
            <a:p>
              <a:pPr algn="ctr"/>
              <a:r>
                <a:rPr lang="en-US" sz="1200" dirty="0" err="1"/>
                <a:t>conditionsIdx</a:t>
              </a:r>
              <a:endParaRPr lang="en-US" sz="1200" dirty="0"/>
            </a:p>
            <a:p>
              <a:pPr algn="ctr"/>
              <a:r>
                <a:rPr lang="en-US" sz="1200" dirty="0"/>
                <a:t>YYYY</a:t>
              </a:r>
            </a:p>
            <a:p>
              <a:pPr algn="ctr"/>
              <a:r>
                <a:rPr lang="en-US" sz="1200" dirty="0"/>
                <a:t>MM</a:t>
              </a:r>
            </a:p>
            <a:p>
              <a:pPr algn="ctr"/>
              <a:r>
                <a:rPr lang="en-US" sz="1200" dirty="0"/>
                <a:t>Date</a:t>
              </a:r>
            </a:p>
            <a:p>
              <a:pPr algn="ctr"/>
              <a:r>
                <a:rPr lang="en-US" sz="1200" dirty="0" err="1"/>
                <a:t>swimStatus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DC0467-0353-0C48-A420-78DD8439F547}"/>
                </a:ext>
              </a:extLst>
            </p:cNvPr>
            <p:cNvSpPr txBox="1"/>
            <p:nvPr/>
          </p:nvSpPr>
          <p:spPr>
            <a:xfrm>
              <a:off x="5302465" y="1683126"/>
              <a:ext cx="158706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Swimslog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5AEAE8-FA5D-EA49-8127-B6F31A985424}"/>
              </a:ext>
            </a:extLst>
          </p:cNvPr>
          <p:cNvGrpSpPr/>
          <p:nvPr/>
        </p:nvGrpSpPr>
        <p:grpSpPr>
          <a:xfrm>
            <a:off x="9532880" y="813239"/>
            <a:ext cx="1587064" cy="1761170"/>
            <a:chOff x="9532880" y="813239"/>
            <a:chExt cx="1587064" cy="17611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4AB688-CE5E-1049-9DC8-81A1CA06260A}"/>
                </a:ext>
              </a:extLst>
            </p:cNvPr>
            <p:cNvSpPr/>
            <p:nvPr/>
          </p:nvSpPr>
          <p:spPr>
            <a:xfrm>
              <a:off x="9532881" y="1187669"/>
              <a:ext cx="1587063" cy="138674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swimmerIdx</a:t>
              </a:r>
              <a:endParaRPr lang="en-US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/>
                <a:t>firstName</a:t>
              </a:r>
              <a:endParaRPr lang="en-US" sz="1200" dirty="0"/>
            </a:p>
            <a:p>
              <a:pPr algn="ctr"/>
              <a:r>
                <a:rPr lang="en-US" sz="1200" dirty="0" err="1"/>
                <a:t>lastName</a:t>
              </a:r>
              <a:endParaRPr lang="en-US" sz="1200" dirty="0"/>
            </a:p>
            <a:p>
              <a:pPr algn="ctr"/>
              <a:r>
                <a:rPr lang="en-US" sz="1200" dirty="0"/>
                <a:t>Email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620F1A-CB49-474C-B8C6-A2B846F8DA5F}"/>
                </a:ext>
              </a:extLst>
            </p:cNvPr>
            <p:cNvSpPr txBox="1"/>
            <p:nvPr/>
          </p:nvSpPr>
          <p:spPr>
            <a:xfrm>
              <a:off x="9532880" y="813239"/>
              <a:ext cx="158706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Swimmers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9E7AC3-FB12-104E-8CBF-4AC056AAFB61}"/>
              </a:ext>
            </a:extLst>
          </p:cNvPr>
          <p:cNvGrpSpPr/>
          <p:nvPr/>
        </p:nvGrpSpPr>
        <p:grpSpPr>
          <a:xfrm>
            <a:off x="9532880" y="4415816"/>
            <a:ext cx="1587064" cy="1766269"/>
            <a:chOff x="9532880" y="4415816"/>
            <a:chExt cx="1587064" cy="17662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79A02F-EE6A-3F43-B57A-E15B3985C415}"/>
                </a:ext>
              </a:extLst>
            </p:cNvPr>
            <p:cNvSpPr/>
            <p:nvPr/>
          </p:nvSpPr>
          <p:spPr>
            <a:xfrm>
              <a:off x="9532881" y="4795345"/>
              <a:ext cx="1587063" cy="138674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chemeClr val="tx1"/>
                  </a:solidFill>
                </a:rPr>
                <a:t>Date</a:t>
              </a:r>
            </a:p>
            <a:p>
              <a:pPr algn="ctr"/>
              <a:r>
                <a:rPr lang="en-US" sz="1200" dirty="0"/>
                <a:t>YYYY</a:t>
              </a:r>
            </a:p>
            <a:p>
              <a:pPr algn="ctr"/>
              <a:r>
                <a:rPr lang="en-US" sz="1200" dirty="0"/>
                <a:t>MM</a:t>
              </a:r>
            </a:p>
            <a:p>
              <a:pPr algn="ctr"/>
              <a:r>
                <a:rPr lang="en-US" sz="1200" dirty="0"/>
                <a:t>DD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2D5D33-DBE2-CD46-A083-9DD769C774F7}"/>
                </a:ext>
              </a:extLst>
            </p:cNvPr>
            <p:cNvSpPr txBox="1"/>
            <p:nvPr/>
          </p:nvSpPr>
          <p:spPr>
            <a:xfrm>
              <a:off x="9532880" y="4415816"/>
              <a:ext cx="158706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93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81</Words>
  <Application>Microsoft Macintosh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Jean-Francois Vanreusel</dc:creator>
  <cp:lastModifiedBy>Jean-Francois Vanreusel</cp:lastModifiedBy>
  <cp:revision>4</cp:revision>
  <dcterms:created xsi:type="dcterms:W3CDTF">2021-04-13T21:57:49Z</dcterms:created>
  <dcterms:modified xsi:type="dcterms:W3CDTF">2021-04-13T22:26:53Z</dcterms:modified>
</cp:coreProperties>
</file>