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BDB-E9D2-2530-F69B-51E558A12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63EF-215D-B6EC-1178-09B93D64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95E5-5649-F6DF-C1A2-A65984E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C462-6AAD-A7A5-3054-93A921A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B2DD-2EDA-3A99-5EA4-3F68328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63A-EF99-38A4-DCAF-EBCDBCE6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C52C-0001-F1EC-1706-442BCAD5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DBF8-66D5-9BD1-D8A1-5093369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5A1C-4DDC-E9D8-5668-02A13FA5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C7B9-8AFD-D6A6-06E9-FCA63E72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3205-4129-CF50-D04B-DF6E9536B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71E7-D613-9518-ECD2-76583D07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DD55-5C9C-5F73-790B-3C652BC8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3C40-1785-ABE3-C635-70197A8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17EF-1695-3D35-7FC7-08A32650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0A76-EDF6-8FFD-FCC1-97C1A3A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1D8-CF99-C485-B72E-8A6637CF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2BA3-E81B-59A6-9378-6A20B7DF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4F00-1E81-622D-ABBA-2DEE44D6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5AFA-ADE5-15D8-EEEC-28AC9F0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A55-0A6A-DC63-5740-2D34519B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388A-113F-794E-F842-B825EB14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75B0-ABF4-00FA-DEA7-7B51F98E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8527-EDBC-AFE1-F3A4-E03E5FB1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5313-6F71-A2D9-38FF-30486F08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853F-ADEB-143F-BD66-6023629E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C2A9-BFF9-47DD-4986-0E6E21C9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7E87-9A83-CEB1-339F-2DA5ADD9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46FC-6BA4-D97F-FA0B-7ABD1761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14790-A5FA-4CF8-6CE0-C1DEDA18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2AF4-E608-54CA-9371-A5C72A5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B92-6762-026E-A0CC-4AB6831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6CC4-5601-3403-771A-2B07D87D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4D63-C9BB-9C17-787A-DBFE7F9A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5397-E66A-E78B-CA34-1F967DD0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E1CEB-0725-CDC5-C71B-CA0FB1B3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5098F-A488-3CC5-3D72-F52A68BB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46D47-F81B-6242-EF7E-ED745654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4762A-7C77-F393-B0F7-FCE050D2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14C5-0466-A75F-A57F-1B8D58B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00229-C00C-4E8E-016A-244F30B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C84E-E0D6-AA24-745C-8DE6EBF1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5B34-C24A-F0F7-B2FB-2114476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03D82-3BAF-6B43-99AF-4EB62902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BC4E-17F5-1828-7DBB-C7FDB54E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C048-AFA1-1639-A977-0EBC00F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4A92-7D95-A2BF-9A0E-203645CF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B259-85A8-9104-812D-24DFB71C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2354-AC55-FA86-2373-09A732D9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C323-4982-024C-7659-DF242B0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6326-3B88-F29C-9E40-2004ED0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2A2A-8F94-881B-2016-07BE4475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1040-BDFD-0ECB-0A81-B2179530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6E955-0EF2-C29F-B963-EA037221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E1A4-9058-A920-B916-BBA73ED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8FE1-1EAF-B7B9-D5BA-7EBD362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23143-ACCC-F4D5-A6A2-9D7CE7D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07A5-D864-683D-426F-E5119C2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3047-503E-4067-822A-82D1905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998C-2FB8-6076-D0A3-5AFF76A7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BA66-2427-2546-B268-5C6178F5F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11AC-70A1-4FB0-AE2B-4BB5945F5A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B14C-F7F4-8837-1786-FAA57BB0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9D06-E85E-490E-9D52-442349F2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dataidea.cl/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://www.instagram.com/dataidea.ch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jfvenegasg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373-E0F9-BEAF-61A2-10AE508F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723"/>
            <a:ext cx="9144000" cy="2387600"/>
          </a:xfrm>
        </p:spPr>
        <p:txBody>
          <a:bodyPr>
            <a:normAutofit/>
          </a:bodyPr>
          <a:lstStyle/>
          <a:p>
            <a:r>
              <a:rPr lang="es-CL" sz="48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Industria tecnológica como un nuevo paradigma de convivencia</a:t>
            </a:r>
            <a:endParaRPr lang="en-US" sz="166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F253-7381-41C4-71A2-BE2037C1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323"/>
            <a:ext cx="9144000" cy="1655762"/>
          </a:xfrm>
        </p:spPr>
        <p:txBody>
          <a:bodyPr/>
          <a:lstStyle/>
          <a:p>
            <a:endParaRPr lang="es-CL" dirty="0"/>
          </a:p>
          <a:p>
            <a:r>
              <a:rPr lang="es-CL" sz="2800" dirty="0"/>
              <a:t>Juan Venegas - Fundador </a:t>
            </a:r>
            <a:r>
              <a:rPr lang="es-CL" sz="2800" dirty="0" err="1"/>
              <a:t>DataIdea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F3F0A-F243-4E96-1330-94DBB13224FB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A1AB3-5179-2919-0384-C1163AFEE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6" y="550935"/>
            <a:ext cx="2211651" cy="871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2C78C-F179-B420-9056-F2355FE0B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21" y="366705"/>
            <a:ext cx="1368729" cy="14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Comienzos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/>
              <a:t>DataIdea</a:t>
            </a:r>
            <a:r>
              <a:rPr lang="es-CL" dirty="0"/>
              <a:t> nace en 2020 durante la pandemia de COVID-19.</a:t>
            </a:r>
          </a:p>
          <a:p>
            <a:r>
              <a:rPr lang="es-CL" dirty="0"/>
              <a:t>Queremos </a:t>
            </a:r>
            <a:r>
              <a:rPr lang="es-CL" b="1" dirty="0"/>
              <a:t>cambiar</a:t>
            </a:r>
            <a:r>
              <a:rPr lang="es-CL" dirty="0"/>
              <a:t> la vida laboral de profesionales y técnicos en Latinoamérica.</a:t>
            </a:r>
          </a:p>
          <a:p>
            <a:r>
              <a:rPr lang="es-CL" b="1" dirty="0"/>
              <a:t>Formamos</a:t>
            </a:r>
            <a:r>
              <a:rPr lang="es-CL" dirty="0"/>
              <a:t> en temas de Data </a:t>
            </a:r>
            <a:r>
              <a:rPr lang="es-CL" dirty="0" err="1"/>
              <a:t>Science</a:t>
            </a:r>
            <a:r>
              <a:rPr lang="es-CL" dirty="0"/>
              <a:t> y áreas relacionadas.</a:t>
            </a:r>
          </a:p>
          <a:p>
            <a:r>
              <a:rPr lang="es-CL" dirty="0"/>
              <a:t>Hemos capacitado a mas de </a:t>
            </a:r>
            <a:r>
              <a:rPr lang="es-CL" b="1" dirty="0"/>
              <a:t>2.000 alumnos </a:t>
            </a:r>
            <a:r>
              <a:rPr lang="es-CL" dirty="0"/>
              <a:t>desde 2020.</a:t>
            </a:r>
          </a:p>
          <a:p>
            <a:r>
              <a:rPr lang="es-CL" dirty="0"/>
              <a:t>Hemos capacitado profesionales de </a:t>
            </a:r>
            <a:r>
              <a:rPr lang="es-CL" b="1" dirty="0"/>
              <a:t>Chile, Argentina, Colombia e inclusive España y Australia.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63344-9699-B2D5-3521-1BDC67FD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59" y="5071880"/>
            <a:ext cx="1195681" cy="12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err="1"/>
              <a:t>DataIdea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449"/>
          </a:xfrm>
        </p:spPr>
        <p:txBody>
          <a:bodyPr>
            <a:normAutofit/>
          </a:bodyPr>
          <a:lstStyle/>
          <a:p>
            <a:r>
              <a:rPr lang="es-CL" b="1" dirty="0" err="1"/>
              <a:t>DataIdea</a:t>
            </a:r>
            <a:r>
              <a:rPr lang="es-CL" b="1" dirty="0"/>
              <a:t> </a:t>
            </a:r>
            <a:r>
              <a:rPr lang="es-CL" dirty="0"/>
              <a:t>es multicultural.</a:t>
            </a:r>
          </a:p>
          <a:p>
            <a:r>
              <a:rPr lang="es-CL" dirty="0"/>
              <a:t>En </a:t>
            </a:r>
            <a:r>
              <a:rPr lang="es-CL" b="1" dirty="0" err="1"/>
              <a:t>DataIdea</a:t>
            </a:r>
            <a:r>
              <a:rPr lang="es-CL" dirty="0"/>
              <a:t> creemos que el aprendizaje trabajo remoto es posible y real.</a:t>
            </a:r>
          </a:p>
          <a:p>
            <a:r>
              <a:rPr lang="es-CL" dirty="0"/>
              <a:t>Nos </a:t>
            </a:r>
            <a:r>
              <a:rPr lang="es-CL" b="1" dirty="0"/>
              <a:t>adaptamos</a:t>
            </a:r>
            <a:r>
              <a:rPr lang="es-CL" dirty="0"/>
              <a:t> a los conocimiento de nuestros estudiantes y requerimientos de nuestros clientes.</a:t>
            </a:r>
            <a:r>
              <a:rPr lang="en-US" dirty="0"/>
              <a:t>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87E8-8409-879A-AFFA-BAD0C637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6" y="4354011"/>
            <a:ext cx="1963956" cy="1825625"/>
          </a:xfrm>
          <a:prstGeom prst="flowChartConnector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302A-F4CF-1BA6-863B-8EF5FD14CFD6}"/>
              </a:ext>
            </a:extLst>
          </p:cNvPr>
          <p:cNvSpPr txBox="1"/>
          <p:nvPr/>
        </p:nvSpPr>
        <p:spPr>
          <a:xfrm flipH="1">
            <a:off x="3510814" y="4802485"/>
            <a:ext cx="622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Juan F. Venegas – </a:t>
            </a:r>
            <a:r>
              <a:rPr lang="en-US" sz="2800" dirty="0" err="1"/>
              <a:t>Fundador</a:t>
            </a:r>
            <a:r>
              <a:rPr lang="en-US" sz="2800" dirty="0"/>
              <a:t> </a:t>
            </a:r>
            <a:r>
              <a:rPr lang="en-US" sz="2800" b="1" dirty="0" err="1"/>
              <a:t>DataIdea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Mg. </a:t>
            </a:r>
            <a:r>
              <a:rPr lang="en-US" sz="2800" dirty="0" err="1"/>
              <a:t>Ingeniero</a:t>
            </a:r>
            <a:r>
              <a:rPr lang="en-US" sz="2800" dirty="0"/>
              <a:t> Civil Industrial</a:t>
            </a:r>
          </a:p>
          <a:p>
            <a:endParaRPr lang="en-US" sz="2800" dirty="0"/>
          </a:p>
        </p:txBody>
      </p:sp>
      <p:pic>
        <p:nvPicPr>
          <p:cNvPr id="12" name="Graphic 11" descr="Planet Saturn">
            <a:extLst>
              <a:ext uri="{FF2B5EF4-FFF2-40B4-BE49-F238E27FC236}">
                <a16:creationId xmlns:a16="http://schemas.microsoft.com/office/drawing/2014/main" id="{0AB97AEA-0825-1941-9ED6-0AA50AFD1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2028" y="589892"/>
            <a:ext cx="1841772" cy="18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¿Qué es Data </a:t>
            </a:r>
            <a:r>
              <a:rPr lang="es-CL" b="1" dirty="0" err="1"/>
              <a:t>Science</a:t>
            </a:r>
            <a:r>
              <a:rPr lang="es-CL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5"/>
          </a:xfrm>
        </p:spPr>
        <p:txBody>
          <a:bodyPr>
            <a:normAutofit fontScale="92500"/>
          </a:bodyPr>
          <a:lstStyle/>
          <a:p>
            <a:r>
              <a:rPr lang="es-CL" dirty="0"/>
              <a:t>¿Cuántas veces se nos </a:t>
            </a:r>
            <a:r>
              <a:rPr lang="es-CL" b="1" dirty="0"/>
              <a:t>muestra el producto o solución </a:t>
            </a:r>
            <a:r>
              <a:rPr lang="es-CL" dirty="0"/>
              <a:t>que buscamos en internet sin escribir?</a:t>
            </a:r>
          </a:p>
          <a:p>
            <a:endParaRPr lang="es-CL" dirty="0"/>
          </a:p>
          <a:p>
            <a:r>
              <a:rPr lang="es-CL" dirty="0"/>
              <a:t>¿Cómo saben los </a:t>
            </a:r>
            <a:r>
              <a:rPr lang="es-CL" b="1" dirty="0"/>
              <a:t>bancos</a:t>
            </a:r>
            <a:r>
              <a:rPr lang="es-CL" dirty="0"/>
              <a:t> a quienes se les ofertan productos?</a:t>
            </a:r>
          </a:p>
          <a:p>
            <a:endParaRPr lang="es-CL" dirty="0"/>
          </a:p>
          <a:p>
            <a:r>
              <a:rPr lang="es-CL" b="1" dirty="0"/>
              <a:t>Data </a:t>
            </a:r>
            <a:r>
              <a:rPr lang="es-CL" b="1" dirty="0" err="1"/>
              <a:t>Science</a:t>
            </a:r>
            <a:r>
              <a:rPr lang="es-CL" b="1" dirty="0"/>
              <a:t> </a:t>
            </a:r>
            <a:r>
              <a:rPr lang="es-CL" dirty="0"/>
              <a:t>reúne áreas como el </a:t>
            </a:r>
            <a:r>
              <a:rPr lang="es-CL" b="1" dirty="0"/>
              <a:t>Business </a:t>
            </a:r>
            <a:r>
              <a:rPr lang="es-CL" b="1" dirty="0" err="1"/>
              <a:t>Intelligence</a:t>
            </a:r>
            <a:r>
              <a:rPr lang="es-CL" dirty="0"/>
              <a:t>,</a:t>
            </a:r>
            <a:r>
              <a:rPr lang="es-CL" b="1" dirty="0"/>
              <a:t> estadística y desarrollo de aplicaciones</a:t>
            </a:r>
            <a:r>
              <a:rPr lang="es-CL" dirty="0"/>
              <a:t> para el desarrollo de soluciones o productos.</a:t>
            </a:r>
          </a:p>
          <a:p>
            <a:endParaRPr lang="es-CL" dirty="0"/>
          </a:p>
          <a:p>
            <a:r>
              <a:rPr lang="es-CL" dirty="0"/>
              <a:t>Sin embargo la formación abarca muchos otros conceptos como </a:t>
            </a:r>
            <a:r>
              <a:rPr lang="es-CL" b="1" dirty="0"/>
              <a:t>Machine </a:t>
            </a:r>
            <a:r>
              <a:rPr lang="es-CL" b="1" dirty="0" err="1"/>
              <a:t>Learning</a:t>
            </a:r>
            <a:r>
              <a:rPr lang="es-CL" dirty="0"/>
              <a:t>, trabajo en equipo, </a:t>
            </a:r>
            <a:r>
              <a:rPr lang="es-CL" b="1" dirty="0"/>
              <a:t>liderazgo</a:t>
            </a:r>
            <a:r>
              <a:rPr lang="es-CL" dirty="0"/>
              <a:t> entre otros.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 lightbulb">
            <a:extLst>
              <a:ext uri="{FF2B5EF4-FFF2-40B4-BE49-F238E27FC236}">
                <a16:creationId xmlns:a16="http://schemas.microsoft.com/office/drawing/2014/main" id="{61DFCEB0-D028-783B-D958-F43DA01E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4145" y="306437"/>
            <a:ext cx="1442937" cy="14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Oportunidades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Data </a:t>
            </a:r>
            <a:r>
              <a:rPr lang="es-CL" dirty="0" err="1"/>
              <a:t>Analyst</a:t>
            </a:r>
            <a:endParaRPr lang="es-CL" dirty="0"/>
          </a:p>
          <a:p>
            <a:pPr lvl="1"/>
            <a:r>
              <a:rPr lang="es-CL" dirty="0"/>
              <a:t>Realizan Data </a:t>
            </a:r>
            <a:r>
              <a:rPr lang="es-CL" dirty="0" err="1"/>
              <a:t>minning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Extraen tendencias, correlaciones y patrones</a:t>
            </a:r>
          </a:p>
          <a:p>
            <a:r>
              <a:rPr lang="es-CL" dirty="0"/>
              <a:t>Data </a:t>
            </a:r>
            <a:r>
              <a:rPr lang="es-CL" dirty="0" err="1"/>
              <a:t>Engineer</a:t>
            </a:r>
            <a:endParaRPr lang="es-CL" dirty="0"/>
          </a:p>
          <a:p>
            <a:pPr lvl="1"/>
            <a:r>
              <a:rPr lang="es-CL" dirty="0"/>
              <a:t>Desarrollo de pipelines de datos.</a:t>
            </a:r>
          </a:p>
          <a:p>
            <a:r>
              <a:rPr lang="es-CL" dirty="0"/>
              <a:t>Machine </a:t>
            </a:r>
            <a:r>
              <a:rPr lang="es-CL" dirty="0" err="1"/>
              <a:t>Learning</a:t>
            </a:r>
            <a:r>
              <a:rPr lang="es-CL" dirty="0"/>
              <a:t> </a:t>
            </a:r>
            <a:r>
              <a:rPr lang="es-CL" dirty="0" err="1"/>
              <a:t>Engineer</a:t>
            </a:r>
            <a:endParaRPr lang="es-CL" dirty="0"/>
          </a:p>
          <a:p>
            <a:pPr lvl="1"/>
            <a:r>
              <a:rPr lang="es-CL" dirty="0"/>
              <a:t>Diseño de modelos de ML</a:t>
            </a:r>
          </a:p>
          <a:p>
            <a:pPr lvl="1"/>
            <a:r>
              <a:rPr lang="es-CL" dirty="0"/>
              <a:t>Implementación de soluciones</a:t>
            </a:r>
          </a:p>
          <a:p>
            <a:r>
              <a:rPr lang="es-CL" dirty="0"/>
              <a:t>Data </a:t>
            </a:r>
            <a:r>
              <a:rPr lang="es-CL" dirty="0" err="1"/>
              <a:t>Scientist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Identifican problemas en organizaciones.</a:t>
            </a:r>
          </a:p>
          <a:p>
            <a:pPr lvl="1"/>
            <a:r>
              <a:rPr lang="es-CL" dirty="0"/>
              <a:t>Extraen y/o transforman datos.</a:t>
            </a:r>
          </a:p>
          <a:p>
            <a:pPr lvl="1"/>
            <a:r>
              <a:rPr lang="es-CL" dirty="0"/>
              <a:t>Interpretan datos y modelos.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elescope with planets">
            <a:extLst>
              <a:ext uri="{FF2B5EF4-FFF2-40B4-BE49-F238E27FC236}">
                <a16:creationId xmlns:a16="http://schemas.microsoft.com/office/drawing/2014/main" id="{27AEE7EC-AC23-F46D-745A-5B966C79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4699" y="919349"/>
            <a:ext cx="5147857" cy="51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Industria tecnología como un nuevo paradigma de convivencia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CL" dirty="0"/>
              <a:t>La </a:t>
            </a:r>
            <a:r>
              <a:rPr lang="es-CL" b="1" dirty="0"/>
              <a:t>pandemia de COVID-19</a:t>
            </a:r>
            <a:r>
              <a:rPr lang="es-CL" dirty="0"/>
              <a:t> permitió democratizar el trabajo remoto.</a:t>
            </a:r>
          </a:p>
          <a:p>
            <a:endParaRPr lang="es-CL" dirty="0"/>
          </a:p>
          <a:p>
            <a:r>
              <a:rPr lang="es-CL" dirty="0"/>
              <a:t>El </a:t>
            </a:r>
            <a:r>
              <a:rPr lang="es-CL" b="1" dirty="0"/>
              <a:t>trabajo remoto</a:t>
            </a:r>
            <a:r>
              <a:rPr lang="es-CL" dirty="0"/>
              <a:t> permite que los trabajadores compartan con sus familias.</a:t>
            </a:r>
          </a:p>
          <a:p>
            <a:endParaRPr lang="es-CL" dirty="0"/>
          </a:p>
          <a:p>
            <a:r>
              <a:rPr lang="es-CL" dirty="0"/>
              <a:t>Se disminuyen </a:t>
            </a:r>
            <a:r>
              <a:rPr lang="es-CL" b="1" dirty="0"/>
              <a:t>tiempos de traslado</a:t>
            </a:r>
            <a:r>
              <a:rPr lang="es-CL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wo speech bubbles">
            <a:extLst>
              <a:ext uri="{FF2B5EF4-FFF2-40B4-BE49-F238E27FC236}">
                <a16:creationId xmlns:a16="http://schemas.microsoft.com/office/drawing/2014/main" id="{452D6D25-083C-6C49-3E94-AFF0F7A8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3083262"/>
            <a:ext cx="3327873" cy="3327873"/>
          </a:xfrm>
          <a:prstGeom prst="rect">
            <a:avLst/>
          </a:prstGeom>
        </p:spPr>
      </p:pic>
      <p:pic>
        <p:nvPicPr>
          <p:cNvPr id="6" name="Graphic 5" descr="An organic corner shape">
            <a:extLst>
              <a:ext uri="{FF2B5EF4-FFF2-40B4-BE49-F238E27FC236}">
                <a16:creationId xmlns:a16="http://schemas.microsoft.com/office/drawing/2014/main" id="{B98C7F41-D71A-AF2C-12D7-EAAA6065D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2307194"/>
            <a:ext cx="40290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Industria tecnología como un nuevo paradigma de convivencia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CL" dirty="0"/>
              <a:t>También propone algunos </a:t>
            </a:r>
            <a:r>
              <a:rPr lang="es-CL" b="1" dirty="0"/>
              <a:t>desafíos laborales.</a:t>
            </a:r>
          </a:p>
          <a:p>
            <a:endParaRPr lang="es-CL" b="1" dirty="0"/>
          </a:p>
          <a:p>
            <a:r>
              <a:rPr lang="es-CL" dirty="0"/>
              <a:t>Se </a:t>
            </a:r>
            <a:r>
              <a:rPr lang="es-CL" b="1" dirty="0"/>
              <a:t>abren oportunidades</a:t>
            </a:r>
            <a:r>
              <a:rPr lang="es-CL" dirty="0"/>
              <a:t> para profesionales que no viven en grandes ciudades.</a:t>
            </a:r>
          </a:p>
          <a:p>
            <a:endParaRPr lang="es-CL" dirty="0"/>
          </a:p>
          <a:p>
            <a:r>
              <a:rPr lang="es-CL" dirty="0"/>
              <a:t>Es posible estudiar incluso de </a:t>
            </a:r>
            <a:r>
              <a:rPr lang="es-CL" b="1" dirty="0"/>
              <a:t>forma internacional.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 bicycle">
            <a:extLst>
              <a:ext uri="{FF2B5EF4-FFF2-40B4-BE49-F238E27FC236}">
                <a16:creationId xmlns:a16="http://schemas.microsoft.com/office/drawing/2014/main" id="{49F890F7-5847-98CB-57B2-BDB93ECFD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7452" y="3323009"/>
            <a:ext cx="3925448" cy="39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Síguenos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75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      </a:t>
            </a:r>
            <a:r>
              <a:rPr lang="es-CL" dirty="0">
                <a:hlinkClick r:id="rId2"/>
              </a:rPr>
              <a:t>www.Instagram.com/dataidea.chile</a:t>
            </a:r>
            <a:endParaRPr lang="es-CL" b="1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       </a:t>
            </a:r>
            <a:r>
              <a:rPr lang="es-CL" dirty="0">
                <a:hlinkClick r:id="rId3"/>
              </a:rPr>
              <a:t>www.dataIdea.cl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dirty="0"/>
              <a:t>       </a:t>
            </a:r>
            <a:r>
              <a:rPr lang="es-CL" dirty="0">
                <a:hlinkClick r:id="rId4"/>
              </a:rPr>
              <a:t>https://jfvenegasg.github.io/</a:t>
            </a:r>
            <a:endParaRPr lang="es-C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EB51-E157-8DD4-4DA1-58FFF67E5426}"/>
              </a:ext>
            </a:extLst>
          </p:cNvPr>
          <p:cNvSpPr/>
          <p:nvPr/>
        </p:nvSpPr>
        <p:spPr>
          <a:xfrm>
            <a:off x="0" y="6432330"/>
            <a:ext cx="12192000" cy="425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FB1AD-DFD6-922F-E125-97DDB4457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1" y="1812717"/>
            <a:ext cx="452314" cy="45231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FBCB8F2-3A00-3FBF-3439-51F7CE669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777" y="3859068"/>
            <a:ext cx="496430" cy="496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D08A3-2D81-7632-1205-4FBC20131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5" y="2770363"/>
            <a:ext cx="612734" cy="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344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Office Theme</vt:lpstr>
      <vt:lpstr>La Industria tecnológica como un nuevo paradigma de convivencia</vt:lpstr>
      <vt:lpstr>Comienzos</vt:lpstr>
      <vt:lpstr>DataIdea</vt:lpstr>
      <vt:lpstr>¿Qué es Data Science?</vt:lpstr>
      <vt:lpstr>Oportunidades</vt:lpstr>
      <vt:lpstr>La Industria tecnología como un nuevo paradigma de convivencia</vt:lpstr>
      <vt:lpstr>La Industria tecnología como un nuevo paradigma de convivencia</vt:lpstr>
      <vt:lpstr>Síguenos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Industria tecnología como un nuevo paradigma de convivencia</dc:title>
  <dc:creator>Juan Francisco Venegas Gutierrez</dc:creator>
  <cp:lastModifiedBy>Juan Francisco Venegas Gutierrez</cp:lastModifiedBy>
  <cp:revision>5</cp:revision>
  <dcterms:created xsi:type="dcterms:W3CDTF">2022-11-24T09:39:27Z</dcterms:created>
  <dcterms:modified xsi:type="dcterms:W3CDTF">2022-11-25T15:01:50Z</dcterms:modified>
</cp:coreProperties>
</file>