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8BDB-E9D2-2530-F69B-51E558A12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263EF-215D-B6EC-1178-09B93D64F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B95E5-5649-F6DF-C1A2-A65984EA2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11AC-70A1-4FB0-AE2B-4BB5945F5A8D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4C462-6AAD-A7A5-3054-93A921A00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5B2DD-2EDA-3A99-5EA4-3F68328BB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36A9-68F0-4E02-BE05-04471E3BA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7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5B63A-EF99-38A4-DCAF-EBCDBCE69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DC52C-0001-F1EC-1706-442BCAD53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FDBF8-66D5-9BD1-D8A1-5093369A1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11AC-70A1-4FB0-AE2B-4BB5945F5A8D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05A1C-4DDC-E9D8-5668-02A13FA5F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2C7B9-8AFD-D6A6-06E9-FCA63E721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36A9-68F0-4E02-BE05-04471E3BA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1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713205-4129-CF50-D04B-DF6E9536BD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771E7-D613-9518-ECD2-76583D075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9DD55-5C9C-5F73-790B-3C652BC84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11AC-70A1-4FB0-AE2B-4BB5945F5A8D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33C40-1785-ABE3-C635-70197A82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017EF-1695-3D35-7FC7-08A32650F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36A9-68F0-4E02-BE05-04471E3BA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9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0A76-EDF6-8FFD-FCC1-97C1A3A48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6B1D8-CF99-C485-B72E-8A6637CFE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B2BA3-E81B-59A6-9378-6A20B7DF5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11AC-70A1-4FB0-AE2B-4BB5945F5A8D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24F00-1E81-622D-ABBA-2DEE44D63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D5AFA-ADE5-15D8-EEEC-28AC9F07B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36A9-68F0-4E02-BE05-04471E3BA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0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A8A55-0A6A-DC63-5740-2D34519B6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8388A-113F-794E-F842-B825EB14B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575B0-ABF4-00FA-DEA7-7B51F98E9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11AC-70A1-4FB0-AE2B-4BB5945F5A8D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A8527-EDBC-AFE1-F3A4-E03E5FB12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45313-6F71-A2D9-38FF-30486F08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36A9-68F0-4E02-BE05-04471E3BA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8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1853F-ADEB-143F-BD66-6023629ED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5C2A9-BFF9-47DD-4986-0E6E21C9C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47E87-9A83-CEB1-339F-2DA5ADD9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346FC-6BA4-D97F-FA0B-7ABD1761A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11AC-70A1-4FB0-AE2B-4BB5945F5A8D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14790-A5FA-4CF8-6CE0-C1DEDA18B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F2AF4-E608-54CA-9371-A5C72A58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36A9-68F0-4E02-BE05-04471E3BA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9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C9B92-6762-026E-A0CC-4AB683148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56CC4-5601-3403-771A-2B07D87DD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24D63-C9BB-9C17-787A-DBFE7F9AE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755397-E66A-E78B-CA34-1F967DD0E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E1CEB-0725-CDC5-C71B-CA0FB1B30A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F5098F-A488-3CC5-3D72-F52A68BB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11AC-70A1-4FB0-AE2B-4BB5945F5A8D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A46D47-F81B-6242-EF7E-ED7456545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54762A-7C77-F393-B0F7-FCE050D2B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36A9-68F0-4E02-BE05-04471E3BA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0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14C5-0466-A75F-A57F-1B8D58B3D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00229-C00C-4E8E-016A-244F30B69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11AC-70A1-4FB0-AE2B-4BB5945F5A8D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DC84E-E0D6-AA24-745C-8DE6EBF1E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195B34-C24A-F0F7-B2FB-21144762F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36A9-68F0-4E02-BE05-04471E3BA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3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F03D82-3BAF-6B43-99AF-4EB629029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11AC-70A1-4FB0-AE2B-4BB5945F5A8D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DEBC4E-17F5-1828-7DBB-C7FDB54E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BC048-AFA1-1639-A977-0EBC00F29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36A9-68F0-4E02-BE05-04471E3BA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9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84A92-7D95-A2BF-9A0E-203645CF2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0B259-85A8-9104-812D-24DFB71CE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32354-AC55-FA86-2373-09A732D9A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8C323-4982-024C-7659-DF242B0C8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11AC-70A1-4FB0-AE2B-4BB5945F5A8D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26326-3B88-F29C-9E40-2004ED05D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02A2A-8F94-881B-2016-07BE44755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36A9-68F0-4E02-BE05-04471E3BA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0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1040-BDFD-0ECB-0A81-B21795308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B6E955-0EF2-C29F-B963-EA037221F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7E1A4-9058-A920-B916-BBA73ED57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28FE1-1EAF-B7B9-D5BA-7EBD362B2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11AC-70A1-4FB0-AE2B-4BB5945F5A8D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23143-ACCC-F4D5-A6A2-9D7CE7DEC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807A5-D864-683D-426F-E5119C20E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36A9-68F0-4E02-BE05-04471E3BA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613047-503E-4067-822A-82D190511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F998C-2FB8-6076-D0A3-5AFF76A75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7BA66-2427-2546-B268-5C6178F5F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F11AC-70A1-4FB0-AE2B-4BB5945F5A8D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3B14C-F7F4-8837-1786-FAA57BB0B9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59D06-E85E-490E-9D52-442349F26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636A9-68F0-4E02-BE05-04471E3BA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7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fvenegasg.github.io/" TargetMode="External"/><Relationship Id="rId2" Type="http://schemas.openxmlformats.org/officeDocument/2006/relationships/hyperlink" Target="https://github.com/natalyoss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A6373-E0F9-BEAF-61A2-10AE508F4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0625" y="1833723"/>
            <a:ext cx="9782175" cy="2387600"/>
          </a:xfrm>
        </p:spPr>
        <p:txBody>
          <a:bodyPr>
            <a:normAutofit/>
          </a:bodyPr>
          <a:lstStyle/>
          <a:p>
            <a:r>
              <a:rPr lang="es-CL" sz="4800" dirty="0">
                <a:latin typeface="Berlin Sans FB" panose="020E0602020502020306" pitchFamily="34" charset="0"/>
              </a:rPr>
              <a:t>Análisis geográfico en </a:t>
            </a:r>
            <a:r>
              <a:rPr lang="es-CL" sz="4800" dirty="0" err="1">
                <a:latin typeface="Berlin Sans FB" panose="020E0602020502020306" pitchFamily="34" charset="0"/>
              </a:rPr>
              <a:t>Jupyterlab</a:t>
            </a:r>
            <a:r>
              <a:rPr lang="es-CL" sz="4800" dirty="0">
                <a:latin typeface="Berlin Sans FB" panose="020E0602020502020306" pitchFamily="34" charset="0"/>
              </a:rPr>
              <a:t> para sistemas de agua potable rural en la región de los Ríos</a:t>
            </a:r>
            <a:endParaRPr lang="en-US" sz="4800" dirty="0">
              <a:latin typeface="Berlin Sans FB" panose="020E0602020502020306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AF253-7381-41C4-71A2-BE2037C1B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5623"/>
            <a:ext cx="9144000" cy="1655762"/>
          </a:xfrm>
        </p:spPr>
        <p:txBody>
          <a:bodyPr>
            <a:normAutofit fontScale="92500" lnSpcReduction="20000"/>
          </a:bodyPr>
          <a:lstStyle/>
          <a:p>
            <a:endParaRPr lang="es-CL" dirty="0"/>
          </a:p>
          <a:p>
            <a:r>
              <a:rPr lang="es-CL" sz="2800" dirty="0"/>
              <a:t>Juan Venegas – Profesor Planta Adjunta UACH</a:t>
            </a:r>
          </a:p>
          <a:p>
            <a:r>
              <a:rPr lang="es-CL" sz="2800" dirty="0" err="1"/>
              <a:t>Nataly</a:t>
            </a:r>
            <a:r>
              <a:rPr lang="es-CL" sz="2800" dirty="0"/>
              <a:t> Osses – Estudiante Ingeniería Industrial UACH</a:t>
            </a:r>
          </a:p>
          <a:p>
            <a:r>
              <a:rPr lang="es-CL" sz="2800" dirty="0"/>
              <a:t>Dunia Duque – Académico UACH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8772CD-C420-3154-8505-A5E8B89BE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177" y="254381"/>
            <a:ext cx="2281645" cy="10477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5C5C1B-E492-A1A1-D116-E76860D49D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4" t="5694" r="14305" b="42222"/>
          <a:stretch/>
        </p:blipFill>
        <p:spPr>
          <a:xfrm>
            <a:off x="547688" y="282796"/>
            <a:ext cx="1671638" cy="122434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33C292F-A40D-A0FA-75F9-538A1202A387}"/>
              </a:ext>
            </a:extLst>
          </p:cNvPr>
          <p:cNvSpPr/>
          <p:nvPr/>
        </p:nvSpPr>
        <p:spPr>
          <a:xfrm>
            <a:off x="0" y="6432331"/>
            <a:ext cx="12192000" cy="42566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75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867C-56AC-C801-99EE-27866334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Sistemas de agua potable Rural(APR)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30CAA-E1FF-BF21-CDBF-D9531268B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El Programa </a:t>
            </a:r>
            <a:r>
              <a:rPr lang="es-CL" b="1" dirty="0">
                <a:solidFill>
                  <a:schemeClr val="accent1">
                    <a:lumMod val="50000"/>
                  </a:schemeClr>
                </a:solidFill>
              </a:rPr>
              <a:t>APR</a:t>
            </a:r>
            <a:r>
              <a:rPr lang="es-CL" dirty="0"/>
              <a:t> se inicia en Chile en </a:t>
            </a:r>
            <a:r>
              <a:rPr lang="es-CL" b="1" dirty="0"/>
              <a:t>1964</a:t>
            </a:r>
            <a:r>
              <a:rPr lang="es-CL" dirty="0"/>
              <a:t>.</a:t>
            </a:r>
            <a:endParaRPr lang="en-US" dirty="0"/>
          </a:p>
          <a:p>
            <a:r>
              <a:rPr lang="en-US" dirty="0"/>
              <a:t>Mediante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 se prove de </a:t>
            </a:r>
            <a:r>
              <a:rPr lang="en-US" b="1" dirty="0" err="1"/>
              <a:t>infraestructura</a:t>
            </a:r>
            <a:r>
              <a:rPr lang="en-US" dirty="0"/>
              <a:t> de APR a </a:t>
            </a:r>
            <a:r>
              <a:rPr lang="en-US" dirty="0" err="1"/>
              <a:t>localidades</a:t>
            </a:r>
            <a:r>
              <a:rPr lang="en-US" dirty="0"/>
              <a:t> </a:t>
            </a:r>
            <a:r>
              <a:rPr lang="en-US" b="1" dirty="0" err="1"/>
              <a:t>concentradas</a:t>
            </a:r>
            <a:r>
              <a:rPr lang="en-US" dirty="0"/>
              <a:t> y </a:t>
            </a:r>
            <a:r>
              <a:rPr lang="en-US" b="1" dirty="0" err="1"/>
              <a:t>semiconcentradas</a:t>
            </a:r>
            <a:r>
              <a:rPr lang="en-US" dirty="0"/>
              <a:t>.</a:t>
            </a:r>
          </a:p>
          <a:p>
            <a:r>
              <a:rPr lang="en-US" dirty="0"/>
              <a:t>La </a:t>
            </a:r>
            <a:r>
              <a:rPr lang="en-US" dirty="0" err="1"/>
              <a:t>infrastructura</a:t>
            </a:r>
            <a:r>
              <a:rPr lang="en-US" dirty="0"/>
              <a:t> es </a:t>
            </a:r>
            <a:r>
              <a:rPr lang="en-US" dirty="0" err="1"/>
              <a:t>administrada</a:t>
            </a:r>
            <a:r>
              <a:rPr lang="en-US" dirty="0"/>
              <a:t> y </a:t>
            </a:r>
            <a:r>
              <a:rPr lang="en-US" dirty="0" err="1"/>
              <a:t>operada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b="1" dirty="0" err="1"/>
              <a:t>comites</a:t>
            </a:r>
            <a:r>
              <a:rPr lang="en-US" dirty="0"/>
              <a:t> o </a:t>
            </a:r>
            <a:r>
              <a:rPr lang="en-US" b="1" dirty="0" err="1"/>
              <a:t>coperativas</a:t>
            </a:r>
            <a:r>
              <a:rPr lang="en-US" dirty="0"/>
              <a:t>.</a:t>
            </a:r>
          </a:p>
          <a:p>
            <a:r>
              <a:rPr lang="en-US" dirty="0"/>
              <a:t>EL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busca</a:t>
            </a:r>
            <a:r>
              <a:rPr lang="en-US" dirty="0"/>
              <a:t> </a:t>
            </a:r>
            <a:r>
              <a:rPr lang="en-US" dirty="0" err="1"/>
              <a:t>mejorar</a:t>
            </a:r>
            <a:r>
              <a:rPr lang="en-US" dirty="0"/>
              <a:t> las </a:t>
            </a:r>
            <a:r>
              <a:rPr lang="en-US" dirty="0" err="1"/>
              <a:t>condiciones</a:t>
            </a:r>
            <a:r>
              <a:rPr lang="en-US" dirty="0"/>
              <a:t> de </a:t>
            </a:r>
            <a:r>
              <a:rPr lang="en-US" b="1" dirty="0" err="1"/>
              <a:t>salud</a:t>
            </a:r>
            <a:r>
              <a:rPr lang="en-US" dirty="0"/>
              <a:t> y </a:t>
            </a:r>
            <a:r>
              <a:rPr lang="en-US" b="1" dirty="0" err="1"/>
              <a:t>bienestar</a:t>
            </a:r>
            <a:r>
              <a:rPr lang="en-US" dirty="0"/>
              <a:t> de la población rural.</a:t>
            </a:r>
          </a:p>
          <a:p>
            <a:r>
              <a:rPr lang="en-US" dirty="0"/>
              <a:t>Los APR </a:t>
            </a:r>
            <a:r>
              <a:rPr lang="en-US" dirty="0" err="1"/>
              <a:t>han</a:t>
            </a:r>
            <a:r>
              <a:rPr lang="en-US" dirty="0"/>
              <a:t> </a:t>
            </a:r>
            <a:r>
              <a:rPr lang="en-US" dirty="0" err="1"/>
              <a:t>incrementado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abastecimiento</a:t>
            </a:r>
            <a:r>
              <a:rPr lang="en-US" dirty="0"/>
              <a:t> de </a:t>
            </a:r>
            <a:r>
              <a:rPr lang="en-US" dirty="0" err="1"/>
              <a:t>agua</a:t>
            </a:r>
            <a:r>
              <a:rPr lang="en-US" dirty="0"/>
              <a:t> rural de un </a:t>
            </a:r>
            <a:r>
              <a:rPr lang="en-US" b="1" dirty="0"/>
              <a:t>6%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1960 a un </a:t>
            </a:r>
            <a:r>
              <a:rPr lang="en-US" b="1" dirty="0"/>
              <a:t>53%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2014.</a:t>
            </a:r>
          </a:p>
          <a:p>
            <a:endParaRPr lang="en-US" dirty="0"/>
          </a:p>
          <a:p>
            <a:pPr marL="0" indent="0">
              <a:buNone/>
            </a:pPr>
            <a:endParaRPr lang="es-CL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5F3926-0427-778B-9C90-A82659FFA14D}"/>
              </a:ext>
            </a:extLst>
          </p:cNvPr>
          <p:cNvSpPr/>
          <p:nvPr/>
        </p:nvSpPr>
        <p:spPr>
          <a:xfrm>
            <a:off x="0" y="6432331"/>
            <a:ext cx="12192000" cy="42566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95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867C-56AC-C801-99EE-27866334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Problemáticas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30CAA-E1FF-BF21-CDBF-D9531268B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93449"/>
          </a:xfrm>
        </p:spPr>
        <p:txBody>
          <a:bodyPr>
            <a:normAutofit/>
          </a:bodyPr>
          <a:lstStyle/>
          <a:p>
            <a:r>
              <a:rPr lang="es-CL" dirty="0"/>
              <a:t>1</a:t>
            </a:r>
          </a:p>
          <a:p>
            <a:r>
              <a:rPr lang="es-CL" dirty="0"/>
              <a:t>2</a:t>
            </a:r>
          </a:p>
          <a:p>
            <a:r>
              <a:rPr lang="es-CL" dirty="0"/>
              <a:t>3</a:t>
            </a:r>
          </a:p>
          <a:p>
            <a:r>
              <a:rPr lang="es-CL" dirty="0"/>
              <a:t>4</a:t>
            </a:r>
          </a:p>
          <a:p>
            <a:endParaRPr lang="en-US" dirty="0"/>
          </a:p>
        </p:txBody>
      </p:sp>
      <p:pic>
        <p:nvPicPr>
          <p:cNvPr id="12" name="Graphic 11" descr="Planet Saturn">
            <a:extLst>
              <a:ext uri="{FF2B5EF4-FFF2-40B4-BE49-F238E27FC236}">
                <a16:creationId xmlns:a16="http://schemas.microsoft.com/office/drawing/2014/main" id="{0AB97AEA-0825-1941-9ED6-0AA50AFD1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2028" y="589892"/>
            <a:ext cx="1841772" cy="18417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C987AA3-3F1B-0634-11DA-F7A5FFA450B2}"/>
              </a:ext>
            </a:extLst>
          </p:cNvPr>
          <p:cNvSpPr/>
          <p:nvPr/>
        </p:nvSpPr>
        <p:spPr>
          <a:xfrm>
            <a:off x="0" y="6432331"/>
            <a:ext cx="12192000" cy="42566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24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867C-56AC-C801-99EE-27866334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</a:t>
            </a:r>
            <a:r>
              <a:rPr lang="en-US" b="1" dirty="0" err="1"/>
              <a:t>Minning</a:t>
            </a:r>
            <a:r>
              <a:rPr lang="en-US" b="1" dirty="0"/>
              <a:t> – Knowledge Discovery in Databases</a:t>
            </a:r>
            <a:r>
              <a:rPr lang="en-US" dirty="0"/>
              <a:t>(KDD)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30CAA-E1FF-BF21-CDBF-D9531268B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6705"/>
          </a:xfrm>
        </p:spPr>
        <p:txBody>
          <a:bodyPr>
            <a:normAutofit/>
          </a:bodyPr>
          <a:lstStyle/>
          <a:p>
            <a:r>
              <a:rPr lang="es-CL" b="1" dirty="0"/>
              <a:t>Data </a:t>
            </a:r>
            <a:r>
              <a:rPr lang="es-CL" b="1" dirty="0" err="1"/>
              <a:t>Cleaning</a:t>
            </a:r>
            <a:r>
              <a:rPr lang="es-CL" b="1" dirty="0"/>
              <a:t>:</a:t>
            </a:r>
          </a:p>
          <a:p>
            <a:endParaRPr lang="es-CL" b="1" dirty="0"/>
          </a:p>
          <a:p>
            <a:r>
              <a:rPr lang="es-CL" b="1" dirty="0"/>
              <a:t>Data </a:t>
            </a:r>
            <a:r>
              <a:rPr lang="es-CL" b="1" dirty="0" err="1"/>
              <a:t>Selection</a:t>
            </a:r>
            <a:r>
              <a:rPr lang="es-CL" b="1" dirty="0"/>
              <a:t> and </a:t>
            </a:r>
            <a:r>
              <a:rPr lang="es-CL" b="1" dirty="0" err="1"/>
              <a:t>Transformation</a:t>
            </a:r>
            <a:endParaRPr lang="es-CL" b="1" dirty="0"/>
          </a:p>
          <a:p>
            <a:endParaRPr lang="es-CL" b="1" dirty="0"/>
          </a:p>
          <a:p>
            <a:r>
              <a:rPr lang="es-CL" b="1" dirty="0"/>
              <a:t>Data </a:t>
            </a:r>
            <a:r>
              <a:rPr lang="es-CL" b="1" dirty="0" err="1"/>
              <a:t>Mining</a:t>
            </a:r>
            <a:endParaRPr lang="es-CL" b="1" dirty="0"/>
          </a:p>
          <a:p>
            <a:endParaRPr lang="es-CL" dirty="0"/>
          </a:p>
          <a:p>
            <a:r>
              <a:rPr lang="es-CL" b="1" dirty="0" err="1"/>
              <a:t>Pattern</a:t>
            </a:r>
            <a:r>
              <a:rPr lang="es-CL" b="1" dirty="0"/>
              <a:t> </a:t>
            </a:r>
            <a:r>
              <a:rPr lang="es-CL" b="1" dirty="0" err="1"/>
              <a:t>Evaluation</a:t>
            </a:r>
            <a:endParaRPr lang="es-CL" b="1" dirty="0"/>
          </a:p>
          <a:p>
            <a:endParaRPr lang="es-CL" b="1" dirty="0"/>
          </a:p>
          <a:p>
            <a:r>
              <a:rPr lang="es-CL" b="1" dirty="0" err="1"/>
              <a:t>Knowledge</a:t>
            </a:r>
            <a:endParaRPr lang="es-CL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E83DDD-8063-8B61-B23D-EAAA3DED6FA5}"/>
              </a:ext>
            </a:extLst>
          </p:cNvPr>
          <p:cNvSpPr/>
          <p:nvPr/>
        </p:nvSpPr>
        <p:spPr>
          <a:xfrm>
            <a:off x="0" y="6432331"/>
            <a:ext cx="12192000" cy="42566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57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867C-56AC-C801-99EE-27866334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4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Síguenos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30CAA-E1FF-BF21-CDBF-D9531268B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775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dirty="0"/>
              <a:t>         </a:t>
            </a:r>
            <a:r>
              <a:rPr lang="es-CL" dirty="0">
                <a:hlinkClick r:id="rId2"/>
              </a:rPr>
              <a:t>https://github.com/natalyosses/</a:t>
            </a: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         </a:t>
            </a:r>
            <a:r>
              <a:rPr lang="es-CL" dirty="0">
                <a:hlinkClick r:id="rId3"/>
              </a:rPr>
              <a:t>https://jfvenegasg.github.io/</a:t>
            </a:r>
            <a:endParaRPr lang="es-CL" b="1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FBCB8F2-3A00-3FBF-3439-51F7CE6690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0565" y="1825625"/>
            <a:ext cx="496430" cy="4964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AFE10A3-5E5C-A55B-82AB-1AFAE8CC1B41}"/>
              </a:ext>
            </a:extLst>
          </p:cNvPr>
          <p:cNvSpPr/>
          <p:nvPr/>
        </p:nvSpPr>
        <p:spPr>
          <a:xfrm>
            <a:off x="0" y="6432331"/>
            <a:ext cx="12192000" cy="42566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73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</TotalTime>
  <Words>163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Berlin Sans FB</vt:lpstr>
      <vt:lpstr>Calibri</vt:lpstr>
      <vt:lpstr>Calibri Light</vt:lpstr>
      <vt:lpstr>Office Theme</vt:lpstr>
      <vt:lpstr>Análisis geográfico en Jupyterlab para sistemas de agua potable rural en la región de los Ríos</vt:lpstr>
      <vt:lpstr>Sistemas de agua potable Rural(APR)</vt:lpstr>
      <vt:lpstr>Problemáticas</vt:lpstr>
      <vt:lpstr>Data Minning – Knowledge Discovery in Databases(KDD)</vt:lpstr>
      <vt:lpstr>Síguenos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Industria tecnología como un nuevo paradigma de convivencia</dc:title>
  <dc:creator>Juan Francisco Venegas Gutierrez</dc:creator>
  <cp:lastModifiedBy>Juan Francisco Venegas Gutierrez</cp:lastModifiedBy>
  <cp:revision>7</cp:revision>
  <dcterms:created xsi:type="dcterms:W3CDTF">2022-11-24T09:39:27Z</dcterms:created>
  <dcterms:modified xsi:type="dcterms:W3CDTF">2022-11-29T00:40:23Z</dcterms:modified>
</cp:coreProperties>
</file>