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BDB-E9D2-2530-F69B-51E558A12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263EF-215D-B6EC-1178-09B93D64F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95E5-5649-F6DF-C1A2-A65984EA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C462-6AAD-A7A5-3054-93A921A0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5B2DD-2EDA-3A99-5EA4-3F68328B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7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B63A-EF99-38A4-DCAF-EBCDBCE6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DC52C-0001-F1EC-1706-442BCAD53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FDBF8-66D5-9BD1-D8A1-5093369A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05A1C-4DDC-E9D8-5668-02A13FA5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2C7B9-8AFD-D6A6-06E9-FCA63E72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1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13205-4129-CF50-D04B-DF6E9536B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771E7-D613-9518-ECD2-76583D075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DD55-5C9C-5F73-790B-3C652BC8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33C40-1785-ABE3-C635-70197A82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17EF-1695-3D35-7FC7-08A32650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9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0A76-EDF6-8FFD-FCC1-97C1A3A4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B1D8-CF99-C485-B72E-8A6637CF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B2BA3-E81B-59A6-9378-6A20B7DF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4F00-1E81-622D-ABBA-2DEE44D6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D5AFA-ADE5-15D8-EEEC-28AC9F07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0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8A55-0A6A-DC63-5740-2D34519B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388A-113F-794E-F842-B825EB14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75B0-ABF4-00FA-DEA7-7B51F98E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8527-EDBC-AFE1-F3A4-E03E5FB1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45313-6F71-A2D9-38FF-30486F08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8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853F-ADEB-143F-BD66-6023629E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C2A9-BFF9-47DD-4986-0E6E21C9C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47E87-9A83-CEB1-339F-2DA5ADD9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346FC-6BA4-D97F-FA0B-7ABD1761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14790-A5FA-4CF8-6CE0-C1DEDA18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F2AF4-E608-54CA-9371-A5C72A5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9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9B92-6762-026E-A0CC-4AB68314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56CC4-5601-3403-771A-2B07D87DD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4D63-C9BB-9C17-787A-DBFE7F9AE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55397-E66A-E78B-CA34-1F967DD0E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E1CEB-0725-CDC5-C71B-CA0FB1B30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5098F-A488-3CC5-3D72-F52A68BB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46D47-F81B-6242-EF7E-ED745654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4762A-7C77-F393-B0F7-FCE050D2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14C5-0466-A75F-A57F-1B8D58B3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00229-C00C-4E8E-016A-244F30B6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DC84E-E0D6-AA24-745C-8DE6EBF1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95B34-C24A-F0F7-B2FB-21144762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3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03D82-3BAF-6B43-99AF-4EB62902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EBC4E-17F5-1828-7DBB-C7FDB54E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BC048-AFA1-1639-A977-0EBC00F2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9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4A92-7D95-A2BF-9A0E-203645CF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B259-85A8-9104-812D-24DFB71C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32354-AC55-FA86-2373-09A732D9A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8C323-4982-024C-7659-DF242B0C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26326-3B88-F29C-9E40-2004ED05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02A2A-8F94-881B-2016-07BE4475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0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1040-BDFD-0ECB-0A81-B2179530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6E955-0EF2-C29F-B963-EA037221F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7E1A4-9058-A920-B916-BBA73ED5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28FE1-1EAF-B7B9-D5BA-7EBD362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23143-ACCC-F4D5-A6A2-9D7CE7DE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807A5-D864-683D-426F-E5119C20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13047-503E-4067-822A-82D19051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F998C-2FB8-6076-D0A3-5AFF76A75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BA66-2427-2546-B268-5C6178F5F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11AC-70A1-4FB0-AE2B-4BB5945F5A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3B14C-F7F4-8837-1786-FAA57BB0B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59D06-E85E-490E-9D52-442349F26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7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fvenegasg.github.io/" TargetMode="External"/><Relationship Id="rId2" Type="http://schemas.openxmlformats.org/officeDocument/2006/relationships/hyperlink" Target="https://github.com/natalyoss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6373-E0F9-BEAF-61A2-10AE508F4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1833723"/>
            <a:ext cx="9782175" cy="2387600"/>
          </a:xfrm>
        </p:spPr>
        <p:txBody>
          <a:bodyPr>
            <a:normAutofit/>
          </a:bodyPr>
          <a:lstStyle/>
          <a:p>
            <a:r>
              <a:rPr lang="es-CL" sz="4800" dirty="0">
                <a:latin typeface="Berlin Sans FB" panose="020E0602020502020306" pitchFamily="34" charset="0"/>
              </a:rPr>
              <a:t>Análisis geográfico en </a:t>
            </a:r>
            <a:r>
              <a:rPr lang="es-CL" sz="4800" dirty="0" err="1">
                <a:latin typeface="Berlin Sans FB" panose="020E0602020502020306" pitchFamily="34" charset="0"/>
              </a:rPr>
              <a:t>Jupyterlab</a:t>
            </a:r>
            <a:r>
              <a:rPr lang="es-CL" sz="4800" dirty="0">
                <a:latin typeface="Berlin Sans FB" panose="020E0602020502020306" pitchFamily="34" charset="0"/>
              </a:rPr>
              <a:t> para sistemas de agua potable rural en la región de los Ríos</a:t>
            </a:r>
            <a:endParaRPr lang="en-US" sz="4800" dirty="0"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AF253-7381-41C4-71A2-BE2037C1B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5623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s-CL" dirty="0"/>
          </a:p>
          <a:p>
            <a:r>
              <a:rPr lang="es-CL" sz="2800" dirty="0"/>
              <a:t>Juan Venegas – Profesor Planta Adjunta UACH</a:t>
            </a:r>
          </a:p>
          <a:p>
            <a:r>
              <a:rPr lang="es-CL" sz="2800" dirty="0" err="1"/>
              <a:t>Nataly</a:t>
            </a:r>
            <a:r>
              <a:rPr lang="es-CL" sz="2800" dirty="0"/>
              <a:t> Osses – Estudiante Ingeniería Industrial UACH</a:t>
            </a:r>
          </a:p>
          <a:p>
            <a:r>
              <a:rPr lang="es-CL" sz="2800" dirty="0"/>
              <a:t>Dunia Duque – Académico UACH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772CD-C420-3154-8505-A5E8B89BE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177" y="254381"/>
            <a:ext cx="2281645" cy="1047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5C5C1B-E492-A1A1-D116-E76860D49D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4" t="5694" r="14305" b="42222"/>
          <a:stretch/>
        </p:blipFill>
        <p:spPr>
          <a:xfrm>
            <a:off x="547688" y="282796"/>
            <a:ext cx="1671638" cy="122434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3C292F-A40D-A0FA-75F9-538A1202A387}"/>
              </a:ext>
            </a:extLst>
          </p:cNvPr>
          <p:cNvSpPr/>
          <p:nvPr/>
        </p:nvSpPr>
        <p:spPr>
          <a:xfrm>
            <a:off x="0" y="6432331"/>
            <a:ext cx="12192000" cy="4256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867C-56AC-C801-99EE-278663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Sistemas de agua potable Rural(APR)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0CAA-E1FF-BF21-CDBF-D9531268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Programa </a:t>
            </a:r>
            <a:r>
              <a:rPr lang="es-CL" b="1" dirty="0">
                <a:solidFill>
                  <a:schemeClr val="accent1">
                    <a:lumMod val="50000"/>
                  </a:schemeClr>
                </a:solidFill>
              </a:rPr>
              <a:t>APR</a:t>
            </a:r>
            <a:r>
              <a:rPr lang="es-CL" dirty="0"/>
              <a:t> se inicia en Chile en </a:t>
            </a:r>
            <a:r>
              <a:rPr lang="es-CL" b="1" dirty="0"/>
              <a:t>1964</a:t>
            </a:r>
            <a:r>
              <a:rPr lang="es-CL" dirty="0"/>
              <a:t>.</a:t>
            </a:r>
            <a:endParaRPr lang="en-US" dirty="0"/>
          </a:p>
          <a:p>
            <a:r>
              <a:rPr lang="en-US" dirty="0"/>
              <a:t>Mediante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se prove de </a:t>
            </a:r>
            <a:r>
              <a:rPr lang="en-US" b="1" dirty="0" err="1"/>
              <a:t>infraestructura</a:t>
            </a:r>
            <a:r>
              <a:rPr lang="en-US" dirty="0"/>
              <a:t> de APR a </a:t>
            </a:r>
            <a:r>
              <a:rPr lang="en-US" dirty="0" err="1"/>
              <a:t>localidades</a:t>
            </a:r>
            <a:r>
              <a:rPr lang="en-US" dirty="0"/>
              <a:t> </a:t>
            </a:r>
            <a:r>
              <a:rPr lang="en-US" b="1" dirty="0" err="1"/>
              <a:t>concentradas</a:t>
            </a:r>
            <a:r>
              <a:rPr lang="en-US" dirty="0"/>
              <a:t> y </a:t>
            </a:r>
            <a:r>
              <a:rPr lang="en-US" b="1" dirty="0" err="1"/>
              <a:t>semiconcentradas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infrastructura</a:t>
            </a:r>
            <a:r>
              <a:rPr lang="en-US" dirty="0"/>
              <a:t> es </a:t>
            </a:r>
            <a:r>
              <a:rPr lang="en-US" dirty="0" err="1"/>
              <a:t>administrada</a:t>
            </a:r>
            <a:r>
              <a:rPr lang="en-US" dirty="0"/>
              <a:t> y </a:t>
            </a:r>
            <a:r>
              <a:rPr lang="en-US" dirty="0" err="1"/>
              <a:t>operada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b="1" dirty="0" err="1"/>
              <a:t>comites</a:t>
            </a:r>
            <a:r>
              <a:rPr lang="en-US" dirty="0"/>
              <a:t> o </a:t>
            </a:r>
            <a:r>
              <a:rPr lang="en-US" b="1" dirty="0" err="1"/>
              <a:t>coperativas</a:t>
            </a:r>
            <a:r>
              <a:rPr lang="en-US" dirty="0"/>
              <a:t>.</a:t>
            </a:r>
          </a:p>
          <a:p>
            <a:r>
              <a:rPr lang="en-US" dirty="0"/>
              <a:t>EL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mejorar</a:t>
            </a:r>
            <a:r>
              <a:rPr lang="en-US" dirty="0"/>
              <a:t> las </a:t>
            </a:r>
            <a:r>
              <a:rPr lang="en-US" dirty="0" err="1"/>
              <a:t>condiciones</a:t>
            </a:r>
            <a:r>
              <a:rPr lang="en-US" dirty="0"/>
              <a:t> de </a:t>
            </a:r>
            <a:r>
              <a:rPr lang="en-US" b="1" dirty="0" err="1"/>
              <a:t>salud</a:t>
            </a:r>
            <a:r>
              <a:rPr lang="en-US" dirty="0"/>
              <a:t> y </a:t>
            </a:r>
            <a:r>
              <a:rPr lang="en-US" b="1" dirty="0" err="1"/>
              <a:t>bienestar</a:t>
            </a:r>
            <a:r>
              <a:rPr lang="en-US" dirty="0"/>
              <a:t> de la población rural.</a:t>
            </a:r>
          </a:p>
          <a:p>
            <a:r>
              <a:rPr lang="en-US" dirty="0"/>
              <a:t>Los APR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incrementado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abastecimiento</a:t>
            </a:r>
            <a:r>
              <a:rPr lang="en-US" dirty="0"/>
              <a:t> de </a:t>
            </a:r>
            <a:r>
              <a:rPr lang="en-US" dirty="0" err="1"/>
              <a:t>agua</a:t>
            </a:r>
            <a:r>
              <a:rPr lang="en-US" dirty="0"/>
              <a:t> rural de un </a:t>
            </a:r>
            <a:r>
              <a:rPr lang="en-US" b="1" dirty="0"/>
              <a:t>6%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1960 a un </a:t>
            </a:r>
            <a:r>
              <a:rPr lang="en-US" b="1" dirty="0"/>
              <a:t>53%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2014.</a:t>
            </a:r>
          </a:p>
          <a:p>
            <a:endParaRPr lang="en-US" dirty="0"/>
          </a:p>
          <a:p>
            <a:pPr marL="0" indent="0">
              <a:buNone/>
            </a:pPr>
            <a:endParaRPr lang="es-CL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F3926-0427-778B-9C90-A82659FFA14D}"/>
              </a:ext>
            </a:extLst>
          </p:cNvPr>
          <p:cNvSpPr/>
          <p:nvPr/>
        </p:nvSpPr>
        <p:spPr>
          <a:xfrm>
            <a:off x="0" y="6432331"/>
            <a:ext cx="12192000" cy="4256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9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867C-56AC-C801-99EE-278663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Sistemas de agua potable Rural(APR)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0CAA-E1FF-BF21-CDBF-D9531268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6706"/>
          </a:xfrm>
        </p:spPr>
        <p:txBody>
          <a:bodyPr>
            <a:normAutofit/>
          </a:bodyPr>
          <a:lstStyle/>
          <a:p>
            <a:r>
              <a:rPr lang="es-CL" dirty="0"/>
              <a:t>El </a:t>
            </a:r>
            <a:r>
              <a:rPr lang="es-CL" b="1" dirty="0"/>
              <a:t>25 de Septiembre de 2015</a:t>
            </a:r>
            <a:r>
              <a:rPr lang="es-CL" dirty="0"/>
              <a:t> se definieron los Objetivos de Desarrollo Sostenible y sus metas para </a:t>
            </a:r>
            <a:r>
              <a:rPr lang="es-CL" b="1" dirty="0"/>
              <a:t>15 años</a:t>
            </a:r>
            <a:r>
              <a:rPr lang="es-CL" dirty="0"/>
              <a:t>.</a:t>
            </a:r>
          </a:p>
          <a:p>
            <a:r>
              <a:rPr lang="es-CL" b="1" dirty="0"/>
              <a:t>3 de cada 10 personas</a:t>
            </a:r>
            <a:r>
              <a:rPr lang="es-CL" dirty="0"/>
              <a:t> carecen de acceso a servicios de agua potable seguros.</a:t>
            </a:r>
          </a:p>
          <a:p>
            <a:r>
              <a:rPr lang="es-CL" dirty="0"/>
              <a:t>Aproximadamente </a:t>
            </a:r>
            <a:r>
              <a:rPr lang="es-CL" b="1" dirty="0"/>
              <a:t>1.000 niños mueren</a:t>
            </a:r>
            <a:r>
              <a:rPr lang="es-CL" dirty="0"/>
              <a:t> debido a enfermedades asociadas a la falta de higiene</a:t>
            </a:r>
          </a:p>
          <a:p>
            <a:r>
              <a:rPr lang="es-CL" dirty="0"/>
              <a:t>Mas del </a:t>
            </a:r>
            <a:r>
              <a:rPr lang="es-CL" b="1" dirty="0"/>
              <a:t>80%</a:t>
            </a:r>
            <a:r>
              <a:rPr lang="es-CL" dirty="0"/>
              <a:t> de las aguas residuales derivadas de actividades humanas terminan en ríos o el mar sin </a:t>
            </a:r>
            <a:r>
              <a:rPr lang="es-CL" b="1" dirty="0"/>
              <a:t>ningún tratamiento.</a:t>
            </a:r>
            <a:endParaRPr lang="es-C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87AA3-3F1B-0634-11DA-F7A5FFA450B2}"/>
              </a:ext>
            </a:extLst>
          </p:cNvPr>
          <p:cNvSpPr/>
          <p:nvPr/>
        </p:nvSpPr>
        <p:spPr>
          <a:xfrm>
            <a:off x="0" y="6432331"/>
            <a:ext cx="12192000" cy="4256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867C-56AC-C801-99EE-278663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Metas del ODS 6 – Agua limpia y saneamiento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0CAA-E1FF-BF21-CDBF-D9531268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6706"/>
          </a:xfrm>
        </p:spPr>
        <p:txBody>
          <a:bodyPr>
            <a:normAutofit/>
          </a:bodyPr>
          <a:lstStyle/>
          <a:p>
            <a:r>
              <a:rPr lang="es-CL" dirty="0"/>
              <a:t>De aquí a </a:t>
            </a:r>
            <a:r>
              <a:rPr lang="es-CL" b="1" dirty="0"/>
              <a:t>2030</a:t>
            </a:r>
            <a:r>
              <a:rPr lang="es-CL" dirty="0"/>
              <a:t> se debe lograr el </a:t>
            </a:r>
            <a:r>
              <a:rPr lang="es-CL" b="1" dirty="0"/>
              <a:t>acceso universal</a:t>
            </a:r>
            <a:r>
              <a:rPr lang="es-CL" dirty="0"/>
              <a:t> y equitativo al agua potable.</a:t>
            </a:r>
          </a:p>
          <a:p>
            <a:r>
              <a:rPr lang="es-CL" dirty="0"/>
              <a:t>En 2030 se debe lograr el </a:t>
            </a:r>
            <a:r>
              <a:rPr lang="es-CL" b="1" dirty="0"/>
              <a:t>acceso</a:t>
            </a:r>
            <a:r>
              <a:rPr lang="es-CL" dirty="0"/>
              <a:t> a servicios de </a:t>
            </a:r>
            <a:r>
              <a:rPr lang="es-CL" b="1" dirty="0"/>
              <a:t>saneamiento e higiene</a:t>
            </a:r>
            <a:r>
              <a:rPr lang="es-CL" dirty="0"/>
              <a:t> adecuados y equitativos.</a:t>
            </a:r>
          </a:p>
          <a:p>
            <a:r>
              <a:rPr lang="es-CL" dirty="0"/>
              <a:t>En 2030 se debe haber aumentado el </a:t>
            </a:r>
            <a:r>
              <a:rPr lang="es-CL" b="1" dirty="0"/>
              <a:t>uso eficiente</a:t>
            </a:r>
            <a:r>
              <a:rPr lang="es-CL" dirty="0"/>
              <a:t> de los </a:t>
            </a:r>
            <a:r>
              <a:rPr lang="es-CL" b="1" dirty="0"/>
              <a:t>recursos hídricos</a:t>
            </a:r>
            <a:r>
              <a:rPr lang="es-CL" dirty="0"/>
              <a:t> y asegurar la sostenibilidad de la extracción y el abastecimiento.</a:t>
            </a:r>
          </a:p>
          <a:p>
            <a:r>
              <a:rPr lang="es-CL" b="1" dirty="0"/>
              <a:t>Apoyar</a:t>
            </a:r>
            <a:r>
              <a:rPr lang="es-CL" dirty="0"/>
              <a:t> y </a:t>
            </a:r>
            <a:r>
              <a:rPr lang="es-CL" b="1" dirty="0"/>
              <a:t>fortalecer</a:t>
            </a:r>
            <a:r>
              <a:rPr lang="es-CL" dirty="0"/>
              <a:t> la participación de las </a:t>
            </a:r>
            <a:r>
              <a:rPr lang="es-CL" b="1" dirty="0"/>
              <a:t>comunidades locales</a:t>
            </a:r>
            <a:r>
              <a:rPr lang="es-CL" dirty="0"/>
              <a:t> en la mejora de la </a:t>
            </a:r>
            <a:r>
              <a:rPr lang="es-CL" b="1" dirty="0"/>
              <a:t>gestión del agua</a:t>
            </a:r>
            <a:r>
              <a:rPr lang="es-CL" dirty="0"/>
              <a:t> y el saneamiento.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87AA3-3F1B-0634-11DA-F7A5FFA450B2}"/>
              </a:ext>
            </a:extLst>
          </p:cNvPr>
          <p:cNvSpPr/>
          <p:nvPr/>
        </p:nvSpPr>
        <p:spPr>
          <a:xfrm>
            <a:off x="0" y="6432331"/>
            <a:ext cx="12192000" cy="4256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8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867C-56AC-C801-99EE-278663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err="1"/>
              <a:t>Minning</a:t>
            </a:r>
            <a:r>
              <a:rPr lang="en-US" b="1" dirty="0"/>
              <a:t> – Knowledge Discovery in Databases</a:t>
            </a:r>
            <a:r>
              <a:rPr lang="en-US" dirty="0"/>
              <a:t>(KDD)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0CAA-E1FF-BF21-CDBF-D9531268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6705"/>
          </a:xfrm>
        </p:spPr>
        <p:txBody>
          <a:bodyPr>
            <a:normAutofit/>
          </a:bodyPr>
          <a:lstStyle/>
          <a:p>
            <a:r>
              <a:rPr lang="es-CL" b="1" dirty="0"/>
              <a:t>Data </a:t>
            </a:r>
            <a:r>
              <a:rPr lang="es-CL" b="1" dirty="0" err="1"/>
              <a:t>Cleaning</a:t>
            </a:r>
            <a:r>
              <a:rPr lang="es-CL" b="1" dirty="0"/>
              <a:t>:</a:t>
            </a:r>
          </a:p>
          <a:p>
            <a:endParaRPr lang="es-CL" b="1" dirty="0"/>
          </a:p>
          <a:p>
            <a:r>
              <a:rPr lang="es-CL" b="1" dirty="0"/>
              <a:t>Data </a:t>
            </a:r>
            <a:r>
              <a:rPr lang="es-CL" b="1" dirty="0" err="1"/>
              <a:t>Selection</a:t>
            </a:r>
            <a:r>
              <a:rPr lang="es-CL" b="1" dirty="0"/>
              <a:t> and </a:t>
            </a:r>
            <a:r>
              <a:rPr lang="es-CL" b="1" dirty="0" err="1"/>
              <a:t>Transformation</a:t>
            </a:r>
            <a:endParaRPr lang="es-CL" b="1" dirty="0"/>
          </a:p>
          <a:p>
            <a:endParaRPr lang="es-CL" b="1" dirty="0"/>
          </a:p>
          <a:p>
            <a:r>
              <a:rPr lang="es-CL" b="1" dirty="0"/>
              <a:t>Data </a:t>
            </a:r>
            <a:r>
              <a:rPr lang="es-CL" b="1" dirty="0" err="1"/>
              <a:t>Mining</a:t>
            </a:r>
            <a:endParaRPr lang="es-CL" b="1" dirty="0"/>
          </a:p>
          <a:p>
            <a:endParaRPr lang="es-CL" dirty="0"/>
          </a:p>
          <a:p>
            <a:r>
              <a:rPr lang="es-CL" b="1" dirty="0" err="1"/>
              <a:t>Pattern</a:t>
            </a:r>
            <a:r>
              <a:rPr lang="es-CL" b="1" dirty="0"/>
              <a:t> </a:t>
            </a:r>
            <a:r>
              <a:rPr lang="es-CL" b="1" dirty="0" err="1"/>
              <a:t>Evaluation</a:t>
            </a:r>
            <a:endParaRPr lang="es-CL" b="1" dirty="0"/>
          </a:p>
          <a:p>
            <a:endParaRPr lang="es-CL" b="1" dirty="0"/>
          </a:p>
          <a:p>
            <a:r>
              <a:rPr lang="es-CL" b="1" dirty="0" err="1"/>
              <a:t>Knowledge</a:t>
            </a:r>
            <a:endParaRPr lang="es-CL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E83DDD-8063-8B61-B23D-EAAA3DED6FA5}"/>
              </a:ext>
            </a:extLst>
          </p:cNvPr>
          <p:cNvSpPr/>
          <p:nvPr/>
        </p:nvSpPr>
        <p:spPr>
          <a:xfrm>
            <a:off x="0" y="6432331"/>
            <a:ext cx="12192000" cy="4256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867C-56AC-C801-99EE-278663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Síguenos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0CAA-E1FF-BF21-CDBF-D9531268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75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         </a:t>
            </a:r>
            <a:r>
              <a:rPr lang="es-CL" dirty="0">
                <a:hlinkClick r:id="rId2"/>
              </a:rPr>
              <a:t>https://github.com/natalyosses/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         </a:t>
            </a:r>
            <a:r>
              <a:rPr lang="es-CL" dirty="0">
                <a:hlinkClick r:id="rId3"/>
              </a:rPr>
              <a:t>https://jfvenegasg.github.io/</a:t>
            </a:r>
            <a:endParaRPr lang="es-CL" b="1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BCB8F2-3A00-3FBF-3439-51F7CE669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565" y="1825625"/>
            <a:ext cx="496430" cy="4964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FE10A3-5E5C-A55B-82AB-1AFAE8CC1B41}"/>
              </a:ext>
            </a:extLst>
          </p:cNvPr>
          <p:cNvSpPr/>
          <p:nvPr/>
        </p:nvSpPr>
        <p:spPr>
          <a:xfrm>
            <a:off x="0" y="6432331"/>
            <a:ext cx="12192000" cy="4256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7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323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Office Theme</vt:lpstr>
      <vt:lpstr>Análisis geográfico en Jupyterlab para sistemas de agua potable rural en la región de los Ríos</vt:lpstr>
      <vt:lpstr>Sistemas de agua potable Rural(APR)</vt:lpstr>
      <vt:lpstr>Sistemas de agua potable Rural(APR)</vt:lpstr>
      <vt:lpstr>Metas del ODS 6 – Agua limpia y saneamiento</vt:lpstr>
      <vt:lpstr>Data Minning – Knowledge Discovery in Databases(KDD)</vt:lpstr>
      <vt:lpstr>Síguenos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Industria tecnología como un nuevo paradigma de convivencia</dc:title>
  <dc:creator>Juan Francisco Venegas Gutierrez</dc:creator>
  <cp:lastModifiedBy>Juan Francisco Venegas Gutierrez</cp:lastModifiedBy>
  <cp:revision>8</cp:revision>
  <dcterms:created xsi:type="dcterms:W3CDTF">2022-11-24T09:39:27Z</dcterms:created>
  <dcterms:modified xsi:type="dcterms:W3CDTF">2022-11-30T04:32:50Z</dcterms:modified>
</cp:coreProperties>
</file>