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5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5A47-0604-6603-4FFB-F21CE55AA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101A9-DCB9-4249-B46D-C2B4BCB8C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FF1FE-B141-7EF9-4587-46101BF7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F0D7E-EB44-B2EF-B546-4316C7A7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06C9C-7A54-6579-9AA2-4AC78DE8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5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7581-D481-CA06-DE77-A6EFA0B6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9B36C-119E-9C3C-9B98-AC8348664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A210C-DA51-5E00-1D8D-9D11B043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1861F-58AC-D533-8023-81E4F1DC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15F-C8A7-4171-2BAC-B0F74072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568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BDC9A0-7CA7-406E-A68B-0C79EB5EC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ACAB4-78ED-7F82-7293-74FFC2DA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5A802-A99B-99D3-1917-F22E1F3C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62A9-3B72-C08D-7C07-392448AD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5F46-92AD-FF43-B634-032BFDAB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681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0C8D-CFE2-5DEF-1811-F636EC5F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2681-9513-88B9-CF26-FBBD7D5B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BCC8-B454-0D82-C95C-C21342D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287F-32A8-71E9-078F-E7A9FC72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C9ED3-7747-389E-0DC2-EC482A03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11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E0305-92DB-B87E-5194-5BDB5EB80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9B9B3-5E25-6669-2C36-34CC1124F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0442-432C-44A4-12C4-DAD25C55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B251-A2C8-B418-D8FA-EA5B1975D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C0089-BD05-A29A-AE43-EDCD11C9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985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E955-C447-B59D-8754-EB1D1CB2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99CD6-4947-D9FA-41EE-7B0464A18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F9BF-8EF6-FA44-B3A8-36AADCE39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D126F-0115-65A7-9470-19302644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10D7D-BFA9-6EF3-2A47-B099260F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5D2C-0F36-3806-6D3C-615C8CA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25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3AA9-B1F4-058D-5C8F-494A8A45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7A3F7-5BE9-716E-F326-E5E62387E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3C657-0823-2BA7-7731-72FB8FA67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2FBA7-53B2-CF42-A219-202E7D662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3A1CD-39CF-4430-D740-6A2DD59C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1984F-E668-2204-5113-DE66D610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27664-3DFD-FFE0-B45B-CCA5B62B3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B7A1B-BA15-B0F0-06FB-60BE586B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36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9132-C3D9-E8B2-3D8A-F6384ECD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E9DE9-ABA5-9653-71A6-88190C9C4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470EB-8845-17CE-111C-0DBD73324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5CC35-F0A6-3702-C85C-7D136D3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56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86BC8-C9AF-0406-3177-8D627293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24F4C-2C24-06E9-9144-AB37C1B23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9ADFA-9AB4-A9E1-D971-6820E7F2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245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5B78-D9EB-196F-6626-7245DE64D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B19D-37B1-D997-94CA-D274C1A6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C87D-C198-1DA7-02CC-4BB318B21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2BA7E-B71F-152E-C986-AD06852A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E9F7D-D528-41B4-5D52-A2BAA0CD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A8210-F6F6-7700-43B5-C2F7DC77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49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AFDD-94FE-1E1A-892E-FFFFA964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03F01-BCF5-2BE9-BC17-E284A8373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45ACB-80B0-C281-6F5B-31C352830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1D73C-8E45-3DB3-9E16-080D6752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E2B9A-32AE-8596-3AAA-3ACA2F4A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5B0C-384E-EB9C-DB90-C66BC802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57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E3C67-75D2-0AA4-A840-7E1CCF10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1CDC4-3E3C-C63B-B50F-F410F3BC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4C21-5466-137E-7557-D6DAE3B9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5BFE4-3E82-429A-A766-8166449B0D87}" type="datetimeFigureOut">
              <a:rPr lang="es-ES" smtClean="0"/>
              <a:t>09/06/2024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DDC30-C7DE-0FD2-A995-F1323A66B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D7BE-A3C8-D3FF-390B-FB33AE148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59C35-655B-4E8A-924F-EFB1172F66E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B609191C-C6B1-B71C-C68D-42F8B90C68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90925" y="1571625"/>
            <a:ext cx="50101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5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3FAD869-CAEF-2174-F724-5EE982F2A15F}"/>
              </a:ext>
            </a:extLst>
          </p:cNvPr>
          <p:cNvSpPr/>
          <p:nvPr/>
        </p:nvSpPr>
        <p:spPr>
          <a:xfrm>
            <a:off x="0" y="0"/>
            <a:ext cx="12192000" cy="6856489"/>
          </a:xfrm>
          <a:prstGeom prst="rect">
            <a:avLst/>
          </a:prstGeom>
          <a:solidFill>
            <a:srgbClr val="54544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2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30593686-C15C-8985-1410-2D84D6FB10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2126"/>
          <a:stretch/>
        </p:blipFill>
        <p:spPr>
          <a:xfrm rot="20834124">
            <a:off x="3113681" y="590268"/>
            <a:ext cx="5964636" cy="5678975"/>
          </a:xfrm>
          <a:prstGeom prst="rect">
            <a:avLst/>
          </a:prstGeom>
          <a:solidFill>
            <a:srgbClr val="54544C"/>
          </a:solidFill>
        </p:spPr>
      </p:pic>
    </p:spTree>
    <p:extLst>
      <p:ext uri="{BB962C8B-B14F-4D97-AF65-F5344CB8AC3E}">
        <p14:creationId xmlns:p14="http://schemas.microsoft.com/office/powerpoint/2010/main" val="321421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9C3C16-B48F-140A-4A1E-CF7D120A70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54544C"/>
              </a:clrFrom>
              <a:clrTo>
                <a:srgbClr val="54544C">
                  <a:alpha val="0"/>
                </a:srgbClr>
              </a:clrTo>
            </a:clrChange>
          </a:blip>
          <a:srcRect l="28895" t="7232" r="30847" b="4333"/>
          <a:stretch/>
        </p:blipFill>
        <p:spPr>
          <a:xfrm>
            <a:off x="4767089" y="1787525"/>
            <a:ext cx="2287761" cy="2825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B762A-C8DC-3318-2A45-66E9D580A720}"/>
              </a:ext>
            </a:extLst>
          </p:cNvPr>
          <p:cNvSpPr txBox="1"/>
          <p:nvPr/>
        </p:nvSpPr>
        <p:spPr>
          <a:xfrm>
            <a:off x="3829383" y="3286125"/>
            <a:ext cx="433003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600" dirty="0" err="1">
                <a:latin typeface="Lucida Fax" panose="02060602050505020204" pitchFamily="18" charset="0"/>
                <a:cs typeface="Aharoni" panose="02010803020104030203" pitchFamily="2" charset="-79"/>
              </a:rPr>
              <a:t>Kwirth</a:t>
            </a:r>
            <a:endParaRPr lang="es-ES" sz="9600" dirty="0">
              <a:latin typeface="Lucida Fax" panose="0206060205050502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61811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37C7A0-7277-C2CF-8159-C3C3E22C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469" y="1357023"/>
            <a:ext cx="617306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Lucida Fax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Fernandez Vilas</dc:creator>
  <cp:lastModifiedBy>Julio Fernandez Vilas</cp:lastModifiedBy>
  <cp:revision>1</cp:revision>
  <dcterms:created xsi:type="dcterms:W3CDTF">2024-06-09T15:57:42Z</dcterms:created>
  <dcterms:modified xsi:type="dcterms:W3CDTF">2024-06-09T16:07:46Z</dcterms:modified>
</cp:coreProperties>
</file>