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946-0398-E9A5-BF62-E23E0C66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044F7-2ABC-362C-E258-1B443DB94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543F-A485-029C-3FBC-067C4D65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E4BA3-5BCE-FFD6-F46B-22DBA8C0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51B6-8C38-AA27-0DE1-38547C18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34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9796-69BD-4CA6-0C72-CE2ED900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4452F-6B96-4792-2C1D-4F887D7CB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BB77-FC4B-E3DC-1E51-4B74AA1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07DA-643E-C9C9-8E90-A40198B5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A841-9792-938A-5D16-7D0E37D0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02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72428-2B5C-CC53-59EC-BEE92A8C1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589CA-AD86-8079-9300-B0805EBBE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0226F-8EE5-5C66-6512-89A0CC96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B200-B452-3829-D356-3DA2279B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2F17-1E13-299B-4323-F8D6AB6A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51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9E97-6E13-BDAC-44F7-DC446DA7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63EF-B39C-AC5A-7ED6-24B39214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1717-AC09-BE91-15DF-8D5CCE0B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523D-0499-63BC-40EE-32CC6B0B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837E-CF8C-04CC-0F91-034B1696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5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51D6-1F53-67B5-04FC-6DB1C19F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4FF34-CA30-286B-67E9-BBDD3BBB3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5867-4910-3E0A-B3D8-3BEDD03F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31F9-809D-2623-D872-F973A964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444F-13C8-2A6A-8EF5-70DFB5E8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617-B2CC-B5D9-6FA8-F4098A57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4322-D503-B837-0303-018D163EF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99043-B469-1F13-FFC4-74B8FF7D1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19654-4C5F-089C-6F9D-3F4508FA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26B76-2D45-BEE0-10FD-AB5903B9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301C2-4C3A-DEC7-384A-35094ACA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6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B205-910A-93EB-E5CC-E5CCD21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D9E8C-D19A-14B7-2B94-B6DE1A0C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BC63-C250-F250-8EA2-807BEF1A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312C6-42AF-EAD8-DD3C-6D3227376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12ADD-90A0-5156-F2B8-FC0C486C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37688-4F33-9D4E-E144-421C0A3D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4E6A3-8D6A-9898-ECEB-C3DAE1A9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AB287-F83E-273E-8EFE-4589CCBF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99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C65E-5926-64DB-2494-8912E2D1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AD5DF-E03F-7DDA-445B-9BF9F52A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77058-BB82-F355-6474-32EC275A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90A52-9AD4-A1A7-2A60-0442E843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04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8090A-F525-EF1F-A198-C27D9BB7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88284-ED0A-82E6-D681-416978B5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9A006-AF99-854C-4440-7350033B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57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9F19-5E6C-0AFF-E6E2-F79180F1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3983-857B-D698-E3C9-54788DB0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DC3D8-8C7B-02E9-F75C-EEDADD1C9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12C3-E76F-9CD2-B2E9-B890A2A5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78EE2-1CDF-8B66-C9F9-64BD4546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FF019-BEAB-E6BA-B094-8C0F31F8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69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D95B-D96D-59E1-D5D3-DD73B665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AEEEE-B1FC-0F3E-0E18-981206A1F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1BA2-ADDF-6EEA-F6BE-F6105C45B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29330-C8BA-92E5-240B-A5ADDE24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77B70-9DC9-596C-8EE7-9097EE85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92F76-6D5F-3B59-964B-DB769892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11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EB65E-44E5-4B13-EC73-9534F108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F867-2CC7-51B0-46FE-B0363281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35C5-2809-19D9-88E4-CB7A743F5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7DEF-3650-42BF-8068-D2C0F3E6665F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2FB7-BC89-F319-1029-21275A05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80A2-9878-D83C-29AD-70684E768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86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GINX Ingress Controller for Kubernetes | NGINX">
            <a:extLst>
              <a:ext uri="{FF2B5EF4-FFF2-40B4-BE49-F238E27FC236}">
                <a16:creationId xmlns:a16="http://schemas.microsoft.com/office/drawing/2014/main" id="{E86E5892-3297-B762-D018-1F81D7F0A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5"/>
          <a:stretch/>
        </p:blipFill>
        <p:spPr bwMode="auto">
          <a:xfrm>
            <a:off x="5146663" y="2194559"/>
            <a:ext cx="3391235" cy="234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9CF9C1EB-1951-DE09-19BD-E75B576F0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4149123" y="2987528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5EB8AE-BBEE-FB95-836C-0EC674155187}"/>
              </a:ext>
            </a:extLst>
          </p:cNvPr>
          <p:cNvSpPr txBox="1"/>
          <p:nvPr/>
        </p:nvSpPr>
        <p:spPr>
          <a:xfrm>
            <a:off x="1307592" y="841248"/>
            <a:ext cx="249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General NIC </a:t>
            </a:r>
            <a:r>
              <a:rPr lang="es-ES" dirty="0" err="1"/>
              <a:t>architecture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349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GINX Ingress Controller for Kubernetes | NGINX">
            <a:extLst>
              <a:ext uri="{FF2B5EF4-FFF2-40B4-BE49-F238E27FC236}">
                <a16:creationId xmlns:a16="http://schemas.microsoft.com/office/drawing/2014/main" id="{E86E5892-3297-B762-D018-1F81D7F0A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5"/>
          <a:stretch/>
        </p:blipFill>
        <p:spPr bwMode="auto">
          <a:xfrm>
            <a:off x="5146663" y="2194559"/>
            <a:ext cx="3391235" cy="234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9CF9C1EB-1951-DE09-19BD-E75B576F0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4149123" y="2987528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5EB8AE-BBEE-FB95-836C-0EC674155187}"/>
              </a:ext>
            </a:extLst>
          </p:cNvPr>
          <p:cNvSpPr txBox="1"/>
          <p:nvPr/>
        </p:nvSpPr>
        <p:spPr>
          <a:xfrm>
            <a:off x="1307592" y="841248"/>
            <a:ext cx="285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Adding</a:t>
            </a:r>
            <a:r>
              <a:rPr lang="es-ES" dirty="0"/>
              <a:t> </a:t>
            </a:r>
            <a:r>
              <a:rPr lang="es-ES" dirty="0" err="1"/>
              <a:t>authorization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NIC</a:t>
            </a:r>
          </a:p>
        </p:txBody>
      </p:sp>
    </p:spTree>
    <p:extLst>
      <p:ext uri="{BB962C8B-B14F-4D97-AF65-F5344CB8AC3E}">
        <p14:creationId xmlns:p14="http://schemas.microsoft.com/office/powerpoint/2010/main" val="87876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Con Europe 2017 Impressions · Chris Hager">
            <a:extLst>
              <a:ext uri="{FF2B5EF4-FFF2-40B4-BE49-F238E27FC236}">
                <a16:creationId xmlns:a16="http://schemas.microsoft.com/office/drawing/2014/main" id="{4E2743A5-0C9C-E287-2B07-92837B11B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4147784" y="1551308"/>
            <a:ext cx="1348056" cy="132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96818894-537E-41C9-9450-2F33BBE92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774441" y="1088759"/>
            <a:ext cx="2962355" cy="22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5FFD43-F1CE-E2DA-1511-E6E48FA2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3321"/>
            <a:ext cx="1373141" cy="15148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C6A3FB-5147-D5AF-50DE-99EB94A09B3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7671" y="1803222"/>
            <a:ext cx="1482104" cy="153558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1DC7D25-3D82-B8C8-97EF-876B498DDF42}"/>
              </a:ext>
            </a:extLst>
          </p:cNvPr>
          <p:cNvGrpSpPr/>
          <p:nvPr/>
        </p:nvGrpSpPr>
        <p:grpSpPr>
          <a:xfrm>
            <a:off x="2033819" y="3981747"/>
            <a:ext cx="1800000" cy="1931752"/>
            <a:chOff x="3491144" y="2181224"/>
            <a:chExt cx="1800000" cy="1931752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26E384A-78A6-3E64-599A-47F3D534164A}"/>
                </a:ext>
              </a:extLst>
            </p:cNvPr>
            <p:cNvSpPr/>
            <p:nvPr/>
          </p:nvSpPr>
          <p:spPr>
            <a:xfrm>
              <a:off x="3491144" y="2181224"/>
              <a:ext cx="1800000" cy="1639257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8349EB-AC79-E177-8628-3B242D207018}"/>
                </a:ext>
              </a:extLst>
            </p:cNvPr>
            <p:cNvGrpSpPr/>
            <p:nvPr/>
          </p:nvGrpSpPr>
          <p:grpSpPr>
            <a:xfrm>
              <a:off x="4071277" y="3498439"/>
              <a:ext cx="677833" cy="614537"/>
              <a:chOff x="4091381" y="3292786"/>
              <a:chExt cx="677833" cy="614537"/>
            </a:xfrm>
          </p:grpSpPr>
          <p:sp>
            <p:nvSpPr>
              <p:cNvPr id="8" name="Half Frame 7">
                <a:extLst>
                  <a:ext uri="{FF2B5EF4-FFF2-40B4-BE49-F238E27FC236}">
                    <a16:creationId xmlns:a16="http://schemas.microsoft.com/office/drawing/2014/main" id="{9B0AEA90-FDC8-FC49-437D-2FC000F2A2D9}"/>
                  </a:ext>
                </a:extLst>
              </p:cNvPr>
              <p:cNvSpPr/>
              <p:nvPr/>
            </p:nvSpPr>
            <p:spPr>
              <a:xfrm rot="2745609">
                <a:off x="4091381" y="3547323"/>
                <a:ext cx="360000" cy="360000"/>
              </a:xfrm>
              <a:prstGeom prst="halfFram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Half Frame 8">
                <a:extLst>
                  <a:ext uri="{FF2B5EF4-FFF2-40B4-BE49-F238E27FC236}">
                    <a16:creationId xmlns:a16="http://schemas.microsoft.com/office/drawing/2014/main" id="{DE5225D0-90EF-9E61-3920-A0826AE72A03}"/>
                  </a:ext>
                </a:extLst>
              </p:cNvPr>
              <p:cNvSpPr/>
              <p:nvPr/>
            </p:nvSpPr>
            <p:spPr>
              <a:xfrm rot="13541913">
                <a:off x="4409214" y="3292786"/>
                <a:ext cx="360000" cy="360000"/>
              </a:xfrm>
              <a:prstGeom prst="halfFram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32E545-6C26-AE29-0BA3-90BC9C490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19500" y="2866579"/>
              <a:ext cx="1557003" cy="26583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8BCE8A2-69BE-FD67-E435-2F666DB88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46" y="4920337"/>
            <a:ext cx="629869" cy="6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5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65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3448050" y="990600"/>
            <a:ext cx="5724525" cy="480060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F48A0C-44E2-D36B-81DB-8452202DCFE2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424112" y="2314575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424112" y="2314575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C83269-84FE-E617-F217-9D2D088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29999" y="2409825"/>
              <a:ext cx="1036101" cy="1143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AE0E8C-C1F7-97CB-EDA6-20FE9CB7E306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EB12C1E-DFA1-4068-F8F1-64B14A4C54DC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2B06E1-AAF7-EC35-E32A-230A9A68A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7E370AB-63DA-1373-62E0-0ED2AF29BA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D097FF4-6512-E8C4-B266-F3C3EC76C1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Top Corners Snipped 18">
            <a:extLst>
              <a:ext uri="{FF2B5EF4-FFF2-40B4-BE49-F238E27FC236}">
                <a16:creationId xmlns:a16="http://schemas.microsoft.com/office/drawing/2014/main" id="{57E2EA71-EA55-5363-8A5A-6100318271C6}"/>
              </a:ext>
            </a:extLst>
          </p:cNvPr>
          <p:cNvSpPr/>
          <p:nvPr/>
        </p:nvSpPr>
        <p:spPr>
          <a:xfrm rot="16200000">
            <a:off x="5655469" y="2804625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24699" y="213484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Pod1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24A1E41-692C-FC95-9BC2-0C0B6BA868DB}"/>
              </a:ext>
            </a:extLst>
          </p:cNvPr>
          <p:cNvSpPr/>
          <p:nvPr/>
        </p:nvSpPr>
        <p:spPr>
          <a:xfrm>
            <a:off x="7124700" y="3354039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Pod2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408644" y="2558706"/>
            <a:ext cx="716055" cy="382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401499" y="3312061"/>
            <a:ext cx="723201" cy="465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C2A4970-E994-AB99-7420-585BEA248553}"/>
              </a:ext>
            </a:extLst>
          </p:cNvPr>
          <p:cNvCxnSpPr>
            <a:cxnSpLocks/>
            <a:stCxn id="5" idx="3"/>
            <a:endCxn id="19" idx="3"/>
          </p:cNvCxnSpPr>
          <p:nvPr/>
        </p:nvCxnSpPr>
        <p:spPr>
          <a:xfrm flipV="1">
            <a:off x="4776787" y="3116101"/>
            <a:ext cx="1007737" cy="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25561D0A-2F0B-53F5-A99C-5542F841F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001314" y="274184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25">
            <a:extLst>
              <a:ext uri="{FF2B5EF4-FFF2-40B4-BE49-F238E27FC236}">
                <a16:creationId xmlns:a16="http://schemas.microsoft.com/office/drawing/2014/main" id="{66A94485-8393-00A2-BDF8-200119475389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1998854" y="3120681"/>
            <a:ext cx="73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1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3448050" y="990600"/>
            <a:ext cx="5724525" cy="480060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F48A0C-44E2-D36B-81DB-8452202DCFE2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424112" y="2314575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424112" y="2314575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C83269-84FE-E617-F217-9D2D088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29999" y="2409825"/>
              <a:ext cx="1036101" cy="1143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AE0E8C-C1F7-97CB-EDA6-20FE9CB7E306}"/>
              </a:ext>
            </a:extLst>
          </p:cNvPr>
          <p:cNvGrpSpPr/>
          <p:nvPr/>
        </p:nvGrpSpPr>
        <p:grpSpPr>
          <a:xfrm>
            <a:off x="4574586" y="442885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EB12C1E-DFA1-4068-F8F1-64B14A4C54DC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2B06E1-AAF7-EC35-E32A-230A9A68A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24700" y="142999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JWTA </a:t>
            </a:r>
            <a:r>
              <a:rPr lang="es-ES" dirty="0" err="1">
                <a:solidFill>
                  <a:schemeClr val="tx1"/>
                </a:solidFill>
              </a:rPr>
              <a:t>Controller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Pod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stCxn id="20" idx="1"/>
            <a:endCxn id="5" idx="0"/>
          </p:cNvCxnSpPr>
          <p:nvPr/>
        </p:nvCxnSpPr>
        <p:spPr>
          <a:xfrm rot="10800000" flipV="1">
            <a:off x="3752850" y="1853856"/>
            <a:ext cx="3371850" cy="609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stCxn id="20" idx="1"/>
            <a:endCxn id="7" idx="0"/>
          </p:cNvCxnSpPr>
          <p:nvPr/>
        </p:nvCxnSpPr>
        <p:spPr>
          <a:xfrm rot="10800000" flipV="1">
            <a:off x="5268618" y="1853856"/>
            <a:ext cx="1856082" cy="2574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D23E-B8F6-C835-04EC-5203FF57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71698" y="2045236"/>
            <a:ext cx="433078" cy="448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3911856" y="1623022"/>
            <a:ext cx="78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Configure</a:t>
            </a:r>
          </a:p>
          <a:p>
            <a:pPr algn="ctr"/>
            <a:r>
              <a:rPr lang="es-ES" sz="1200" dirty="0" err="1"/>
              <a:t>Ingress</a:t>
            </a:r>
            <a:endParaRPr lang="es-E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ABA0-CCD8-81F5-1F48-3E4B48A3FDBE}"/>
              </a:ext>
            </a:extLst>
          </p:cNvPr>
          <p:cNvSpPr txBox="1"/>
          <p:nvPr/>
        </p:nvSpPr>
        <p:spPr>
          <a:xfrm rot="16200000">
            <a:off x="4658003" y="3556927"/>
            <a:ext cx="1183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Deploy</a:t>
            </a:r>
            <a:endParaRPr lang="es-ES" sz="1200" dirty="0"/>
          </a:p>
          <a:p>
            <a:pPr algn="ctr"/>
            <a:r>
              <a:rPr lang="es-ES" sz="1200" dirty="0" err="1"/>
              <a:t>JwtAuthorizator</a:t>
            </a:r>
            <a:endParaRPr lang="es-E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C4AE1B-53CD-068A-76AB-F2F64359F37F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752850" y="3777907"/>
            <a:ext cx="821736" cy="1168189"/>
          </a:xfrm>
          <a:prstGeom prst="bentConnector2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4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Fernandez Vilas</dc:creator>
  <cp:lastModifiedBy>Julio Fernandez Vilas</cp:lastModifiedBy>
  <cp:revision>4</cp:revision>
  <dcterms:created xsi:type="dcterms:W3CDTF">2023-12-02T13:31:03Z</dcterms:created>
  <dcterms:modified xsi:type="dcterms:W3CDTF">2023-12-12T17:32:35Z</dcterms:modified>
</cp:coreProperties>
</file>