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65" r:id="rId7"/>
    <p:sldId id="263" r:id="rId8"/>
    <p:sldId id="262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B12C1E-DFA1-4068-F8F1-64B14A4C54DC}"/>
              </a:ext>
            </a:extLst>
          </p:cNvPr>
          <p:cNvSpPr/>
          <p:nvPr/>
        </p:nvSpPr>
        <p:spPr>
          <a:xfrm>
            <a:off x="4574586" y="4428850"/>
            <a:ext cx="1388064" cy="1034490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Authorizator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Pod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37323" y="3556927"/>
            <a:ext cx="12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cotrolplane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78FA9-6EB1-68D2-F017-1ECCC524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1" y="5238988"/>
            <a:ext cx="433078" cy="4487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2A270-4B41-42DF-7C97-0C382447CF0B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363DB-3799-9512-E69D-31E004B0F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742" y="2617202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0FF96B-CE33-C66A-DFEC-C60795F0E7FF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05C607-AF9D-0A95-8741-7E8F1D7A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6529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2C7C90-DFC2-BD9A-5272-7E217D2F181B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dataplane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22476" y="3387904"/>
            <a:ext cx="170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489659" y="3028429"/>
            <a:ext cx="202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Scenarios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1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EF2C6-BA2C-B02C-8256-0524669DDCDE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B20B33-4C15-C61E-00C0-01EF3F8B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3849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A0F95-088C-9C4A-EB51-24039DA064E8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023EDA-03FD-0FC1-5543-E86FE92C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7683" y="2600395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2A017-ABFA-ABB6-A770-8E15F5D94032}"/>
              </a:ext>
            </a:extLst>
          </p:cNvPr>
          <p:cNvSpPr txBox="1"/>
          <p:nvPr/>
        </p:nvSpPr>
        <p:spPr>
          <a:xfrm>
            <a:off x="5550408" y="3244334"/>
            <a:ext cx="21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wip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11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10</cp:revision>
  <dcterms:created xsi:type="dcterms:W3CDTF">2023-12-02T13:31:03Z</dcterms:created>
  <dcterms:modified xsi:type="dcterms:W3CDTF">2024-05-04T19:00:01Z</dcterms:modified>
</cp:coreProperties>
</file>