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4" r:id="rId6"/>
    <p:sldId id="265" r:id="rId7"/>
    <p:sldId id="263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946-0398-E9A5-BF62-E23E0C66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044F7-2ABC-362C-E258-1B443DB9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543F-A485-029C-3FBC-067C4D65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4BA3-5BCE-FFD6-F46B-22DBA8C0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51B6-8C38-AA27-0DE1-38547C18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3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9796-69BD-4CA6-0C72-CE2ED900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4452F-6B96-4792-2C1D-4F887D7C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BB77-FC4B-E3DC-1E51-4B74AA1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07DA-643E-C9C9-8E90-A40198B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A841-9792-938A-5D16-7D0E37D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02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72428-2B5C-CC53-59EC-BEE92A8C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589CA-AD86-8079-9300-B0805EBB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226F-8EE5-5C66-6512-89A0CC9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B200-B452-3829-D356-3DA2279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2F17-1E13-299B-4323-F8D6AB6A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5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9E97-6E13-BDAC-44F7-DC446DA7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63EF-B39C-AC5A-7ED6-24B39214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1717-AC09-BE91-15DF-8D5CCE0B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523D-0499-63BC-40EE-32CC6B0B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837E-CF8C-04CC-0F91-034B1696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5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51D6-1F53-67B5-04FC-6DB1C19F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FF34-CA30-286B-67E9-BBDD3BBB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5867-4910-3E0A-B3D8-3BEDD03F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31F9-809D-2623-D872-F973A964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444F-13C8-2A6A-8EF5-70DFB5E8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17-B2CC-B5D9-6FA8-F4098A57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4322-D503-B837-0303-018D163E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9043-B469-1F13-FFC4-74B8FF7D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9654-4C5F-089C-6F9D-3F4508FA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6B76-2D45-BEE0-10FD-AB5903B9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01C2-4C3A-DEC7-384A-35094ACA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6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B205-910A-93EB-E5CC-E5CCD21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D9E8C-D19A-14B7-2B94-B6DE1A0C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BC63-C250-F250-8EA2-807BEF1A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312C6-42AF-EAD8-DD3C-6D3227376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12ADD-90A0-5156-F2B8-FC0C486C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37688-4F33-9D4E-E144-421C0A3D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4E6A3-8D6A-9898-ECEB-C3DAE1A9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AB287-F83E-273E-8EFE-4589CCBF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9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C65E-5926-64DB-2494-8912E2D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AD5DF-E03F-7DDA-445B-9BF9F52A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77058-BB82-F355-6474-32EC275A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90A52-9AD4-A1A7-2A60-0442E843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0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8090A-F525-EF1F-A198-C27D9BB7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88284-ED0A-82E6-D681-416978B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9A006-AF99-854C-4440-7350033B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5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9F19-5E6C-0AFF-E6E2-F79180F1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3983-857B-D698-E3C9-54788DB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DC3D8-8C7B-02E9-F75C-EEDADD1C9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12C3-E76F-9CD2-B2E9-B890A2A5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78EE2-1CDF-8B66-C9F9-64BD4546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FF019-BEAB-E6BA-B094-8C0F31F8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6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D95B-D96D-59E1-D5D3-DD73B665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AEEEE-B1FC-0F3E-0E18-981206A1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1BA2-ADDF-6EEA-F6BE-F6105C45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29330-C8BA-92E5-240B-A5ADDE24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77B70-9DC9-596C-8EE7-9097EE85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92F76-6D5F-3B59-964B-DB769892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1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EB65E-44E5-4B13-EC73-9534F108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F867-2CC7-51B0-46FE-B0363281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35C5-2809-19D9-88E4-CB7A743F5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7DEF-3650-42BF-8068-D2C0F3E6665F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2FB7-BC89-F319-1029-21275A05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80A2-9878-D83C-29AD-70684E768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86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Con Europe 2017 Impressions · Chris Hager">
            <a:extLst>
              <a:ext uri="{FF2B5EF4-FFF2-40B4-BE49-F238E27FC236}">
                <a16:creationId xmlns:a16="http://schemas.microsoft.com/office/drawing/2014/main" id="{4E2743A5-0C9C-E287-2B07-92837B11B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4147784" y="1551308"/>
            <a:ext cx="1348056" cy="13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96818894-537E-41C9-9450-2F33BBE92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774441" y="1088759"/>
            <a:ext cx="2962355" cy="22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FFD43-F1CE-E2DA-1511-E6E48FA2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3321"/>
            <a:ext cx="1373141" cy="1514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C6A3FB-5147-D5AF-50DE-99EB94A09B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7671" y="1803222"/>
            <a:ext cx="1482104" cy="153558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DC7D25-3D82-B8C8-97EF-876B498DDF42}"/>
              </a:ext>
            </a:extLst>
          </p:cNvPr>
          <p:cNvGrpSpPr/>
          <p:nvPr/>
        </p:nvGrpSpPr>
        <p:grpSpPr>
          <a:xfrm>
            <a:off x="2033819" y="3981747"/>
            <a:ext cx="1800000" cy="1931752"/>
            <a:chOff x="3491144" y="2181224"/>
            <a:chExt cx="1800000" cy="1931752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26E384A-78A6-3E64-599A-47F3D534164A}"/>
                </a:ext>
              </a:extLst>
            </p:cNvPr>
            <p:cNvSpPr/>
            <p:nvPr/>
          </p:nvSpPr>
          <p:spPr>
            <a:xfrm>
              <a:off x="3491144" y="2181224"/>
              <a:ext cx="1800000" cy="1639257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8349EB-AC79-E177-8628-3B242D207018}"/>
                </a:ext>
              </a:extLst>
            </p:cNvPr>
            <p:cNvGrpSpPr/>
            <p:nvPr/>
          </p:nvGrpSpPr>
          <p:grpSpPr>
            <a:xfrm>
              <a:off x="4071277" y="3498439"/>
              <a:ext cx="677833" cy="614537"/>
              <a:chOff x="4091381" y="3292786"/>
              <a:chExt cx="677833" cy="614537"/>
            </a:xfrm>
          </p:grpSpPr>
          <p:sp>
            <p:nvSpPr>
              <p:cNvPr id="8" name="Half Frame 7">
                <a:extLst>
                  <a:ext uri="{FF2B5EF4-FFF2-40B4-BE49-F238E27FC236}">
                    <a16:creationId xmlns:a16="http://schemas.microsoft.com/office/drawing/2014/main" id="{9B0AEA90-FDC8-FC49-437D-2FC000F2A2D9}"/>
                  </a:ext>
                </a:extLst>
              </p:cNvPr>
              <p:cNvSpPr/>
              <p:nvPr/>
            </p:nvSpPr>
            <p:spPr>
              <a:xfrm rot="2745609">
                <a:off x="4091381" y="3547323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Half Frame 8">
                <a:extLst>
                  <a:ext uri="{FF2B5EF4-FFF2-40B4-BE49-F238E27FC236}">
                    <a16:creationId xmlns:a16="http://schemas.microsoft.com/office/drawing/2014/main" id="{DE5225D0-90EF-9E61-3920-A0826AE72A03}"/>
                  </a:ext>
                </a:extLst>
              </p:cNvPr>
              <p:cNvSpPr/>
              <p:nvPr/>
            </p:nvSpPr>
            <p:spPr>
              <a:xfrm rot="13541913">
                <a:off x="4409214" y="3292786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32E545-6C26-AE29-0BA3-90BC9C490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19500" y="2866579"/>
              <a:ext cx="1557003" cy="26583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8BCE8A2-69BE-FD67-E435-2F666DB88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46" y="4920337"/>
            <a:ext cx="629869" cy="652596"/>
          </a:xfrm>
          <a:prstGeom prst="rect">
            <a:avLst/>
          </a:prstGeom>
        </p:spPr>
      </p:pic>
      <p:pic>
        <p:nvPicPr>
          <p:cNvPr id="11" name="Picture 2" descr="NGINX Ingress Controller for Kubernetes | NGINX">
            <a:extLst>
              <a:ext uri="{FF2B5EF4-FFF2-40B4-BE49-F238E27FC236}">
                <a16:creationId xmlns:a16="http://schemas.microsoft.com/office/drawing/2014/main" id="{2B59CA2E-CAEC-09C4-2657-F1CCCC7DB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5"/>
          <a:stretch/>
        </p:blipFill>
        <p:spPr bwMode="auto">
          <a:xfrm>
            <a:off x="7770991" y="3761123"/>
            <a:ext cx="3391235" cy="234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5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D1172-547B-CC67-0049-901E08162E9F}"/>
              </a:ext>
            </a:extLst>
          </p:cNvPr>
          <p:cNvSpPr txBox="1"/>
          <p:nvPr/>
        </p:nvSpPr>
        <p:spPr>
          <a:xfrm>
            <a:off x="5550408" y="3244334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6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F48A0C-44E2-D36B-81DB-8452202DCFE2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C83269-84FE-E617-F217-9D2D088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B12C1E-DFA1-4068-F8F1-64B14A4C54DC}"/>
              </a:ext>
            </a:extLst>
          </p:cNvPr>
          <p:cNvSpPr/>
          <p:nvPr/>
        </p:nvSpPr>
        <p:spPr>
          <a:xfrm>
            <a:off x="4574586" y="4428850"/>
            <a:ext cx="1388064" cy="1034490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 err="1">
                <a:solidFill>
                  <a:schemeClr val="tx1"/>
                </a:solidFill>
              </a:rPr>
              <a:t>Authorizator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700" y="142999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Oberkorn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Controller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Pod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752850" y="1853856"/>
            <a:ext cx="3371850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7" idx="0"/>
          </p:cNvCxnSpPr>
          <p:nvPr/>
        </p:nvCxnSpPr>
        <p:spPr>
          <a:xfrm rot="10800000" flipV="1">
            <a:off x="5268618" y="1853856"/>
            <a:ext cx="1856082" cy="257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1698" y="204523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11856" y="162302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637323" y="3556927"/>
            <a:ext cx="1224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Deploy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752850" y="3777907"/>
            <a:ext cx="821736" cy="1168189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oberkorn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478FA9-6EB1-68D2-F017-1ECCC524D6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6111" y="5238988"/>
            <a:ext cx="433078" cy="44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F48A0C-44E2-D36B-81DB-8452202DCFE2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C83269-84FE-E617-F217-9D2D088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AE0E8C-C1F7-97CB-EDA6-20FE9CB7E306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EB12C1E-DFA1-4068-F8F1-64B14A4C54DC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2B06E1-AAF7-EC35-E32A-230A9A68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7E370AB-63DA-1373-62E0-0ED2AF29BA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D097FF4-6512-E8C4-B266-F3C3EC76C1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id="{57E2EA71-EA55-5363-8A5A-6100318271C6}"/>
              </a:ext>
            </a:extLst>
          </p:cNvPr>
          <p:cNvSpPr/>
          <p:nvPr/>
        </p:nvSpPr>
        <p:spPr>
          <a:xfrm rot="16200000">
            <a:off x="5655469" y="2804625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699" y="213484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4A1E41-692C-FC95-9BC2-0C0B6BA868DB}"/>
              </a:ext>
            </a:extLst>
          </p:cNvPr>
          <p:cNvSpPr/>
          <p:nvPr/>
        </p:nvSpPr>
        <p:spPr>
          <a:xfrm>
            <a:off x="7124700" y="3354039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408644" y="2558706"/>
            <a:ext cx="716055" cy="382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401499" y="3312061"/>
            <a:ext cx="723201" cy="465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C2A4970-E994-AB99-7420-585BEA248553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 flipV="1">
            <a:off x="4776787" y="3116101"/>
            <a:ext cx="1007737" cy="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25561D0A-2F0B-53F5-A99C-5542F841F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001314" y="274184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25">
            <a:extLst>
              <a:ext uri="{FF2B5EF4-FFF2-40B4-BE49-F238E27FC236}">
                <a16:creationId xmlns:a16="http://schemas.microsoft.com/office/drawing/2014/main" id="{66A94485-8393-00A2-BDF8-200119475389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1998854" y="3120681"/>
            <a:ext cx="73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1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2512150" y="1239890"/>
            <a:ext cx="6842162" cy="523646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F48A0C-44E2-D36B-81DB-8452202DCFE2}"/>
              </a:ext>
            </a:extLst>
          </p:cNvPr>
          <p:cNvGrpSpPr/>
          <p:nvPr/>
        </p:nvGrpSpPr>
        <p:grpSpPr>
          <a:xfrm>
            <a:off x="2134130" y="2887190"/>
            <a:ext cx="2047875" cy="1314450"/>
            <a:chOff x="2424112" y="2314575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C83269-84FE-E617-F217-9D2D088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650726" y="5870278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42988" y="167928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158068" y="2103146"/>
            <a:ext cx="3984920" cy="784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12" idx="0"/>
          </p:cNvCxnSpPr>
          <p:nvPr/>
        </p:nvCxnSpPr>
        <p:spPr>
          <a:xfrm rot="10800000" flipV="1">
            <a:off x="4897674" y="2103145"/>
            <a:ext cx="2245315" cy="265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7780" y="230265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30144" y="187231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022476" y="3387904"/>
            <a:ext cx="170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Create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r>
              <a:rPr lang="es-ES" sz="1200" dirty="0"/>
              <a:t> </a:t>
            </a:r>
            <a:r>
              <a:rPr lang="es-ES" sz="1200" dirty="0" err="1"/>
              <a:t>Service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rot="10800000">
            <a:off x="3158069" y="4201640"/>
            <a:ext cx="1428129" cy="993746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Oberkorn-detail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B988186F-2B87-CD09-12BC-1BC0CE649EDB}"/>
              </a:ext>
            </a:extLst>
          </p:cNvPr>
          <p:cNvSpPr/>
          <p:nvPr/>
        </p:nvSpPr>
        <p:spPr>
          <a:xfrm rot="16200000">
            <a:off x="4457142" y="4883910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14" name="Connector: Elbow 15">
            <a:extLst>
              <a:ext uri="{FF2B5EF4-FFF2-40B4-BE49-F238E27FC236}">
                <a16:creationId xmlns:a16="http://schemas.microsoft.com/office/drawing/2014/main" id="{02D591E6-C68A-8324-F4A7-15FCBC6B8E8A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5209149" y="5195386"/>
            <a:ext cx="657714" cy="49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C51CB82D-18BC-EA7F-35BC-B65A5DACC218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5209149" y="4848322"/>
            <a:ext cx="652886" cy="34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1B375-8881-336C-EFCD-0534B7BE8359}"/>
              </a:ext>
            </a:extLst>
          </p:cNvPr>
          <p:cNvGrpSpPr/>
          <p:nvPr/>
        </p:nvGrpSpPr>
        <p:grpSpPr>
          <a:xfrm>
            <a:off x="5866863" y="5440494"/>
            <a:ext cx="1318778" cy="749437"/>
            <a:chOff x="5843261" y="5038329"/>
            <a:chExt cx="1318778" cy="74943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083DB7-E99E-A13A-47C2-230CE2109141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r>
                <a:rPr lang="es-ES" sz="1100" dirty="0">
                  <a:solidFill>
                    <a:schemeClr val="tx1"/>
                  </a:solidFill>
                </a:rPr>
                <a:t> </a:t>
              </a:r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AF3DB9-927B-1385-BB21-6B4D9E8A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8961" y="5339062"/>
              <a:ext cx="433078" cy="44870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01EF72-E0AF-5AAF-C360-152C6D48E08A}"/>
              </a:ext>
            </a:extLst>
          </p:cNvPr>
          <p:cNvGrpSpPr/>
          <p:nvPr/>
        </p:nvGrpSpPr>
        <p:grpSpPr>
          <a:xfrm>
            <a:off x="5862035" y="4596157"/>
            <a:ext cx="1319165" cy="733280"/>
            <a:chOff x="5843261" y="5038329"/>
            <a:chExt cx="1319165" cy="7332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69AB64-086F-E28C-FE25-FDE82A03BBB3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endParaRPr lang="es-ES" sz="110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5902974-05C0-7F9E-6C71-B9B3EED5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9348" y="5322905"/>
              <a:ext cx="433078" cy="448704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15CAD3-C648-DEF6-E470-CDECB96A5CFA}"/>
              </a:ext>
            </a:extLst>
          </p:cNvPr>
          <p:cNvSpPr/>
          <p:nvPr/>
        </p:nvSpPr>
        <p:spPr>
          <a:xfrm>
            <a:off x="5672932" y="4354946"/>
            <a:ext cx="1648332" cy="192024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4EEC855-D81A-045A-3B53-7DA96384A212}"/>
              </a:ext>
            </a:extLst>
          </p:cNvPr>
          <p:cNvSpPr/>
          <p:nvPr/>
        </p:nvSpPr>
        <p:spPr>
          <a:xfrm>
            <a:off x="1344720" y="3215612"/>
            <a:ext cx="786995" cy="6766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1C352-7AEB-FC1C-024B-0E2B22CCAFAC}"/>
              </a:ext>
            </a:extLst>
          </p:cNvPr>
          <p:cNvSpPr txBox="1"/>
          <p:nvPr/>
        </p:nvSpPr>
        <p:spPr>
          <a:xfrm>
            <a:off x="300826" y="3206087"/>
            <a:ext cx="1055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 err="1">
                <a:solidFill>
                  <a:schemeClr val="tx1"/>
                </a:solidFill>
              </a:rPr>
              <a:t>User</a:t>
            </a:r>
            <a:endParaRPr lang="es-ES" dirty="0"/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Requests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D75090-7FD9-6F3C-41E3-D00870235D98}"/>
              </a:ext>
            </a:extLst>
          </p:cNvPr>
          <p:cNvCxnSpPr>
            <a:cxnSpLocks/>
            <a:stCxn id="20" idx="1"/>
            <a:endCxn id="32" idx="0"/>
          </p:cNvCxnSpPr>
          <p:nvPr/>
        </p:nvCxnSpPr>
        <p:spPr>
          <a:xfrm rot="10800000" flipV="1">
            <a:off x="6497098" y="2103146"/>
            <a:ext cx="645890" cy="225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0FD041-F784-EAA6-B222-74BE184B7349}"/>
              </a:ext>
            </a:extLst>
          </p:cNvPr>
          <p:cNvSpPr txBox="1"/>
          <p:nvPr/>
        </p:nvSpPr>
        <p:spPr>
          <a:xfrm rot="16200000">
            <a:off x="5489659" y="3028429"/>
            <a:ext cx="202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Create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r>
              <a:rPr lang="es-ES" sz="1200" dirty="0"/>
              <a:t> </a:t>
            </a:r>
            <a:r>
              <a:rPr lang="es-ES" sz="1200" dirty="0" err="1"/>
              <a:t>Deployment</a:t>
            </a:r>
            <a:endParaRPr lang="es-ES" sz="12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0F0245-524F-6932-DFEC-45F4E8A646BA}"/>
              </a:ext>
            </a:extLst>
          </p:cNvPr>
          <p:cNvGrpSpPr/>
          <p:nvPr/>
        </p:nvGrpSpPr>
        <p:grpSpPr>
          <a:xfrm>
            <a:off x="10167135" y="938480"/>
            <a:ext cx="1210341" cy="933832"/>
            <a:chOff x="10171332" y="1022493"/>
            <a:chExt cx="1210341" cy="933832"/>
          </a:xfrm>
        </p:grpSpPr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75DD23C6-D7D6-F98E-8AA2-43D4DCDD5370}"/>
                </a:ext>
              </a:extLst>
            </p:cNvPr>
            <p:cNvSpPr/>
            <p:nvPr/>
          </p:nvSpPr>
          <p:spPr>
            <a:xfrm>
              <a:off x="10171332" y="1022493"/>
              <a:ext cx="1210341" cy="93383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8" name="Picture 4" descr="User Documentation for the sedex Client Docker Image">
              <a:extLst>
                <a:ext uri="{FF2B5EF4-FFF2-40B4-BE49-F238E27FC236}">
                  <a16:creationId xmlns:a16="http://schemas.microsoft.com/office/drawing/2014/main" id="{19314A2F-228C-EA07-B2B6-66F5AED40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712" y="1503892"/>
              <a:ext cx="1015580" cy="252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62EF1FB-F5BD-1BF2-E97A-FF4D5B31BD31}"/>
              </a:ext>
            </a:extLst>
          </p:cNvPr>
          <p:cNvCxnSpPr>
            <a:cxnSpLocks/>
            <a:stCxn id="40" idx="3"/>
            <a:endCxn id="20" idx="3"/>
          </p:cNvCxnSpPr>
          <p:nvPr/>
        </p:nvCxnSpPr>
        <p:spPr>
          <a:xfrm rot="5400000">
            <a:off x="9475643" y="806483"/>
            <a:ext cx="230834" cy="236249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73BEF0D-685E-202F-DD28-388C52D03A99}"/>
              </a:ext>
            </a:extLst>
          </p:cNvPr>
          <p:cNvCxnSpPr>
            <a:cxnSpLocks/>
            <a:stCxn id="40" idx="3"/>
            <a:endCxn id="27" idx="3"/>
          </p:cNvCxnSpPr>
          <p:nvPr/>
        </p:nvCxnSpPr>
        <p:spPr>
          <a:xfrm rot="5400000">
            <a:off x="7320466" y="1396482"/>
            <a:ext cx="2976010" cy="39276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B8E0E3-7E62-B558-1EBF-26A1FA7480E9}"/>
              </a:ext>
            </a:extLst>
          </p:cNvPr>
          <p:cNvCxnSpPr>
            <a:cxnSpLocks/>
            <a:stCxn id="40" idx="3"/>
            <a:endCxn id="13" idx="3"/>
          </p:cNvCxnSpPr>
          <p:nvPr/>
        </p:nvCxnSpPr>
        <p:spPr>
          <a:xfrm rot="5400000">
            <a:off x="6900712" y="1821064"/>
            <a:ext cx="3820347" cy="392284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505B9E2-07D7-FD2E-A78A-60B850947336}"/>
              </a:ext>
            </a:extLst>
          </p:cNvPr>
          <p:cNvSpPr txBox="1"/>
          <p:nvPr/>
        </p:nvSpPr>
        <p:spPr>
          <a:xfrm>
            <a:off x="9665350" y="1864614"/>
            <a:ext cx="56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EF9B7C-D54E-E504-D9A5-76A76AA06A71}"/>
              </a:ext>
            </a:extLst>
          </p:cNvPr>
          <p:cNvSpPr txBox="1"/>
          <p:nvPr/>
        </p:nvSpPr>
        <p:spPr>
          <a:xfrm rot="16200000">
            <a:off x="10475345" y="3380663"/>
            <a:ext cx="56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09FCC-2B9C-C148-81C6-6940EBC339BC}"/>
              </a:ext>
            </a:extLst>
          </p:cNvPr>
          <p:cNvSpPr txBox="1"/>
          <p:nvPr/>
        </p:nvSpPr>
        <p:spPr>
          <a:xfrm>
            <a:off x="5649563" y="434306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err="1"/>
              <a:t>Deployment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152662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D1172-547B-CC67-0049-901E08162E9F}"/>
              </a:ext>
            </a:extLst>
          </p:cNvPr>
          <p:cNvSpPr txBox="1"/>
          <p:nvPr/>
        </p:nvSpPr>
        <p:spPr>
          <a:xfrm>
            <a:off x="5550408" y="324433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Scenarios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271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1" y="2203704"/>
            <a:ext cx="5430774" cy="334670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A73C92-8D85-4F2C-877F-5F275F4390B3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0EFBD1-74D7-1198-5369-DDA88218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272380" y="4890151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6464138" y="269681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public</a:t>
            </a:r>
            <a:endParaRPr lang="es-E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admin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776787" y="3120681"/>
            <a:ext cx="168735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basic</a:t>
            </a:r>
            <a:r>
              <a:rPr lang="es-ES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FB1B0-75E3-032E-6303-408D6FB767E8}"/>
              </a:ext>
            </a:extLst>
          </p:cNvPr>
          <p:cNvSpPr txBox="1"/>
          <p:nvPr/>
        </p:nvSpPr>
        <p:spPr>
          <a:xfrm>
            <a:off x="6737184" y="3513167"/>
            <a:ext cx="19875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Web server </a:t>
            </a:r>
            <a:r>
              <a:rPr lang="es-ES" sz="1050" dirty="0" err="1">
                <a:solidFill>
                  <a:schemeClr val="tx1"/>
                </a:solidFill>
              </a:rPr>
              <a:t>pod</a:t>
            </a:r>
            <a:endParaRPr lang="es-ES" sz="1050" dirty="0">
              <a:solidFill>
                <a:schemeClr val="tx1"/>
              </a:solidFill>
            </a:endParaRP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(apache, </a:t>
            </a:r>
            <a:r>
              <a:rPr lang="es-ES" sz="1050" dirty="0" err="1">
                <a:solidFill>
                  <a:schemeClr val="tx1"/>
                </a:solidFill>
              </a:rPr>
              <a:t>nginx</a:t>
            </a:r>
            <a:r>
              <a:rPr lang="es-ES" sz="1050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23" name="Connector: Elbow 14">
            <a:extLst>
              <a:ext uri="{FF2B5EF4-FFF2-40B4-BE49-F238E27FC236}">
                <a16:creationId xmlns:a16="http://schemas.microsoft.com/office/drawing/2014/main" id="{D7DAC04C-E129-9EB1-365A-4FCB45D5060B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6464138" y="2898648"/>
            <a:ext cx="287468" cy="22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14">
            <a:extLst>
              <a:ext uri="{FF2B5EF4-FFF2-40B4-BE49-F238E27FC236}">
                <a16:creationId xmlns:a16="http://schemas.microsoft.com/office/drawing/2014/main" id="{08037114-C614-297C-F01B-696B02EE7DB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6464138" y="3120681"/>
            <a:ext cx="287468" cy="2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5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0" y="1353312"/>
            <a:ext cx="5724525" cy="4437888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A73C92-8D85-4F2C-877F-5F275F4390B3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0EFBD1-74D7-1198-5369-DDA88218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6F5237BF-5424-2DDC-7EE2-06FA623DE314}"/>
              </a:ext>
            </a:extLst>
          </p:cNvPr>
          <p:cNvSpPr/>
          <p:nvPr/>
        </p:nvSpPr>
        <p:spPr>
          <a:xfrm rot="16200000">
            <a:off x="5806018" y="3673106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7097551" y="150959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Nginx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serving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with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static</a:t>
            </a:r>
            <a:r>
              <a:rPr lang="es-ES" sz="1400" dirty="0">
                <a:solidFill>
                  <a:schemeClr val="tx1"/>
                </a:solidFill>
              </a:rPr>
              <a:t> SPA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443E67-6593-A074-FAF6-2B1477B022B9}"/>
              </a:ext>
            </a:extLst>
          </p:cNvPr>
          <p:cNvSpPr/>
          <p:nvPr/>
        </p:nvSpPr>
        <p:spPr>
          <a:xfrm>
            <a:off x="7210425" y="4076815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76787" y="1933461"/>
            <a:ext cx="2320764" cy="118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7C5AD8-5A29-B3EC-2329-5AC5E53D1458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>
            <a:off x="6558025" y="3984582"/>
            <a:ext cx="652400" cy="34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25">
            <a:extLst>
              <a:ext uri="{FF2B5EF4-FFF2-40B4-BE49-F238E27FC236}">
                <a16:creationId xmlns:a16="http://schemas.microsoft.com/office/drawing/2014/main" id="{9C8E0810-A486-0536-48A0-C62A7B969CB3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>
            <a:off x="4776787" y="3120681"/>
            <a:ext cx="1158286" cy="86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SPA app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49B3ACC-9AF0-D354-47EC-3FD2A29EB773}"/>
              </a:ext>
            </a:extLst>
          </p:cNvPr>
          <p:cNvSpPr/>
          <p:nvPr/>
        </p:nvSpPr>
        <p:spPr>
          <a:xfrm>
            <a:off x="7215739" y="3429000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771BFEB-B6DA-F637-5943-C8E2A096271A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6558025" y="3681165"/>
            <a:ext cx="657714" cy="30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3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Fernandez Vilas</dc:creator>
  <cp:lastModifiedBy>Julio Fernandez Vilas</cp:lastModifiedBy>
  <cp:revision>7</cp:revision>
  <dcterms:created xsi:type="dcterms:W3CDTF">2023-12-02T13:31:03Z</dcterms:created>
  <dcterms:modified xsi:type="dcterms:W3CDTF">2024-01-13T11:01:32Z</dcterms:modified>
</cp:coreProperties>
</file>