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4" r:id="rId6"/>
    <p:sldId id="265" r:id="rId7"/>
    <p:sldId id="263" r:id="rId8"/>
    <p:sldId id="262" r:id="rId9"/>
    <p:sldId id="267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6946-0398-E9A5-BF62-E23E0C666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044F7-2ABC-362C-E258-1B443DB94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E543F-A485-029C-3FBC-067C4D65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E4BA3-5BCE-FFD6-F46B-22DBA8C0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151B6-8C38-AA27-0DE1-38547C18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34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9796-69BD-4CA6-0C72-CE2ED900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4452F-6B96-4792-2C1D-4F887D7CB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9BB77-FC4B-E3DC-1E51-4B74AA1D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507DA-643E-C9C9-8E90-A40198B5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DA841-9792-938A-5D16-7D0E37D0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202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72428-2B5C-CC53-59EC-BEE92A8C1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589CA-AD86-8079-9300-B0805EBBE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0226F-8EE5-5C66-6512-89A0CC96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9B200-B452-3829-D356-3DA2279B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2F17-1E13-299B-4323-F8D6AB6A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51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9E97-6E13-BDAC-44F7-DC446DA7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C63EF-B39C-AC5A-7ED6-24B39214C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91717-AC09-BE91-15DF-8D5CCE0B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5523D-0499-63BC-40EE-32CC6B0B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D837E-CF8C-04CC-0F91-034B1696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55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51D6-1F53-67B5-04FC-6DB1C19F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4FF34-CA30-286B-67E9-BBDD3BBB3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45867-4910-3E0A-B3D8-3BEDD03F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B31F9-809D-2623-D872-F973A964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1444F-13C8-2A6A-8EF5-70DFB5E8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9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7617-B2CC-B5D9-6FA8-F4098A57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24322-D503-B837-0303-018D163EF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99043-B469-1F13-FFC4-74B8FF7D1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19654-4C5F-089C-6F9D-3F4508FA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26B76-2D45-BEE0-10FD-AB5903B9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301C2-4C3A-DEC7-384A-35094ACA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69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B205-910A-93EB-E5CC-E5CCD216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D9E8C-D19A-14B7-2B94-B6DE1A0C1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ABC63-C250-F250-8EA2-807BEF1AF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312C6-42AF-EAD8-DD3C-6D3227376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12ADD-90A0-5156-F2B8-FC0C486CB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37688-4F33-9D4E-E144-421C0A3D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4E6A3-8D6A-9898-ECEB-C3DAE1A9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BAB287-F83E-273E-8EFE-4589CCBF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99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C65E-5926-64DB-2494-8912E2D1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AD5DF-E03F-7DDA-445B-9BF9F52A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77058-BB82-F355-6474-32EC275A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90A52-9AD4-A1A7-2A60-0442E843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404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8090A-F525-EF1F-A198-C27D9BB7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88284-ED0A-82E6-D681-416978B5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9A006-AF99-854C-4440-7350033B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57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9F19-5E6C-0AFF-E6E2-F79180F1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03983-857B-D698-E3C9-54788DB0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DC3D8-8C7B-02E9-F75C-EEDADD1C9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B12C3-E76F-9CD2-B2E9-B890A2A5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78EE2-1CDF-8B66-C9F9-64BD4546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FF019-BEAB-E6BA-B094-8C0F31F8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69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D95B-D96D-59E1-D5D3-DD73B665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AEEEE-B1FC-0F3E-0E18-981206A1F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41BA2-ADDF-6EEA-F6BE-F6105C45B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29330-C8BA-92E5-240B-A5ADDE24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77B70-9DC9-596C-8EE7-9097EE85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92F76-6D5F-3B59-964B-DB769892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711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EB65E-44E5-4B13-EC73-9534F108D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9F867-2CC7-51B0-46FE-B0363281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35C5-2809-19D9-88E4-CB7A743F5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07DEF-3650-42BF-8068-D2C0F3E6665F}" type="datetimeFigureOut">
              <a:rPr lang="es-ES" smtClean="0"/>
              <a:t>05/05/2024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E2FB7-BC89-F319-1029-21275A05B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580A2-9878-D83C-29AD-70684E768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86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Con Europe 2017 Impressions · Chris Hager">
            <a:extLst>
              <a:ext uri="{FF2B5EF4-FFF2-40B4-BE49-F238E27FC236}">
                <a16:creationId xmlns:a16="http://schemas.microsoft.com/office/drawing/2014/main" id="{4E2743A5-0C9C-E287-2B07-92837B11B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4147784" y="1551308"/>
            <a:ext cx="1348056" cy="132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owser window, blank web page vector template By Microvector ...">
            <a:extLst>
              <a:ext uri="{FF2B5EF4-FFF2-40B4-BE49-F238E27FC236}">
                <a16:creationId xmlns:a16="http://schemas.microsoft.com/office/drawing/2014/main" id="{96818894-537E-41C9-9450-2F33BBE92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19062" r="10174" b="20464"/>
          <a:stretch/>
        </p:blipFill>
        <p:spPr bwMode="auto">
          <a:xfrm>
            <a:off x="774441" y="1088759"/>
            <a:ext cx="2962355" cy="225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5FFD43-F1CE-E2DA-1511-E6E48FA2D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3321"/>
            <a:ext cx="1373141" cy="15148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9C6A3FB-5147-D5AF-50DE-99EB94A09B3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47671" y="1803222"/>
            <a:ext cx="1482104" cy="153558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1DC7D25-3D82-B8C8-97EF-876B498DDF42}"/>
              </a:ext>
            </a:extLst>
          </p:cNvPr>
          <p:cNvGrpSpPr/>
          <p:nvPr/>
        </p:nvGrpSpPr>
        <p:grpSpPr>
          <a:xfrm>
            <a:off x="2033819" y="3981747"/>
            <a:ext cx="1800000" cy="1931752"/>
            <a:chOff x="3491144" y="2181224"/>
            <a:chExt cx="1800000" cy="1931752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26E384A-78A6-3E64-599A-47F3D534164A}"/>
                </a:ext>
              </a:extLst>
            </p:cNvPr>
            <p:cNvSpPr/>
            <p:nvPr/>
          </p:nvSpPr>
          <p:spPr>
            <a:xfrm>
              <a:off x="3491144" y="2181224"/>
              <a:ext cx="1800000" cy="1639257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8349EB-AC79-E177-8628-3B242D207018}"/>
                </a:ext>
              </a:extLst>
            </p:cNvPr>
            <p:cNvGrpSpPr/>
            <p:nvPr/>
          </p:nvGrpSpPr>
          <p:grpSpPr>
            <a:xfrm>
              <a:off x="4071277" y="3498439"/>
              <a:ext cx="677833" cy="614537"/>
              <a:chOff x="4091381" y="3292786"/>
              <a:chExt cx="677833" cy="614537"/>
            </a:xfrm>
          </p:grpSpPr>
          <p:sp>
            <p:nvSpPr>
              <p:cNvPr id="8" name="Half Frame 7">
                <a:extLst>
                  <a:ext uri="{FF2B5EF4-FFF2-40B4-BE49-F238E27FC236}">
                    <a16:creationId xmlns:a16="http://schemas.microsoft.com/office/drawing/2014/main" id="{9B0AEA90-FDC8-FC49-437D-2FC000F2A2D9}"/>
                  </a:ext>
                </a:extLst>
              </p:cNvPr>
              <p:cNvSpPr/>
              <p:nvPr/>
            </p:nvSpPr>
            <p:spPr>
              <a:xfrm rot="2745609">
                <a:off x="4091381" y="3547323"/>
                <a:ext cx="360000" cy="360000"/>
              </a:xfrm>
              <a:prstGeom prst="halfFrame">
                <a:avLst/>
              </a:prstGeom>
              <a:solidFill>
                <a:srgbClr val="00206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Half Frame 8">
                <a:extLst>
                  <a:ext uri="{FF2B5EF4-FFF2-40B4-BE49-F238E27FC236}">
                    <a16:creationId xmlns:a16="http://schemas.microsoft.com/office/drawing/2014/main" id="{DE5225D0-90EF-9E61-3920-A0826AE72A03}"/>
                  </a:ext>
                </a:extLst>
              </p:cNvPr>
              <p:cNvSpPr/>
              <p:nvPr/>
            </p:nvSpPr>
            <p:spPr>
              <a:xfrm rot="13541913">
                <a:off x="4409214" y="3292786"/>
                <a:ext cx="360000" cy="360000"/>
              </a:xfrm>
              <a:prstGeom prst="halfFrame">
                <a:avLst/>
              </a:prstGeom>
              <a:solidFill>
                <a:srgbClr val="00206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232E545-6C26-AE29-0BA3-90BC9C490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619500" y="2866579"/>
              <a:ext cx="1557003" cy="26583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8BCE8A2-69BE-FD67-E435-2F666DB88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946" y="4920337"/>
            <a:ext cx="629869" cy="652596"/>
          </a:xfrm>
          <a:prstGeom prst="rect">
            <a:avLst/>
          </a:prstGeom>
        </p:spPr>
      </p:pic>
      <p:pic>
        <p:nvPicPr>
          <p:cNvPr id="11" name="Picture 2" descr="NGINX Ingress Controller for Kubernetes | NGINX">
            <a:extLst>
              <a:ext uri="{FF2B5EF4-FFF2-40B4-BE49-F238E27FC236}">
                <a16:creationId xmlns:a16="http://schemas.microsoft.com/office/drawing/2014/main" id="{2B59CA2E-CAEC-09C4-2657-F1CCCC7DB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5"/>
          <a:stretch/>
        </p:blipFill>
        <p:spPr bwMode="auto">
          <a:xfrm>
            <a:off x="7770991" y="3761123"/>
            <a:ext cx="3391235" cy="234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75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AD1172-547B-CC67-0049-901E08162E9F}"/>
              </a:ext>
            </a:extLst>
          </p:cNvPr>
          <p:cNvSpPr txBox="1"/>
          <p:nvPr/>
        </p:nvSpPr>
        <p:spPr>
          <a:xfrm>
            <a:off x="5550408" y="3244334"/>
            <a:ext cx="134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Architecture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565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EABD0B-7717-097C-4B8C-20C9F64F5571}"/>
              </a:ext>
            </a:extLst>
          </p:cNvPr>
          <p:cNvSpPr/>
          <p:nvPr/>
        </p:nvSpPr>
        <p:spPr>
          <a:xfrm>
            <a:off x="3448050" y="990600"/>
            <a:ext cx="5724525" cy="4800600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B12C1E-DFA1-4068-F8F1-64B14A4C54DC}"/>
              </a:ext>
            </a:extLst>
          </p:cNvPr>
          <p:cNvSpPr/>
          <p:nvPr/>
        </p:nvSpPr>
        <p:spPr>
          <a:xfrm>
            <a:off x="4574586" y="4428850"/>
            <a:ext cx="1388064" cy="1034490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/>
                </a:solidFill>
              </a:rPr>
              <a:t>Oberkorn</a:t>
            </a:r>
            <a:endParaRPr lang="es-ES" sz="1600" dirty="0">
              <a:solidFill>
                <a:schemeClr val="tx1"/>
              </a:solidFill>
            </a:endParaRPr>
          </a:p>
          <a:p>
            <a:pPr algn="ctr"/>
            <a:r>
              <a:rPr lang="es-ES" sz="1600" dirty="0" err="1">
                <a:solidFill>
                  <a:schemeClr val="tx1"/>
                </a:solidFill>
              </a:rPr>
              <a:t>Authorizator</a:t>
            </a:r>
            <a:endParaRPr lang="es-ES" sz="1600" dirty="0">
              <a:solidFill>
                <a:schemeClr val="tx1"/>
              </a:solidFill>
            </a:endParaRPr>
          </a:p>
        </p:txBody>
      </p: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B4F394AE-E3F0-7B4F-8712-75186A27F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8477249" y="5142875"/>
            <a:ext cx="514265" cy="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53B1FA-82A0-7025-CA40-8D6B6ADBB708}"/>
              </a:ext>
            </a:extLst>
          </p:cNvPr>
          <p:cNvSpPr/>
          <p:nvPr/>
        </p:nvSpPr>
        <p:spPr>
          <a:xfrm>
            <a:off x="7124700" y="1429993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/>
                </a:solidFill>
              </a:rPr>
              <a:t>Oberkorn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Controller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Pod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FFA23C-8143-DF29-2CD7-4A5E451CDC42}"/>
              </a:ext>
            </a:extLst>
          </p:cNvPr>
          <p:cNvCxnSpPr>
            <a:cxnSpLocks/>
            <a:stCxn id="20" idx="1"/>
            <a:endCxn id="5" idx="0"/>
          </p:cNvCxnSpPr>
          <p:nvPr/>
        </p:nvCxnSpPr>
        <p:spPr>
          <a:xfrm rot="10800000" flipV="1">
            <a:off x="3752850" y="1853856"/>
            <a:ext cx="3371850" cy="609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3576EA8-803A-EE53-BB21-E55B25D1FF29}"/>
              </a:ext>
            </a:extLst>
          </p:cNvPr>
          <p:cNvCxnSpPr>
            <a:cxnSpLocks/>
            <a:stCxn id="20" idx="1"/>
            <a:endCxn id="7" idx="0"/>
          </p:cNvCxnSpPr>
          <p:nvPr/>
        </p:nvCxnSpPr>
        <p:spPr>
          <a:xfrm rot="10800000" flipV="1">
            <a:off x="5268618" y="1853856"/>
            <a:ext cx="1856082" cy="2574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0F8D23E-B8F6-C835-04EC-5203FF579B9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71698" y="2045236"/>
            <a:ext cx="433078" cy="4487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3835C1-F196-3938-4348-5B554F4E1249}"/>
              </a:ext>
            </a:extLst>
          </p:cNvPr>
          <p:cNvSpPr txBox="1"/>
          <p:nvPr/>
        </p:nvSpPr>
        <p:spPr>
          <a:xfrm>
            <a:off x="3911856" y="1623022"/>
            <a:ext cx="789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Configure</a:t>
            </a:r>
          </a:p>
          <a:p>
            <a:pPr algn="ctr"/>
            <a:r>
              <a:rPr lang="es-ES" sz="1200" dirty="0" err="1"/>
              <a:t>Ingress</a:t>
            </a:r>
            <a:endParaRPr lang="es-E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4DABA0-CCD8-81F5-1F48-3E4B48A3FDBE}"/>
              </a:ext>
            </a:extLst>
          </p:cNvPr>
          <p:cNvSpPr txBox="1"/>
          <p:nvPr/>
        </p:nvSpPr>
        <p:spPr>
          <a:xfrm rot="16200000">
            <a:off x="4637323" y="3556927"/>
            <a:ext cx="1224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Deploy</a:t>
            </a:r>
            <a:endParaRPr lang="es-ES" sz="1200" dirty="0"/>
          </a:p>
          <a:p>
            <a:pPr algn="ctr"/>
            <a:r>
              <a:rPr lang="es-ES" sz="1200" dirty="0" err="1"/>
              <a:t>ObkAuthorizator</a:t>
            </a:r>
            <a:endParaRPr lang="es-ES" sz="12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C4AE1B-53CD-068A-76AB-F2F64359F37F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rot="10800000">
            <a:off x="3752850" y="3777907"/>
            <a:ext cx="821736" cy="1168189"/>
          </a:xfrm>
          <a:prstGeom prst="bentConnector2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FC7033-6B51-B615-1E61-3AEF2FAB4F55}"/>
              </a:ext>
            </a:extLst>
          </p:cNvPr>
          <p:cNvSpPr txBox="1"/>
          <p:nvPr/>
        </p:nvSpPr>
        <p:spPr>
          <a:xfrm>
            <a:off x="506305" y="361539"/>
            <a:ext cx="198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cotrolplane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478FA9-6EB1-68D2-F017-1ECCC524D68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46111" y="5238988"/>
            <a:ext cx="433078" cy="44870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D72A270-4B41-42DF-7C97-0C382447CF0B}"/>
              </a:ext>
            </a:extLst>
          </p:cNvPr>
          <p:cNvGrpSpPr/>
          <p:nvPr/>
        </p:nvGrpSpPr>
        <p:grpSpPr>
          <a:xfrm>
            <a:off x="2728912" y="2463456"/>
            <a:ext cx="2047875" cy="1314450"/>
            <a:chOff x="2728912" y="2463456"/>
            <a:chExt cx="2047875" cy="13144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893CDFD-7304-57AE-6C1D-EA2D450CBF73}"/>
                </a:ext>
              </a:extLst>
            </p:cNvPr>
            <p:cNvSpPr/>
            <p:nvPr/>
          </p:nvSpPr>
          <p:spPr>
            <a:xfrm>
              <a:off x="2728912" y="2463456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AD363DB-3799-9512-E69D-31E004B0F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0742" y="2617202"/>
              <a:ext cx="1060562" cy="10483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94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EABD0B-7717-097C-4B8C-20C9F64F5571}"/>
              </a:ext>
            </a:extLst>
          </p:cNvPr>
          <p:cNvSpPr/>
          <p:nvPr/>
        </p:nvSpPr>
        <p:spPr>
          <a:xfrm>
            <a:off x="3448050" y="990600"/>
            <a:ext cx="5724525" cy="4800600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9AE0E8C-C1F7-97CB-EDA6-20FE9CB7E306}"/>
              </a:ext>
            </a:extLst>
          </p:cNvPr>
          <p:cNvGrpSpPr/>
          <p:nvPr/>
        </p:nvGrpSpPr>
        <p:grpSpPr>
          <a:xfrm>
            <a:off x="4264821" y="4361110"/>
            <a:ext cx="1388064" cy="1034490"/>
            <a:chOff x="2165088" y="4352925"/>
            <a:chExt cx="1388064" cy="103449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EB12C1E-DFA1-4068-F8F1-64B14A4C54DC}"/>
                </a:ext>
              </a:extLst>
            </p:cNvPr>
            <p:cNvSpPr/>
            <p:nvPr/>
          </p:nvSpPr>
          <p:spPr>
            <a:xfrm>
              <a:off x="2165088" y="4352925"/>
              <a:ext cx="1388064" cy="103449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82B06E1-AAF7-EC35-E32A-230A9A68A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94993" y="4492904"/>
              <a:ext cx="728254" cy="754531"/>
            </a:xfrm>
            <a:prstGeom prst="rect">
              <a:avLst/>
            </a:prstGeom>
          </p:spPr>
        </p:pic>
      </p:grp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B4F394AE-E3F0-7B4F-8712-75186A27F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8477249" y="5142875"/>
            <a:ext cx="514265" cy="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7E370AB-63DA-1373-62E0-0ED2AF29BA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7503" y="4098627"/>
            <a:ext cx="975066" cy="371728"/>
          </a:xfrm>
          <a:prstGeom prst="bentConnector3">
            <a:avLst>
              <a:gd name="adj1" fmla="val 99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D097FF4-6512-E8C4-B266-F3C3EC76C1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89941" y="4075859"/>
            <a:ext cx="1272836" cy="676923"/>
          </a:xfrm>
          <a:prstGeom prst="bentConnector3">
            <a:avLst>
              <a:gd name="adj1" fmla="val 100138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Top Corners Snipped 18">
            <a:extLst>
              <a:ext uri="{FF2B5EF4-FFF2-40B4-BE49-F238E27FC236}">
                <a16:creationId xmlns:a16="http://schemas.microsoft.com/office/drawing/2014/main" id="{57E2EA71-EA55-5363-8A5A-6100318271C6}"/>
              </a:ext>
            </a:extLst>
          </p:cNvPr>
          <p:cNvSpPr/>
          <p:nvPr/>
        </p:nvSpPr>
        <p:spPr>
          <a:xfrm rot="16200000">
            <a:off x="5655469" y="2804625"/>
            <a:ext cx="881062" cy="622952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Service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53B1FA-82A0-7025-CA40-8D6B6ADBB708}"/>
              </a:ext>
            </a:extLst>
          </p:cNvPr>
          <p:cNvSpPr/>
          <p:nvPr/>
        </p:nvSpPr>
        <p:spPr>
          <a:xfrm>
            <a:off x="7124699" y="2134843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Appl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Pod1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24A1E41-692C-FC95-9BC2-0C0B6BA868DB}"/>
              </a:ext>
            </a:extLst>
          </p:cNvPr>
          <p:cNvSpPr/>
          <p:nvPr/>
        </p:nvSpPr>
        <p:spPr>
          <a:xfrm>
            <a:off x="7124700" y="3354039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Appl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Pod2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FFA23C-8143-DF29-2CD7-4A5E451CDC42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408644" y="2558706"/>
            <a:ext cx="716055" cy="3827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3576EA8-803A-EE53-BB21-E55B25D1FF2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401499" y="3312061"/>
            <a:ext cx="723201" cy="4658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C2A4970-E994-AB99-7420-585BEA248553}"/>
              </a:ext>
            </a:extLst>
          </p:cNvPr>
          <p:cNvCxnSpPr>
            <a:cxnSpLocks/>
            <a:stCxn id="5" idx="3"/>
            <a:endCxn id="19" idx="3"/>
          </p:cNvCxnSpPr>
          <p:nvPr/>
        </p:nvCxnSpPr>
        <p:spPr>
          <a:xfrm flipV="1">
            <a:off x="4776787" y="3116101"/>
            <a:ext cx="1007737" cy="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6" descr="Browser window, blank web page vector template By Microvector ...">
            <a:extLst>
              <a:ext uri="{FF2B5EF4-FFF2-40B4-BE49-F238E27FC236}">
                <a16:creationId xmlns:a16="http://schemas.microsoft.com/office/drawing/2014/main" id="{25561D0A-2F0B-53F5-A99C-5542F841F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19062" r="10174" b="20464"/>
          <a:stretch/>
        </p:blipFill>
        <p:spPr bwMode="auto">
          <a:xfrm>
            <a:off x="1001314" y="2741842"/>
            <a:ext cx="997540" cy="75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25">
            <a:extLst>
              <a:ext uri="{FF2B5EF4-FFF2-40B4-BE49-F238E27FC236}">
                <a16:creationId xmlns:a16="http://schemas.microsoft.com/office/drawing/2014/main" id="{66A94485-8393-00A2-BDF8-200119475389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>
            <a:off x="1998854" y="3120681"/>
            <a:ext cx="730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0FF96B-CE33-C66A-DFEC-C60795F0E7FF}"/>
              </a:ext>
            </a:extLst>
          </p:cNvPr>
          <p:cNvGrpSpPr/>
          <p:nvPr/>
        </p:nvGrpSpPr>
        <p:grpSpPr>
          <a:xfrm>
            <a:off x="2728912" y="2463456"/>
            <a:ext cx="2047875" cy="1314450"/>
            <a:chOff x="2728912" y="2463456"/>
            <a:chExt cx="2047875" cy="13144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893CDFD-7304-57AE-6C1D-EA2D450CBF73}"/>
                </a:ext>
              </a:extLst>
            </p:cNvPr>
            <p:cNvSpPr/>
            <p:nvPr/>
          </p:nvSpPr>
          <p:spPr>
            <a:xfrm>
              <a:off x="2728912" y="2463456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105C607-AF9D-0A95-8741-7E8F1D7AC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22568" y="2596529"/>
              <a:ext cx="1060562" cy="104830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92C7C90-DFC2-BD9A-5272-7E217D2F181B}"/>
              </a:ext>
            </a:extLst>
          </p:cNvPr>
          <p:cNvSpPr txBox="1"/>
          <p:nvPr/>
        </p:nvSpPr>
        <p:spPr>
          <a:xfrm>
            <a:off x="506305" y="361539"/>
            <a:ext cx="198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dataplane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31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EABD0B-7717-097C-4B8C-20C9F64F5571}"/>
              </a:ext>
            </a:extLst>
          </p:cNvPr>
          <p:cNvSpPr/>
          <p:nvPr/>
        </p:nvSpPr>
        <p:spPr>
          <a:xfrm>
            <a:off x="2512150" y="1239890"/>
            <a:ext cx="6842162" cy="5236464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B4F394AE-E3F0-7B4F-8712-75186A27F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8650726" y="5870278"/>
            <a:ext cx="514265" cy="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53B1FA-82A0-7025-CA40-8D6B6ADBB708}"/>
              </a:ext>
            </a:extLst>
          </p:cNvPr>
          <p:cNvSpPr/>
          <p:nvPr/>
        </p:nvSpPr>
        <p:spPr>
          <a:xfrm>
            <a:off x="7142988" y="1679283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/>
                </a:solidFill>
              </a:rPr>
              <a:t>Oberkorn</a:t>
            </a:r>
            <a:endParaRPr lang="es-ES" sz="1600" dirty="0">
              <a:solidFill>
                <a:schemeClr val="tx1"/>
              </a:solidFill>
            </a:endParaRPr>
          </a:p>
          <a:p>
            <a:pPr algn="ctr"/>
            <a:r>
              <a:rPr lang="es-ES" sz="1600" dirty="0" err="1">
                <a:solidFill>
                  <a:schemeClr val="tx1"/>
                </a:solidFill>
              </a:rPr>
              <a:t>Controller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FFA23C-8143-DF29-2CD7-4A5E451CDC42}"/>
              </a:ext>
            </a:extLst>
          </p:cNvPr>
          <p:cNvCxnSpPr>
            <a:cxnSpLocks/>
            <a:stCxn id="20" idx="1"/>
            <a:endCxn id="5" idx="0"/>
          </p:cNvCxnSpPr>
          <p:nvPr/>
        </p:nvCxnSpPr>
        <p:spPr>
          <a:xfrm rot="10800000" flipV="1">
            <a:off x="3158068" y="2103146"/>
            <a:ext cx="3984920" cy="7840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3576EA8-803A-EE53-BB21-E55B25D1FF29}"/>
              </a:ext>
            </a:extLst>
          </p:cNvPr>
          <p:cNvCxnSpPr>
            <a:cxnSpLocks/>
            <a:stCxn id="20" idx="1"/>
            <a:endCxn id="12" idx="0"/>
          </p:cNvCxnSpPr>
          <p:nvPr/>
        </p:nvCxnSpPr>
        <p:spPr>
          <a:xfrm rot="10800000" flipV="1">
            <a:off x="4897674" y="2103145"/>
            <a:ext cx="2245315" cy="2651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0F8D23E-B8F6-C835-04EC-5203FF579B9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07780" y="2302656"/>
            <a:ext cx="433078" cy="4487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3835C1-F196-3938-4348-5B554F4E1249}"/>
              </a:ext>
            </a:extLst>
          </p:cNvPr>
          <p:cNvSpPr txBox="1"/>
          <p:nvPr/>
        </p:nvSpPr>
        <p:spPr>
          <a:xfrm>
            <a:off x="3930144" y="1872312"/>
            <a:ext cx="789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Configure</a:t>
            </a:r>
          </a:p>
          <a:p>
            <a:pPr algn="ctr"/>
            <a:r>
              <a:rPr lang="es-ES" sz="1200" dirty="0" err="1"/>
              <a:t>Ingress</a:t>
            </a:r>
            <a:endParaRPr lang="es-E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4DABA0-CCD8-81F5-1F48-3E4B48A3FDBE}"/>
              </a:ext>
            </a:extLst>
          </p:cNvPr>
          <p:cNvSpPr txBox="1"/>
          <p:nvPr/>
        </p:nvSpPr>
        <p:spPr>
          <a:xfrm rot="16200000">
            <a:off x="4022476" y="3387904"/>
            <a:ext cx="1708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Create</a:t>
            </a:r>
            <a:endParaRPr lang="es-ES" sz="1200" dirty="0"/>
          </a:p>
          <a:p>
            <a:pPr algn="ctr"/>
            <a:r>
              <a:rPr lang="es-ES" sz="1200" dirty="0" err="1"/>
              <a:t>ObkAuthorizator</a:t>
            </a:r>
            <a:r>
              <a:rPr lang="es-ES" sz="1200" dirty="0"/>
              <a:t> </a:t>
            </a:r>
            <a:r>
              <a:rPr lang="es-ES" sz="1200" dirty="0" err="1"/>
              <a:t>Service</a:t>
            </a:r>
            <a:endParaRPr lang="es-ES" sz="12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C4AE1B-53CD-068A-76AB-F2F64359F37F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 rot="10800000">
            <a:off x="3158069" y="4201640"/>
            <a:ext cx="1428129" cy="993746"/>
          </a:xfrm>
          <a:prstGeom prst="bentConnector2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FC7033-6B51-B615-1E61-3AEF2FAB4F55}"/>
              </a:ext>
            </a:extLst>
          </p:cNvPr>
          <p:cNvSpPr txBox="1"/>
          <p:nvPr/>
        </p:nvSpPr>
        <p:spPr>
          <a:xfrm>
            <a:off x="506305" y="361539"/>
            <a:ext cx="198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architecture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ectangle: Top Corners Snipped 11">
            <a:extLst>
              <a:ext uri="{FF2B5EF4-FFF2-40B4-BE49-F238E27FC236}">
                <a16:creationId xmlns:a16="http://schemas.microsoft.com/office/drawing/2014/main" id="{B988186F-2B87-CD09-12BC-1BC0CE649EDB}"/>
              </a:ext>
            </a:extLst>
          </p:cNvPr>
          <p:cNvSpPr/>
          <p:nvPr/>
        </p:nvSpPr>
        <p:spPr>
          <a:xfrm rot="16200000">
            <a:off x="4457142" y="4883910"/>
            <a:ext cx="881062" cy="622952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OberkornService</a:t>
            </a:r>
            <a:endParaRPr lang="es-ES" sz="1200" dirty="0"/>
          </a:p>
        </p:txBody>
      </p:sp>
      <p:cxnSp>
        <p:nvCxnSpPr>
          <p:cNvPr id="14" name="Connector: Elbow 15">
            <a:extLst>
              <a:ext uri="{FF2B5EF4-FFF2-40B4-BE49-F238E27FC236}">
                <a16:creationId xmlns:a16="http://schemas.microsoft.com/office/drawing/2014/main" id="{02D591E6-C68A-8324-F4A7-15FCBC6B8E8A}"/>
              </a:ext>
            </a:extLst>
          </p:cNvPr>
          <p:cNvCxnSpPr>
            <a:cxnSpLocks/>
            <a:stCxn id="12" idx="1"/>
            <a:endCxn id="13" idx="1"/>
          </p:cNvCxnSpPr>
          <p:nvPr/>
        </p:nvCxnSpPr>
        <p:spPr>
          <a:xfrm>
            <a:off x="5209149" y="5195386"/>
            <a:ext cx="657714" cy="49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29">
            <a:extLst>
              <a:ext uri="{FF2B5EF4-FFF2-40B4-BE49-F238E27FC236}">
                <a16:creationId xmlns:a16="http://schemas.microsoft.com/office/drawing/2014/main" id="{C51CB82D-18BC-EA7F-35BC-B65A5DACC218}"/>
              </a:ext>
            </a:extLst>
          </p:cNvPr>
          <p:cNvCxnSpPr>
            <a:cxnSpLocks/>
            <a:stCxn id="12" idx="1"/>
            <a:endCxn id="27" idx="1"/>
          </p:cNvCxnSpPr>
          <p:nvPr/>
        </p:nvCxnSpPr>
        <p:spPr>
          <a:xfrm flipV="1">
            <a:off x="5209149" y="4848322"/>
            <a:ext cx="652886" cy="34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F1B375-8881-336C-EFCD-0534B7BE8359}"/>
              </a:ext>
            </a:extLst>
          </p:cNvPr>
          <p:cNvGrpSpPr/>
          <p:nvPr/>
        </p:nvGrpSpPr>
        <p:grpSpPr>
          <a:xfrm>
            <a:off x="5866863" y="5440494"/>
            <a:ext cx="1318778" cy="749437"/>
            <a:chOff x="5843261" y="5038329"/>
            <a:chExt cx="1318778" cy="74943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9083DB7-E99E-A13A-47C2-230CE2109141}"/>
                </a:ext>
              </a:extLst>
            </p:cNvPr>
            <p:cNvSpPr/>
            <p:nvPr/>
          </p:nvSpPr>
          <p:spPr>
            <a:xfrm>
              <a:off x="5843261" y="5038329"/>
              <a:ext cx="982600" cy="504329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err="1">
                  <a:solidFill>
                    <a:schemeClr val="tx1"/>
                  </a:solidFill>
                </a:rPr>
                <a:t>Oberkorn</a:t>
              </a:r>
              <a:r>
                <a:rPr lang="es-ES" sz="1100" dirty="0">
                  <a:solidFill>
                    <a:schemeClr val="tx1"/>
                  </a:solidFill>
                </a:rPr>
                <a:t> </a:t>
              </a:r>
              <a:r>
                <a:rPr lang="es-ES" sz="1100" dirty="0" err="1">
                  <a:solidFill>
                    <a:schemeClr val="tx1"/>
                  </a:solidFill>
                </a:rPr>
                <a:t>Authorizator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6AF3DB9-927B-1385-BB21-6B4D9E8AE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28961" y="5339062"/>
              <a:ext cx="433078" cy="448704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01EF72-E0AF-5AAF-C360-152C6D48E08A}"/>
              </a:ext>
            </a:extLst>
          </p:cNvPr>
          <p:cNvGrpSpPr/>
          <p:nvPr/>
        </p:nvGrpSpPr>
        <p:grpSpPr>
          <a:xfrm>
            <a:off x="5862035" y="4596157"/>
            <a:ext cx="1319165" cy="733280"/>
            <a:chOff x="5843261" y="5038329"/>
            <a:chExt cx="1319165" cy="73328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F69AB64-086F-E28C-FE25-FDE82A03BBB3}"/>
                </a:ext>
              </a:extLst>
            </p:cNvPr>
            <p:cNvSpPr/>
            <p:nvPr/>
          </p:nvSpPr>
          <p:spPr>
            <a:xfrm>
              <a:off x="5843261" y="5038329"/>
              <a:ext cx="982600" cy="504329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err="1">
                  <a:solidFill>
                    <a:schemeClr val="tx1"/>
                  </a:solidFill>
                </a:rPr>
                <a:t>Oberkorn</a:t>
              </a:r>
              <a:endParaRPr lang="es-ES" sz="1100" dirty="0">
                <a:solidFill>
                  <a:schemeClr val="tx1"/>
                </a:solidFill>
              </a:endParaRPr>
            </a:p>
            <a:p>
              <a:pPr algn="ctr"/>
              <a:r>
                <a:rPr lang="es-ES" sz="1100" dirty="0" err="1">
                  <a:solidFill>
                    <a:schemeClr val="tx1"/>
                  </a:solidFill>
                </a:rPr>
                <a:t>Authorizator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5902974-05C0-7F9E-6C71-B9B3EED53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29348" y="5322905"/>
              <a:ext cx="433078" cy="448704"/>
            </a:xfrm>
            <a:prstGeom prst="rect">
              <a:avLst/>
            </a:prstGeom>
          </p:spPr>
        </p:pic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315CAD3-C648-DEF6-E470-CDECB96A5CFA}"/>
              </a:ext>
            </a:extLst>
          </p:cNvPr>
          <p:cNvSpPr/>
          <p:nvPr/>
        </p:nvSpPr>
        <p:spPr>
          <a:xfrm>
            <a:off x="5672932" y="4354946"/>
            <a:ext cx="1648332" cy="1920240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34EEC855-D81A-045A-3B53-7DA96384A212}"/>
              </a:ext>
            </a:extLst>
          </p:cNvPr>
          <p:cNvSpPr/>
          <p:nvPr/>
        </p:nvSpPr>
        <p:spPr>
          <a:xfrm>
            <a:off x="1344720" y="3215612"/>
            <a:ext cx="786995" cy="6766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1C352-7AEB-FC1C-024B-0E2B22CCAFAC}"/>
              </a:ext>
            </a:extLst>
          </p:cNvPr>
          <p:cNvSpPr txBox="1"/>
          <p:nvPr/>
        </p:nvSpPr>
        <p:spPr>
          <a:xfrm>
            <a:off x="300826" y="3206087"/>
            <a:ext cx="1055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dirty="0" err="1">
                <a:solidFill>
                  <a:schemeClr val="tx1"/>
                </a:solidFill>
              </a:rPr>
              <a:t>User</a:t>
            </a:r>
            <a:endParaRPr lang="es-ES" dirty="0"/>
          </a:p>
          <a:p>
            <a:pPr algn="r"/>
            <a:r>
              <a:rPr lang="es-ES" dirty="0" err="1">
                <a:solidFill>
                  <a:schemeClr val="tx1"/>
                </a:solidFill>
              </a:rPr>
              <a:t>Requests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5D75090-7FD9-6F3C-41E3-D00870235D98}"/>
              </a:ext>
            </a:extLst>
          </p:cNvPr>
          <p:cNvCxnSpPr>
            <a:cxnSpLocks/>
            <a:stCxn id="20" idx="1"/>
            <a:endCxn id="32" idx="0"/>
          </p:cNvCxnSpPr>
          <p:nvPr/>
        </p:nvCxnSpPr>
        <p:spPr>
          <a:xfrm rot="10800000" flipV="1">
            <a:off x="6497098" y="2103146"/>
            <a:ext cx="645890" cy="2251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E0FD041-F784-EAA6-B222-74BE184B7349}"/>
              </a:ext>
            </a:extLst>
          </p:cNvPr>
          <p:cNvSpPr txBox="1"/>
          <p:nvPr/>
        </p:nvSpPr>
        <p:spPr>
          <a:xfrm rot="16200000">
            <a:off x="5489659" y="3028429"/>
            <a:ext cx="2026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Create</a:t>
            </a:r>
            <a:endParaRPr lang="es-ES" sz="1200" dirty="0"/>
          </a:p>
          <a:p>
            <a:pPr algn="ctr"/>
            <a:r>
              <a:rPr lang="es-ES" sz="1200" dirty="0" err="1"/>
              <a:t>ObkAuthorizator</a:t>
            </a:r>
            <a:r>
              <a:rPr lang="es-ES" sz="1200" dirty="0"/>
              <a:t> </a:t>
            </a:r>
            <a:r>
              <a:rPr lang="es-ES" sz="1200" dirty="0" err="1"/>
              <a:t>Deployment</a:t>
            </a:r>
            <a:endParaRPr lang="es-ES" sz="12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60F0245-524F-6932-DFEC-45F4E8A646BA}"/>
              </a:ext>
            </a:extLst>
          </p:cNvPr>
          <p:cNvGrpSpPr/>
          <p:nvPr/>
        </p:nvGrpSpPr>
        <p:grpSpPr>
          <a:xfrm>
            <a:off x="10167135" y="938480"/>
            <a:ext cx="1210341" cy="933832"/>
            <a:chOff x="10171332" y="1022493"/>
            <a:chExt cx="1210341" cy="933832"/>
          </a:xfrm>
        </p:grpSpPr>
        <p:sp>
          <p:nvSpPr>
            <p:cNvPr id="40" name="Flowchart: Magnetic Disk 39">
              <a:extLst>
                <a:ext uri="{FF2B5EF4-FFF2-40B4-BE49-F238E27FC236}">
                  <a16:creationId xmlns:a16="http://schemas.microsoft.com/office/drawing/2014/main" id="{75DD23C6-D7D6-F98E-8AA2-43D4DCDD5370}"/>
                </a:ext>
              </a:extLst>
            </p:cNvPr>
            <p:cNvSpPr/>
            <p:nvPr/>
          </p:nvSpPr>
          <p:spPr>
            <a:xfrm>
              <a:off x="10171332" y="1022493"/>
              <a:ext cx="1210341" cy="933832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28" name="Picture 4" descr="User Documentation for the sedex Client Docker Image">
              <a:extLst>
                <a:ext uri="{FF2B5EF4-FFF2-40B4-BE49-F238E27FC236}">
                  <a16:creationId xmlns:a16="http://schemas.microsoft.com/office/drawing/2014/main" id="{19314A2F-228C-EA07-B2B6-66F5AED403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712" y="1503892"/>
              <a:ext cx="1015580" cy="252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62EF1FB-F5BD-1BF2-E97A-FF4D5B31BD31}"/>
              </a:ext>
            </a:extLst>
          </p:cNvPr>
          <p:cNvCxnSpPr>
            <a:cxnSpLocks/>
            <a:stCxn id="40" idx="3"/>
            <a:endCxn id="20" idx="3"/>
          </p:cNvCxnSpPr>
          <p:nvPr/>
        </p:nvCxnSpPr>
        <p:spPr>
          <a:xfrm rot="5400000">
            <a:off x="9475643" y="806483"/>
            <a:ext cx="230834" cy="2362493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73BEF0D-685E-202F-DD28-388C52D03A99}"/>
              </a:ext>
            </a:extLst>
          </p:cNvPr>
          <p:cNvCxnSpPr>
            <a:cxnSpLocks/>
            <a:stCxn id="40" idx="3"/>
            <a:endCxn id="27" idx="3"/>
          </p:cNvCxnSpPr>
          <p:nvPr/>
        </p:nvCxnSpPr>
        <p:spPr>
          <a:xfrm rot="5400000">
            <a:off x="7320466" y="1396482"/>
            <a:ext cx="2976010" cy="3927671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BB8E0E3-7E62-B558-1EBF-26A1FA7480E9}"/>
              </a:ext>
            </a:extLst>
          </p:cNvPr>
          <p:cNvCxnSpPr>
            <a:cxnSpLocks/>
            <a:stCxn id="40" idx="3"/>
            <a:endCxn id="13" idx="3"/>
          </p:cNvCxnSpPr>
          <p:nvPr/>
        </p:nvCxnSpPr>
        <p:spPr>
          <a:xfrm rot="5400000">
            <a:off x="6900712" y="1821064"/>
            <a:ext cx="3820347" cy="3922843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505B9E2-07D7-FD2E-A78A-60B850947336}"/>
              </a:ext>
            </a:extLst>
          </p:cNvPr>
          <p:cNvSpPr txBox="1"/>
          <p:nvPr/>
        </p:nvSpPr>
        <p:spPr>
          <a:xfrm>
            <a:off x="9665350" y="1864614"/>
            <a:ext cx="568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>
                <a:solidFill>
                  <a:schemeClr val="bg2">
                    <a:lumMod val="50000"/>
                  </a:schemeClr>
                </a:solidFill>
              </a:rPr>
              <a:t>Pull</a:t>
            </a:r>
            <a:endParaRPr lang="es-ES" sz="12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s-ES" sz="1200" dirty="0" err="1">
                <a:solidFill>
                  <a:schemeClr val="bg2">
                    <a:lumMod val="50000"/>
                  </a:schemeClr>
                </a:solidFill>
              </a:rPr>
              <a:t>Image</a:t>
            </a:r>
            <a:endParaRPr lang="es-E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EF9B7C-D54E-E504-D9A5-76A76AA06A71}"/>
              </a:ext>
            </a:extLst>
          </p:cNvPr>
          <p:cNvSpPr txBox="1"/>
          <p:nvPr/>
        </p:nvSpPr>
        <p:spPr>
          <a:xfrm rot="16200000">
            <a:off x="10475345" y="3380663"/>
            <a:ext cx="568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>
                <a:solidFill>
                  <a:schemeClr val="bg2">
                    <a:lumMod val="50000"/>
                  </a:schemeClr>
                </a:solidFill>
              </a:rPr>
              <a:t>Pull</a:t>
            </a:r>
            <a:endParaRPr lang="es-ES" sz="12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s-ES" sz="1200" dirty="0" err="1">
                <a:solidFill>
                  <a:schemeClr val="bg2">
                    <a:lumMod val="50000"/>
                  </a:schemeClr>
                </a:solidFill>
              </a:rPr>
              <a:t>Image</a:t>
            </a:r>
            <a:endParaRPr lang="es-E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09FCC-2B9C-C148-81C6-6940EBC339BC}"/>
              </a:ext>
            </a:extLst>
          </p:cNvPr>
          <p:cNvSpPr txBox="1"/>
          <p:nvPr/>
        </p:nvSpPr>
        <p:spPr>
          <a:xfrm>
            <a:off x="5649563" y="4343067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dirty="0" err="1"/>
              <a:t>Deployment</a:t>
            </a:r>
            <a:endParaRPr lang="es-ES" sz="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D24226-9B7C-D880-2754-5D1BB38B1E47}"/>
              </a:ext>
            </a:extLst>
          </p:cNvPr>
          <p:cNvGrpSpPr/>
          <p:nvPr/>
        </p:nvGrpSpPr>
        <p:grpSpPr>
          <a:xfrm>
            <a:off x="2134130" y="2887190"/>
            <a:ext cx="2047875" cy="1314450"/>
            <a:chOff x="2134130" y="2887190"/>
            <a:chExt cx="2047875" cy="13144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893CDFD-7304-57AE-6C1D-EA2D450CBF73}"/>
                </a:ext>
              </a:extLst>
            </p:cNvPr>
            <p:cNvSpPr/>
            <p:nvPr/>
          </p:nvSpPr>
          <p:spPr>
            <a:xfrm>
              <a:off x="2134130" y="2887190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3F415E6-E019-A0BB-D42C-4A3F3240C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27557" y="3020264"/>
              <a:ext cx="1060562" cy="104830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AABD3B-E512-FFA4-08F8-50B921C16FDA}"/>
              </a:ext>
            </a:extLst>
          </p:cNvPr>
          <p:cNvSpPr txBox="1"/>
          <p:nvPr/>
        </p:nvSpPr>
        <p:spPr>
          <a:xfrm>
            <a:off x="3242840" y="4953987"/>
            <a:ext cx="998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Ask </a:t>
            </a:r>
            <a:r>
              <a:rPr lang="es-ES" sz="1200" dirty="0" err="1"/>
              <a:t>for</a:t>
            </a:r>
            <a:endParaRPr lang="es-ES" sz="1200" dirty="0"/>
          </a:p>
          <a:p>
            <a:pPr algn="ctr"/>
            <a:r>
              <a:rPr lang="es-ES" sz="1200" dirty="0" err="1"/>
              <a:t>authrizations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52662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AD1172-547B-CC67-0049-901E08162E9F}"/>
              </a:ext>
            </a:extLst>
          </p:cNvPr>
          <p:cNvSpPr txBox="1"/>
          <p:nvPr/>
        </p:nvSpPr>
        <p:spPr>
          <a:xfrm>
            <a:off x="5550408" y="3244334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Scenarios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271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EA2E18-AFFA-593F-DA50-1FAE729004F0}"/>
              </a:ext>
            </a:extLst>
          </p:cNvPr>
          <p:cNvSpPr/>
          <p:nvPr/>
        </p:nvSpPr>
        <p:spPr>
          <a:xfrm>
            <a:off x="3448051" y="2203704"/>
            <a:ext cx="5430774" cy="3346704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B3D5AD-3A44-340F-5A35-D4E7BFB44C59}"/>
              </a:ext>
            </a:extLst>
          </p:cNvPr>
          <p:cNvGrpSpPr/>
          <p:nvPr/>
        </p:nvGrpSpPr>
        <p:grpSpPr>
          <a:xfrm>
            <a:off x="4264821" y="4361110"/>
            <a:ext cx="1388064" cy="1034490"/>
            <a:chOff x="2165088" y="4352925"/>
            <a:chExt cx="1388064" cy="103449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1B8AAA2-090E-A8C0-5A2E-415F5ABDA1AB}"/>
                </a:ext>
              </a:extLst>
            </p:cNvPr>
            <p:cNvSpPr/>
            <p:nvPr/>
          </p:nvSpPr>
          <p:spPr>
            <a:xfrm>
              <a:off x="2165088" y="4352925"/>
              <a:ext cx="1388064" cy="103449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491B9D2-D404-7715-EA4A-820DAFB24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94993" y="4492904"/>
              <a:ext cx="728254" cy="754531"/>
            </a:xfrm>
            <a:prstGeom prst="rect">
              <a:avLst/>
            </a:prstGeom>
          </p:spPr>
        </p:pic>
      </p:grp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39064DC7-E027-EAB9-2095-9D36E4302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8272380" y="4890151"/>
            <a:ext cx="514265" cy="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54F9D76-DF29-24D6-28D9-15A514FC2F6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7503" y="4098627"/>
            <a:ext cx="975066" cy="371728"/>
          </a:xfrm>
          <a:prstGeom prst="bentConnector3">
            <a:avLst>
              <a:gd name="adj1" fmla="val 99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60EBDAE-F35A-84ED-435C-DBB11AB3C7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89941" y="4075859"/>
            <a:ext cx="1272836" cy="676923"/>
          </a:xfrm>
          <a:prstGeom prst="bentConnector3">
            <a:avLst>
              <a:gd name="adj1" fmla="val 100138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88DA35-90D5-2913-BAC7-8A3DFC95B6C4}"/>
              </a:ext>
            </a:extLst>
          </p:cNvPr>
          <p:cNvSpPr/>
          <p:nvPr/>
        </p:nvSpPr>
        <p:spPr>
          <a:xfrm>
            <a:off x="6464138" y="2696818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/</a:t>
            </a:r>
            <a:r>
              <a:rPr lang="es-ES" sz="1400" dirty="0" err="1">
                <a:solidFill>
                  <a:schemeClr val="tx1"/>
                </a:solidFill>
              </a:rPr>
              <a:t>public</a:t>
            </a:r>
            <a:endParaRPr lang="es-ES" sz="1400" dirty="0">
              <a:solidFill>
                <a:schemeClr val="tx1"/>
              </a:solidFill>
            </a:endParaRPr>
          </a:p>
          <a:p>
            <a:pPr algn="ctr"/>
            <a:endParaRPr lang="es-ES" sz="1400" dirty="0">
              <a:solidFill>
                <a:schemeClr val="tx1"/>
              </a:solidFill>
            </a:endParaRP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/</a:t>
            </a:r>
            <a:r>
              <a:rPr lang="es-ES" sz="1400" dirty="0" err="1">
                <a:solidFill>
                  <a:schemeClr val="tx1"/>
                </a:solidFill>
              </a:rPr>
              <a:t>admin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A6E181-3EB0-F6C2-88CA-9DA1814F2AFE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4776787" y="3120681"/>
            <a:ext cx="168735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 descr="Browser window, blank web page vector template By Microvector ...">
            <a:extLst>
              <a:ext uri="{FF2B5EF4-FFF2-40B4-BE49-F238E27FC236}">
                <a16:creationId xmlns:a16="http://schemas.microsoft.com/office/drawing/2014/main" id="{F383F405-EAE7-DCE8-F519-878DD5A3A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19062" r="10174" b="20464"/>
          <a:stretch/>
        </p:blipFill>
        <p:spPr bwMode="auto">
          <a:xfrm>
            <a:off x="1287372" y="3905652"/>
            <a:ext cx="997540" cy="75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Elbow 25">
            <a:extLst>
              <a:ext uri="{FF2B5EF4-FFF2-40B4-BE49-F238E27FC236}">
                <a16:creationId xmlns:a16="http://schemas.microsoft.com/office/drawing/2014/main" id="{7647B06E-FFD0-F231-4546-FC840B1C3093}"/>
              </a:ext>
            </a:extLst>
          </p:cNvPr>
          <p:cNvCxnSpPr>
            <a:cxnSpLocks/>
            <a:stCxn id="18" idx="0"/>
            <a:endCxn id="4" idx="1"/>
          </p:cNvCxnSpPr>
          <p:nvPr/>
        </p:nvCxnSpPr>
        <p:spPr>
          <a:xfrm rot="5400000" flipH="1" flipV="1">
            <a:off x="1865042" y="3041782"/>
            <a:ext cx="784971" cy="942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60D670-91F5-441B-102E-62FB5DCD1CB9}"/>
              </a:ext>
            </a:extLst>
          </p:cNvPr>
          <p:cNvSpPr txBox="1"/>
          <p:nvPr/>
        </p:nvSpPr>
        <p:spPr>
          <a:xfrm>
            <a:off x="506305" y="361539"/>
            <a:ext cx="198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basic</a:t>
            </a:r>
            <a:r>
              <a:rPr lang="es-ES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BFB1B0-75E3-032E-6303-408D6FB767E8}"/>
              </a:ext>
            </a:extLst>
          </p:cNvPr>
          <p:cNvSpPr txBox="1"/>
          <p:nvPr/>
        </p:nvSpPr>
        <p:spPr>
          <a:xfrm>
            <a:off x="6737184" y="3513167"/>
            <a:ext cx="198755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050" dirty="0">
                <a:solidFill>
                  <a:schemeClr val="tx1"/>
                </a:solidFill>
              </a:rPr>
              <a:t>Web server </a:t>
            </a:r>
            <a:r>
              <a:rPr lang="es-ES" sz="1050" dirty="0" err="1">
                <a:solidFill>
                  <a:schemeClr val="tx1"/>
                </a:solidFill>
              </a:rPr>
              <a:t>pod</a:t>
            </a:r>
            <a:endParaRPr lang="es-ES" sz="1050" dirty="0">
              <a:solidFill>
                <a:schemeClr val="tx1"/>
              </a:solidFill>
            </a:endParaRPr>
          </a:p>
          <a:p>
            <a:pPr algn="ctr"/>
            <a:r>
              <a:rPr lang="es-ES" sz="1050" dirty="0">
                <a:solidFill>
                  <a:schemeClr val="tx1"/>
                </a:solidFill>
              </a:rPr>
              <a:t>(apache, </a:t>
            </a:r>
            <a:r>
              <a:rPr lang="es-ES" sz="1050" dirty="0" err="1">
                <a:solidFill>
                  <a:schemeClr val="tx1"/>
                </a:solidFill>
              </a:rPr>
              <a:t>nginx</a:t>
            </a:r>
            <a:r>
              <a:rPr lang="es-ES" sz="1050" dirty="0">
                <a:solidFill>
                  <a:schemeClr val="tx1"/>
                </a:solidFill>
              </a:rPr>
              <a:t>…)</a:t>
            </a:r>
          </a:p>
        </p:txBody>
      </p:sp>
      <p:cxnSp>
        <p:nvCxnSpPr>
          <p:cNvPr id="23" name="Connector: Elbow 14">
            <a:extLst>
              <a:ext uri="{FF2B5EF4-FFF2-40B4-BE49-F238E27FC236}">
                <a16:creationId xmlns:a16="http://schemas.microsoft.com/office/drawing/2014/main" id="{D7DAC04C-E129-9EB1-365A-4FCB45D5060B}"/>
              </a:ext>
            </a:extLst>
          </p:cNvPr>
          <p:cNvCxnSpPr>
            <a:cxnSpLocks/>
            <a:stCxn id="13" idx="1"/>
          </p:cNvCxnSpPr>
          <p:nvPr/>
        </p:nvCxnSpPr>
        <p:spPr>
          <a:xfrm flipV="1">
            <a:off x="6464138" y="2898648"/>
            <a:ext cx="287468" cy="222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14">
            <a:extLst>
              <a:ext uri="{FF2B5EF4-FFF2-40B4-BE49-F238E27FC236}">
                <a16:creationId xmlns:a16="http://schemas.microsoft.com/office/drawing/2014/main" id="{08037114-C614-297C-F01B-696B02EE7DB1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6464138" y="3120681"/>
            <a:ext cx="287468" cy="2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DEF2C6-BA2C-B02C-8256-0524669DDCDE}"/>
              </a:ext>
            </a:extLst>
          </p:cNvPr>
          <p:cNvGrpSpPr/>
          <p:nvPr/>
        </p:nvGrpSpPr>
        <p:grpSpPr>
          <a:xfrm>
            <a:off x="2728912" y="2463456"/>
            <a:ext cx="2047875" cy="1314450"/>
            <a:chOff x="2728912" y="2463456"/>
            <a:chExt cx="2047875" cy="13144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A21BE45-ED38-57E7-5ECC-B6D9188A12F2}"/>
                </a:ext>
              </a:extLst>
            </p:cNvPr>
            <p:cNvSpPr/>
            <p:nvPr/>
          </p:nvSpPr>
          <p:spPr>
            <a:xfrm>
              <a:off x="2728912" y="2463456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7B20B33-4C15-C61E-00C0-01EF3F8B6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22568" y="2593849"/>
              <a:ext cx="1060562" cy="10483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465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EA2E18-AFFA-593F-DA50-1FAE729004F0}"/>
              </a:ext>
            </a:extLst>
          </p:cNvPr>
          <p:cNvSpPr/>
          <p:nvPr/>
        </p:nvSpPr>
        <p:spPr>
          <a:xfrm>
            <a:off x="3448050" y="1353312"/>
            <a:ext cx="5724525" cy="4437888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B3D5AD-3A44-340F-5A35-D4E7BFB44C59}"/>
              </a:ext>
            </a:extLst>
          </p:cNvPr>
          <p:cNvGrpSpPr/>
          <p:nvPr/>
        </p:nvGrpSpPr>
        <p:grpSpPr>
          <a:xfrm>
            <a:off x="4264821" y="4361110"/>
            <a:ext cx="1388064" cy="1034490"/>
            <a:chOff x="2165088" y="4352925"/>
            <a:chExt cx="1388064" cy="103449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1B8AAA2-090E-A8C0-5A2E-415F5ABDA1AB}"/>
                </a:ext>
              </a:extLst>
            </p:cNvPr>
            <p:cNvSpPr/>
            <p:nvPr/>
          </p:nvSpPr>
          <p:spPr>
            <a:xfrm>
              <a:off x="2165088" y="4352925"/>
              <a:ext cx="1388064" cy="103449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491B9D2-D404-7715-EA4A-820DAFB24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94993" y="4492904"/>
              <a:ext cx="728254" cy="754531"/>
            </a:xfrm>
            <a:prstGeom prst="rect">
              <a:avLst/>
            </a:prstGeom>
          </p:spPr>
        </p:pic>
      </p:grp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39064DC7-E027-EAB9-2095-9D36E4302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8477249" y="5142875"/>
            <a:ext cx="514265" cy="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54F9D76-DF29-24D6-28D9-15A514FC2F6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7503" y="4098627"/>
            <a:ext cx="975066" cy="371728"/>
          </a:xfrm>
          <a:prstGeom prst="bentConnector3">
            <a:avLst>
              <a:gd name="adj1" fmla="val 99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60EBDAE-F35A-84ED-435C-DBB11AB3C7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89941" y="4075859"/>
            <a:ext cx="1272836" cy="676923"/>
          </a:xfrm>
          <a:prstGeom prst="bentConnector3">
            <a:avLst>
              <a:gd name="adj1" fmla="val 100138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Top Corners Snipped 11">
            <a:extLst>
              <a:ext uri="{FF2B5EF4-FFF2-40B4-BE49-F238E27FC236}">
                <a16:creationId xmlns:a16="http://schemas.microsoft.com/office/drawing/2014/main" id="{6F5237BF-5424-2DDC-7EE2-06FA623DE314}"/>
              </a:ext>
            </a:extLst>
          </p:cNvPr>
          <p:cNvSpPr/>
          <p:nvPr/>
        </p:nvSpPr>
        <p:spPr>
          <a:xfrm rot="16200000">
            <a:off x="5806018" y="3673106"/>
            <a:ext cx="881062" cy="622952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88DA35-90D5-2913-BAC7-8A3DFC95B6C4}"/>
              </a:ext>
            </a:extLst>
          </p:cNvPr>
          <p:cNvSpPr/>
          <p:nvPr/>
        </p:nvSpPr>
        <p:spPr>
          <a:xfrm>
            <a:off x="7097551" y="1509598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tx1"/>
                </a:solidFill>
              </a:rPr>
              <a:t>Nginx</a:t>
            </a:r>
            <a:r>
              <a:rPr lang="es-ES" sz="1400" dirty="0">
                <a:solidFill>
                  <a:schemeClr val="tx1"/>
                </a:solidFill>
              </a:rPr>
              <a:t> </a:t>
            </a:r>
            <a:r>
              <a:rPr lang="es-ES" sz="1400" dirty="0" err="1">
                <a:solidFill>
                  <a:schemeClr val="tx1"/>
                </a:solidFill>
              </a:rPr>
              <a:t>serving</a:t>
            </a:r>
            <a:r>
              <a:rPr lang="es-ES" sz="1400" dirty="0">
                <a:solidFill>
                  <a:schemeClr val="tx1"/>
                </a:solidFill>
              </a:rPr>
              <a:t> </a:t>
            </a:r>
            <a:r>
              <a:rPr lang="es-ES" sz="1400" dirty="0" err="1">
                <a:solidFill>
                  <a:schemeClr val="tx1"/>
                </a:solidFill>
              </a:rPr>
              <a:t>with</a:t>
            </a:r>
            <a:r>
              <a:rPr lang="es-ES" sz="1400" dirty="0">
                <a:solidFill>
                  <a:schemeClr val="tx1"/>
                </a:solidFill>
              </a:rPr>
              <a:t> </a:t>
            </a:r>
            <a:r>
              <a:rPr lang="es-ES" sz="1400" dirty="0" err="1">
                <a:solidFill>
                  <a:schemeClr val="tx1"/>
                </a:solidFill>
              </a:rPr>
              <a:t>static</a:t>
            </a:r>
            <a:r>
              <a:rPr lang="es-ES" sz="1400" dirty="0">
                <a:solidFill>
                  <a:schemeClr val="tx1"/>
                </a:solidFill>
              </a:rPr>
              <a:t> SPA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443E67-6593-A074-FAF6-2B1477B022B9}"/>
              </a:ext>
            </a:extLst>
          </p:cNvPr>
          <p:cNvSpPr/>
          <p:nvPr/>
        </p:nvSpPr>
        <p:spPr>
          <a:xfrm>
            <a:off x="7210425" y="4076815"/>
            <a:ext cx="982600" cy="504329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A6E181-3EB0-F6C2-88CA-9DA1814F2AFE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776787" y="1933461"/>
            <a:ext cx="2320764" cy="118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E7C5AD8-5A29-B3EC-2329-5AC5E53D1458}"/>
              </a:ext>
            </a:extLst>
          </p:cNvPr>
          <p:cNvCxnSpPr>
            <a:cxnSpLocks/>
            <a:stCxn id="12" idx="1"/>
            <a:endCxn id="14" idx="1"/>
          </p:cNvCxnSpPr>
          <p:nvPr/>
        </p:nvCxnSpPr>
        <p:spPr>
          <a:xfrm>
            <a:off x="6558025" y="3984582"/>
            <a:ext cx="652400" cy="34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25">
            <a:extLst>
              <a:ext uri="{FF2B5EF4-FFF2-40B4-BE49-F238E27FC236}">
                <a16:creationId xmlns:a16="http://schemas.microsoft.com/office/drawing/2014/main" id="{9C8E0810-A486-0536-48A0-C62A7B969CB3}"/>
              </a:ext>
            </a:extLst>
          </p:cNvPr>
          <p:cNvCxnSpPr>
            <a:cxnSpLocks/>
            <a:stCxn id="4" idx="3"/>
            <a:endCxn id="12" idx="3"/>
          </p:cNvCxnSpPr>
          <p:nvPr/>
        </p:nvCxnSpPr>
        <p:spPr>
          <a:xfrm>
            <a:off x="4776787" y="3120681"/>
            <a:ext cx="1158286" cy="86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 descr="Browser window, blank web page vector template By Microvector ...">
            <a:extLst>
              <a:ext uri="{FF2B5EF4-FFF2-40B4-BE49-F238E27FC236}">
                <a16:creationId xmlns:a16="http://schemas.microsoft.com/office/drawing/2014/main" id="{F383F405-EAE7-DCE8-F519-878DD5A3A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19062" r="10174" b="20464"/>
          <a:stretch/>
        </p:blipFill>
        <p:spPr bwMode="auto">
          <a:xfrm>
            <a:off x="1287372" y="3905652"/>
            <a:ext cx="997540" cy="75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Elbow 25">
            <a:extLst>
              <a:ext uri="{FF2B5EF4-FFF2-40B4-BE49-F238E27FC236}">
                <a16:creationId xmlns:a16="http://schemas.microsoft.com/office/drawing/2014/main" id="{7647B06E-FFD0-F231-4546-FC840B1C3093}"/>
              </a:ext>
            </a:extLst>
          </p:cNvPr>
          <p:cNvCxnSpPr>
            <a:cxnSpLocks/>
            <a:stCxn id="18" idx="0"/>
            <a:endCxn id="4" idx="1"/>
          </p:cNvCxnSpPr>
          <p:nvPr/>
        </p:nvCxnSpPr>
        <p:spPr>
          <a:xfrm rot="5400000" flipH="1" flipV="1">
            <a:off x="1865042" y="3041782"/>
            <a:ext cx="784971" cy="942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60D670-91F5-441B-102E-62FB5DCD1CB9}"/>
              </a:ext>
            </a:extLst>
          </p:cNvPr>
          <p:cNvSpPr txBox="1"/>
          <p:nvPr/>
        </p:nvSpPr>
        <p:spPr>
          <a:xfrm>
            <a:off x="506305" y="361539"/>
            <a:ext cx="198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SPA app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49B3ACC-9AF0-D354-47EC-3FD2A29EB773}"/>
              </a:ext>
            </a:extLst>
          </p:cNvPr>
          <p:cNvSpPr/>
          <p:nvPr/>
        </p:nvSpPr>
        <p:spPr>
          <a:xfrm>
            <a:off x="7215739" y="3429000"/>
            <a:ext cx="982600" cy="504329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771BFEB-B6DA-F637-5943-C8E2A096271A}"/>
              </a:ext>
            </a:extLst>
          </p:cNvPr>
          <p:cNvCxnSpPr>
            <a:cxnSpLocks/>
            <a:stCxn id="12" idx="1"/>
            <a:endCxn id="27" idx="1"/>
          </p:cNvCxnSpPr>
          <p:nvPr/>
        </p:nvCxnSpPr>
        <p:spPr>
          <a:xfrm flipV="1">
            <a:off x="6558025" y="3681165"/>
            <a:ext cx="657714" cy="30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40A0F95-088C-9C4A-EB51-24039DA064E8}"/>
              </a:ext>
            </a:extLst>
          </p:cNvPr>
          <p:cNvGrpSpPr/>
          <p:nvPr/>
        </p:nvGrpSpPr>
        <p:grpSpPr>
          <a:xfrm>
            <a:off x="2728912" y="2463456"/>
            <a:ext cx="2047875" cy="1314450"/>
            <a:chOff x="2728912" y="2463456"/>
            <a:chExt cx="2047875" cy="13144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A21BE45-ED38-57E7-5ECC-B6D9188A12F2}"/>
                </a:ext>
              </a:extLst>
            </p:cNvPr>
            <p:cNvSpPr/>
            <p:nvPr/>
          </p:nvSpPr>
          <p:spPr>
            <a:xfrm>
              <a:off x="2728912" y="2463456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F023EDA-03FD-0FC1-5543-E86FE92C7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27683" y="2600395"/>
              <a:ext cx="1060562" cy="10483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173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EABD0B-7717-097C-4B8C-20C9F64F5571}"/>
              </a:ext>
            </a:extLst>
          </p:cNvPr>
          <p:cNvSpPr/>
          <p:nvPr/>
        </p:nvSpPr>
        <p:spPr>
          <a:xfrm>
            <a:off x="2581360" y="1104900"/>
            <a:ext cx="8086640" cy="5187993"/>
          </a:xfrm>
          <a:prstGeom prst="roundRect">
            <a:avLst>
              <a:gd name="adj" fmla="val 1943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B4F394AE-E3F0-7B4F-8712-75186A27F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10309231" y="5939958"/>
            <a:ext cx="340297" cy="33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53B1FA-82A0-7025-CA40-8D6B6ADBB708}"/>
              </a:ext>
            </a:extLst>
          </p:cNvPr>
          <p:cNvSpPr/>
          <p:nvPr/>
        </p:nvSpPr>
        <p:spPr>
          <a:xfrm>
            <a:off x="5438967" y="3020264"/>
            <a:ext cx="1880496" cy="116890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ES" sz="1600" dirty="0" err="1">
                <a:solidFill>
                  <a:schemeClr val="tx1"/>
                </a:solidFill>
              </a:rPr>
              <a:t>Oberkorn</a:t>
            </a:r>
            <a:endParaRPr lang="es-ES" sz="1600" dirty="0">
              <a:solidFill>
                <a:schemeClr val="tx1"/>
              </a:solidFill>
            </a:endParaRPr>
          </a:p>
          <a:p>
            <a:pPr algn="r"/>
            <a:r>
              <a:rPr lang="es-ES" sz="1600" dirty="0" err="1">
                <a:solidFill>
                  <a:schemeClr val="tx1"/>
                </a:solidFill>
              </a:rPr>
              <a:t>Controller</a:t>
            </a:r>
            <a:endParaRPr lang="es-ES" sz="16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F8D23E-B8F6-C835-04EC-5203FF579B9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91398" y="3956644"/>
            <a:ext cx="433078" cy="4487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3835C1-F196-3938-4348-5B554F4E1249}"/>
              </a:ext>
            </a:extLst>
          </p:cNvPr>
          <p:cNvSpPr txBox="1"/>
          <p:nvPr/>
        </p:nvSpPr>
        <p:spPr>
          <a:xfrm>
            <a:off x="6375819" y="4451366"/>
            <a:ext cx="1198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Invoke</a:t>
            </a:r>
            <a:endParaRPr lang="es-ES" sz="1200" dirty="0"/>
          </a:p>
          <a:p>
            <a:pPr algn="ctr"/>
            <a:r>
              <a:rPr lang="es-ES" sz="1200" dirty="0" err="1"/>
              <a:t>authorizator</a:t>
            </a:r>
            <a:r>
              <a:rPr lang="es-ES" sz="1200" dirty="0"/>
              <a:t>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FC7033-6B51-B615-1E61-3AEF2FAB4F55}"/>
              </a:ext>
            </a:extLst>
          </p:cNvPr>
          <p:cNvSpPr txBox="1"/>
          <p:nvPr/>
        </p:nvSpPr>
        <p:spPr>
          <a:xfrm>
            <a:off x="506305" y="361539"/>
            <a:ext cx="198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web </a:t>
            </a:r>
            <a:r>
              <a:rPr lang="es-ES" dirty="0" err="1">
                <a:solidFill>
                  <a:schemeClr val="tx1"/>
                </a:solidFill>
              </a:rPr>
              <a:t>console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ectangle: Top Corners Snipped 11">
            <a:extLst>
              <a:ext uri="{FF2B5EF4-FFF2-40B4-BE49-F238E27FC236}">
                <a16:creationId xmlns:a16="http://schemas.microsoft.com/office/drawing/2014/main" id="{B988186F-2B87-CD09-12BC-1BC0CE649EDB}"/>
              </a:ext>
            </a:extLst>
          </p:cNvPr>
          <p:cNvSpPr/>
          <p:nvPr/>
        </p:nvSpPr>
        <p:spPr>
          <a:xfrm rot="16200000">
            <a:off x="7747454" y="4375830"/>
            <a:ext cx="881062" cy="622952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OberkornService</a:t>
            </a:r>
            <a:endParaRPr lang="es-ES" sz="1200" dirty="0"/>
          </a:p>
        </p:txBody>
      </p:sp>
      <p:cxnSp>
        <p:nvCxnSpPr>
          <p:cNvPr id="14" name="Connector: Elbow 15">
            <a:extLst>
              <a:ext uri="{FF2B5EF4-FFF2-40B4-BE49-F238E27FC236}">
                <a16:creationId xmlns:a16="http://schemas.microsoft.com/office/drawing/2014/main" id="{02D591E6-C68A-8324-F4A7-15FCBC6B8E8A}"/>
              </a:ext>
            </a:extLst>
          </p:cNvPr>
          <p:cNvCxnSpPr>
            <a:cxnSpLocks/>
            <a:stCxn id="12" idx="1"/>
            <a:endCxn id="13" idx="1"/>
          </p:cNvCxnSpPr>
          <p:nvPr/>
        </p:nvCxnSpPr>
        <p:spPr>
          <a:xfrm>
            <a:off x="8499461" y="4687306"/>
            <a:ext cx="558654" cy="405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29">
            <a:extLst>
              <a:ext uri="{FF2B5EF4-FFF2-40B4-BE49-F238E27FC236}">
                <a16:creationId xmlns:a16="http://schemas.microsoft.com/office/drawing/2014/main" id="{C51CB82D-18BC-EA7F-35BC-B65A5DACC218}"/>
              </a:ext>
            </a:extLst>
          </p:cNvPr>
          <p:cNvCxnSpPr>
            <a:cxnSpLocks/>
            <a:stCxn id="12" idx="1"/>
            <a:endCxn id="27" idx="1"/>
          </p:cNvCxnSpPr>
          <p:nvPr/>
        </p:nvCxnSpPr>
        <p:spPr>
          <a:xfrm flipV="1">
            <a:off x="8499461" y="4248802"/>
            <a:ext cx="553826" cy="43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F1B375-8881-336C-EFCD-0534B7BE8359}"/>
              </a:ext>
            </a:extLst>
          </p:cNvPr>
          <p:cNvGrpSpPr/>
          <p:nvPr/>
        </p:nvGrpSpPr>
        <p:grpSpPr>
          <a:xfrm>
            <a:off x="9058115" y="4840974"/>
            <a:ext cx="1311158" cy="749437"/>
            <a:chOff x="5843261" y="5038329"/>
            <a:chExt cx="1311158" cy="74943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9083DB7-E99E-A13A-47C2-230CE2109141}"/>
                </a:ext>
              </a:extLst>
            </p:cNvPr>
            <p:cNvSpPr/>
            <p:nvPr/>
          </p:nvSpPr>
          <p:spPr>
            <a:xfrm>
              <a:off x="5843261" y="5038329"/>
              <a:ext cx="982600" cy="504329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err="1">
                  <a:solidFill>
                    <a:schemeClr val="tx1"/>
                  </a:solidFill>
                </a:rPr>
                <a:t>Any</a:t>
              </a:r>
              <a:r>
                <a:rPr lang="es-ES" sz="1000" dirty="0">
                  <a:solidFill>
                    <a:schemeClr val="tx1"/>
                  </a:solidFill>
                </a:rPr>
                <a:t> </a:t>
              </a:r>
              <a:r>
                <a:rPr lang="es-ES" sz="1000" dirty="0" err="1">
                  <a:solidFill>
                    <a:schemeClr val="tx1"/>
                  </a:solidFill>
                </a:rPr>
                <a:t>Oberkorn</a:t>
              </a:r>
              <a:r>
                <a:rPr lang="es-ES" sz="1000" dirty="0">
                  <a:solidFill>
                    <a:schemeClr val="tx1"/>
                  </a:solidFill>
                </a:rPr>
                <a:t> </a:t>
              </a:r>
              <a:r>
                <a:rPr lang="es-ES" sz="1000" dirty="0" err="1">
                  <a:solidFill>
                    <a:schemeClr val="tx1"/>
                  </a:solidFill>
                </a:rPr>
                <a:t>Authorizator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6AF3DB9-927B-1385-BB21-6B4D9E8AE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21341" y="5339062"/>
              <a:ext cx="433078" cy="448704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01EF72-E0AF-5AAF-C360-152C6D48E08A}"/>
              </a:ext>
            </a:extLst>
          </p:cNvPr>
          <p:cNvGrpSpPr/>
          <p:nvPr/>
        </p:nvGrpSpPr>
        <p:grpSpPr>
          <a:xfrm>
            <a:off x="9053287" y="3996637"/>
            <a:ext cx="1311545" cy="733280"/>
            <a:chOff x="5843261" y="5038329"/>
            <a:chExt cx="1311545" cy="73328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F69AB64-086F-E28C-FE25-FDE82A03BBB3}"/>
                </a:ext>
              </a:extLst>
            </p:cNvPr>
            <p:cNvSpPr/>
            <p:nvPr/>
          </p:nvSpPr>
          <p:spPr>
            <a:xfrm>
              <a:off x="5843261" y="5038329"/>
              <a:ext cx="982600" cy="504329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err="1">
                  <a:solidFill>
                    <a:schemeClr val="tx1"/>
                  </a:solidFill>
                </a:rPr>
                <a:t>Any</a:t>
              </a:r>
              <a:r>
                <a:rPr lang="es-ES" sz="1000" dirty="0">
                  <a:solidFill>
                    <a:schemeClr val="tx1"/>
                  </a:solidFill>
                </a:rPr>
                <a:t> </a:t>
              </a:r>
              <a:r>
                <a:rPr lang="es-ES" sz="1000" dirty="0" err="1">
                  <a:solidFill>
                    <a:schemeClr val="tx1"/>
                  </a:solidFill>
                </a:rPr>
                <a:t>Oberkorn</a:t>
              </a:r>
              <a:endParaRPr lang="es-ES" sz="1000" dirty="0">
                <a:solidFill>
                  <a:schemeClr val="tx1"/>
                </a:solidFill>
              </a:endParaRPr>
            </a:p>
            <a:p>
              <a:pPr algn="ctr"/>
              <a:r>
                <a:rPr lang="es-ES" sz="1000" dirty="0" err="1">
                  <a:solidFill>
                    <a:schemeClr val="tx1"/>
                  </a:solidFill>
                </a:rPr>
                <a:t>Authorizator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5902974-05C0-7F9E-6C71-B9B3EED53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21728" y="5322905"/>
              <a:ext cx="433078" cy="448704"/>
            </a:xfrm>
            <a:prstGeom prst="rect">
              <a:avLst/>
            </a:prstGeom>
          </p:spPr>
        </p:pic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315CAD3-C648-DEF6-E470-CDECB96A5CFA}"/>
              </a:ext>
            </a:extLst>
          </p:cNvPr>
          <p:cNvSpPr/>
          <p:nvPr/>
        </p:nvSpPr>
        <p:spPr>
          <a:xfrm>
            <a:off x="8864184" y="3755426"/>
            <a:ext cx="1648332" cy="1920240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09FCC-2B9C-C148-81C6-6940EBC339BC}"/>
              </a:ext>
            </a:extLst>
          </p:cNvPr>
          <p:cNvSpPr txBox="1"/>
          <p:nvPr/>
        </p:nvSpPr>
        <p:spPr>
          <a:xfrm>
            <a:off x="8840815" y="3743547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dirty="0" err="1"/>
              <a:t>Deployment</a:t>
            </a:r>
            <a:endParaRPr lang="es-ES" sz="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D24226-9B7C-D880-2754-5D1BB38B1E47}"/>
              </a:ext>
            </a:extLst>
          </p:cNvPr>
          <p:cNvGrpSpPr/>
          <p:nvPr/>
        </p:nvGrpSpPr>
        <p:grpSpPr>
          <a:xfrm>
            <a:off x="2134130" y="2887190"/>
            <a:ext cx="2047875" cy="1314450"/>
            <a:chOff x="2134130" y="2887190"/>
            <a:chExt cx="2047875" cy="13144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893CDFD-7304-57AE-6C1D-EA2D450CBF73}"/>
                </a:ext>
              </a:extLst>
            </p:cNvPr>
            <p:cNvSpPr/>
            <p:nvPr/>
          </p:nvSpPr>
          <p:spPr>
            <a:xfrm>
              <a:off x="2134130" y="2887190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3F415E6-E019-A0BB-D42C-4A3F3240C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7557" y="3020264"/>
              <a:ext cx="1060562" cy="1048301"/>
            </a:xfrm>
            <a:prstGeom prst="rect">
              <a:avLst/>
            </a:prstGeom>
          </p:spPr>
        </p:pic>
      </p:grpSp>
      <p:pic>
        <p:nvPicPr>
          <p:cNvPr id="6" name="Picture 6" descr="Browser window, blank web page vector template By Microvector ...">
            <a:extLst>
              <a:ext uri="{FF2B5EF4-FFF2-40B4-BE49-F238E27FC236}">
                <a16:creationId xmlns:a16="http://schemas.microsoft.com/office/drawing/2014/main" id="{9B4B1346-1FD1-CFC2-FCF8-22E3D59E9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19062" r="10174" b="20464"/>
          <a:stretch/>
        </p:blipFill>
        <p:spPr bwMode="auto">
          <a:xfrm>
            <a:off x="486123" y="3969146"/>
            <a:ext cx="1054700" cy="89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919630-1B02-14D1-E40E-B935ADD91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391" y="4117798"/>
            <a:ext cx="848842" cy="718889"/>
          </a:xfrm>
          <a:prstGeom prst="rect">
            <a:avLst/>
          </a:prstGeom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C8CEDED-CBD0-E5B2-C4A1-FE5D1B3F507B}"/>
              </a:ext>
            </a:extLst>
          </p:cNvPr>
          <p:cNvCxnSpPr>
            <a:cxnSpLocks/>
            <a:stCxn id="6" idx="0"/>
            <a:endCxn id="5" idx="1"/>
          </p:cNvCxnSpPr>
          <p:nvPr/>
        </p:nvCxnSpPr>
        <p:spPr>
          <a:xfrm rot="5400000" flipH="1" flipV="1">
            <a:off x="1361436" y="3196453"/>
            <a:ext cx="424731" cy="11206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Top Corners Snipped 32">
            <a:extLst>
              <a:ext uri="{FF2B5EF4-FFF2-40B4-BE49-F238E27FC236}">
                <a16:creationId xmlns:a16="http://schemas.microsoft.com/office/drawing/2014/main" id="{4E93D673-3AB1-5D34-CCDA-4A9F6B81D66A}"/>
              </a:ext>
            </a:extLst>
          </p:cNvPr>
          <p:cNvSpPr/>
          <p:nvPr/>
        </p:nvSpPr>
        <p:spPr>
          <a:xfrm rot="16200000">
            <a:off x="4772172" y="1488391"/>
            <a:ext cx="881062" cy="622952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OberkornService</a:t>
            </a:r>
            <a:endParaRPr lang="es-ES" sz="1200" dirty="0"/>
          </a:p>
        </p:txBody>
      </p:sp>
      <p:cxnSp>
        <p:nvCxnSpPr>
          <p:cNvPr id="38" name="Connector: Elbow 29">
            <a:extLst>
              <a:ext uri="{FF2B5EF4-FFF2-40B4-BE49-F238E27FC236}">
                <a16:creationId xmlns:a16="http://schemas.microsoft.com/office/drawing/2014/main" id="{73DAB56D-2188-4A64-AE19-648068C20E8D}"/>
              </a:ext>
            </a:extLst>
          </p:cNvPr>
          <p:cNvCxnSpPr>
            <a:cxnSpLocks/>
            <a:stCxn id="33" idx="1"/>
            <a:endCxn id="48" idx="1"/>
          </p:cNvCxnSpPr>
          <p:nvPr/>
        </p:nvCxnSpPr>
        <p:spPr>
          <a:xfrm flipV="1">
            <a:off x="5524179" y="1799599"/>
            <a:ext cx="652344" cy="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C896FD7-CD6A-F133-1DDE-39206036C43A}"/>
              </a:ext>
            </a:extLst>
          </p:cNvPr>
          <p:cNvGrpSpPr/>
          <p:nvPr/>
        </p:nvGrpSpPr>
        <p:grpSpPr>
          <a:xfrm>
            <a:off x="6176523" y="1547434"/>
            <a:ext cx="1307354" cy="728682"/>
            <a:chOff x="5784195" y="5055352"/>
            <a:chExt cx="1307354" cy="728682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F64BB09B-B684-BC79-1BF1-40ACA6712649}"/>
                </a:ext>
              </a:extLst>
            </p:cNvPr>
            <p:cNvSpPr/>
            <p:nvPr/>
          </p:nvSpPr>
          <p:spPr>
            <a:xfrm>
              <a:off x="5784195" y="5055352"/>
              <a:ext cx="982600" cy="504329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>
                  <a:solidFill>
                    <a:schemeClr val="tx1"/>
                  </a:solidFill>
                </a:rPr>
                <a:t>Oberkorn</a:t>
              </a:r>
              <a:endParaRPr lang="es-ES" sz="1050" dirty="0">
                <a:solidFill>
                  <a:schemeClr val="tx1"/>
                </a:solidFill>
              </a:endParaRPr>
            </a:p>
            <a:p>
              <a:pPr algn="ctr"/>
              <a:r>
                <a:rPr lang="es-ES" sz="1050" dirty="0" err="1">
                  <a:solidFill>
                    <a:schemeClr val="tx1"/>
                  </a:solidFill>
                </a:rPr>
                <a:t>Console</a:t>
              </a:r>
              <a:endParaRPr lang="es-ES" sz="1050" dirty="0">
                <a:solidFill>
                  <a:schemeClr val="tx1"/>
                </a:solidFill>
              </a:endParaRPr>
            </a:p>
            <a:p>
              <a:pPr algn="ctr"/>
              <a:r>
                <a:rPr lang="es-ES" sz="1050" dirty="0" err="1">
                  <a:solidFill>
                    <a:schemeClr val="tx1"/>
                  </a:solidFill>
                </a:rPr>
                <a:t>Authorizator</a:t>
              </a:r>
              <a:endParaRPr lang="es-ES" sz="1050" dirty="0">
                <a:solidFill>
                  <a:schemeClr val="tx1"/>
                </a:solidFill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7E0A57D-5617-A2A7-2A89-43F33DC54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58471" y="5335330"/>
              <a:ext cx="433078" cy="448704"/>
            </a:xfrm>
            <a:prstGeom prst="rect">
              <a:avLst/>
            </a:prstGeom>
          </p:spPr>
        </p:pic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4A3A303-BEAB-6307-1C93-D0DE41FA49BE}"/>
              </a:ext>
            </a:extLst>
          </p:cNvPr>
          <p:cNvCxnSpPr>
            <a:cxnSpLocks/>
            <a:stCxn id="20" idx="2"/>
            <a:endCxn id="12" idx="3"/>
          </p:cNvCxnSpPr>
          <p:nvPr/>
        </p:nvCxnSpPr>
        <p:spPr>
          <a:xfrm rot="16200000" flipH="1">
            <a:off x="6878794" y="3689590"/>
            <a:ext cx="498137" cy="1497294"/>
          </a:xfrm>
          <a:prstGeom prst="bentConnector2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Flowchart: Magnetic Disk 1024">
            <a:extLst>
              <a:ext uri="{FF2B5EF4-FFF2-40B4-BE49-F238E27FC236}">
                <a16:creationId xmlns:a16="http://schemas.microsoft.com/office/drawing/2014/main" id="{3C979FDB-4C79-1F43-C107-D88525449548}"/>
              </a:ext>
            </a:extLst>
          </p:cNvPr>
          <p:cNvSpPr/>
          <p:nvPr/>
        </p:nvSpPr>
        <p:spPr>
          <a:xfrm>
            <a:off x="5624564" y="3119974"/>
            <a:ext cx="423068" cy="44829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 dirty="0" err="1"/>
              <a:t>Console</a:t>
            </a:r>
            <a:endParaRPr lang="es-ES" sz="800" b="1" dirty="0"/>
          </a:p>
          <a:p>
            <a:pPr algn="ctr"/>
            <a:r>
              <a:rPr lang="es-ES" sz="800" b="1" dirty="0"/>
              <a:t>(SPA)</a:t>
            </a:r>
          </a:p>
        </p:txBody>
      </p:sp>
      <p:sp>
        <p:nvSpPr>
          <p:cNvPr id="1026" name="Rectangle: Top Corners Snipped 1025">
            <a:extLst>
              <a:ext uri="{FF2B5EF4-FFF2-40B4-BE49-F238E27FC236}">
                <a16:creationId xmlns:a16="http://schemas.microsoft.com/office/drawing/2014/main" id="{FC69C859-8117-91BE-16D1-C67345B9A973}"/>
              </a:ext>
            </a:extLst>
          </p:cNvPr>
          <p:cNvSpPr/>
          <p:nvPr/>
        </p:nvSpPr>
        <p:spPr>
          <a:xfrm rot="16200000">
            <a:off x="5081899" y="3686641"/>
            <a:ext cx="375731" cy="338404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" sz="800" b="1" dirty="0"/>
              <a:t>API</a:t>
            </a:r>
          </a:p>
        </p:txBody>
      </p:sp>
      <p:sp>
        <p:nvSpPr>
          <p:cNvPr id="1027" name="Rectangle: Top Corners Snipped 1026">
            <a:extLst>
              <a:ext uri="{FF2B5EF4-FFF2-40B4-BE49-F238E27FC236}">
                <a16:creationId xmlns:a16="http://schemas.microsoft.com/office/drawing/2014/main" id="{2ACD6735-F229-26A9-F9EB-C4BF63C3CA03}"/>
              </a:ext>
            </a:extLst>
          </p:cNvPr>
          <p:cNvSpPr/>
          <p:nvPr/>
        </p:nvSpPr>
        <p:spPr>
          <a:xfrm rot="16200000">
            <a:off x="5081899" y="3174918"/>
            <a:ext cx="375731" cy="338404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" sz="800" b="1" dirty="0"/>
              <a:t>web</a:t>
            </a:r>
          </a:p>
        </p:txBody>
      </p:sp>
      <p:cxnSp>
        <p:nvCxnSpPr>
          <p:cNvPr id="1029" name="Connector: Elbow 29">
            <a:extLst>
              <a:ext uri="{FF2B5EF4-FFF2-40B4-BE49-F238E27FC236}">
                <a16:creationId xmlns:a16="http://schemas.microsoft.com/office/drawing/2014/main" id="{333A9950-BB06-BAA7-29FA-FAD880E1C78F}"/>
              </a:ext>
            </a:extLst>
          </p:cNvPr>
          <p:cNvCxnSpPr>
            <a:cxnSpLocks/>
            <a:stCxn id="1027" idx="1"/>
            <a:endCxn id="1025" idx="2"/>
          </p:cNvCxnSpPr>
          <p:nvPr/>
        </p:nvCxnSpPr>
        <p:spPr>
          <a:xfrm>
            <a:off x="5438967" y="3344120"/>
            <a:ext cx="185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ctor: Elbow 29">
            <a:extLst>
              <a:ext uri="{FF2B5EF4-FFF2-40B4-BE49-F238E27FC236}">
                <a16:creationId xmlns:a16="http://schemas.microsoft.com/office/drawing/2014/main" id="{0FF56261-12ED-3CAF-C45D-750DB5C94738}"/>
              </a:ext>
            </a:extLst>
          </p:cNvPr>
          <p:cNvCxnSpPr>
            <a:cxnSpLocks/>
            <a:stCxn id="5" idx="3"/>
            <a:endCxn id="1026" idx="3"/>
          </p:cNvCxnSpPr>
          <p:nvPr/>
        </p:nvCxnSpPr>
        <p:spPr>
          <a:xfrm>
            <a:off x="4182005" y="3544415"/>
            <a:ext cx="918558" cy="311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ctor: Elbow 29">
            <a:extLst>
              <a:ext uri="{FF2B5EF4-FFF2-40B4-BE49-F238E27FC236}">
                <a16:creationId xmlns:a16="http://schemas.microsoft.com/office/drawing/2014/main" id="{001CB8C6-6B2F-E897-BE51-818B8B2D21EF}"/>
              </a:ext>
            </a:extLst>
          </p:cNvPr>
          <p:cNvCxnSpPr>
            <a:cxnSpLocks/>
            <a:stCxn id="5" idx="3"/>
            <a:endCxn id="1027" idx="3"/>
          </p:cNvCxnSpPr>
          <p:nvPr/>
        </p:nvCxnSpPr>
        <p:spPr>
          <a:xfrm flipV="1">
            <a:off x="4182005" y="3344120"/>
            <a:ext cx="918558" cy="20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or: Elbow 1046">
            <a:extLst>
              <a:ext uri="{FF2B5EF4-FFF2-40B4-BE49-F238E27FC236}">
                <a16:creationId xmlns:a16="http://schemas.microsoft.com/office/drawing/2014/main" id="{B01B6929-F78C-27F4-EBB1-0BD9A505DD6E}"/>
              </a:ext>
            </a:extLst>
          </p:cNvPr>
          <p:cNvCxnSpPr>
            <a:cxnSpLocks/>
            <a:stCxn id="5" idx="0"/>
            <a:endCxn id="33" idx="3"/>
          </p:cNvCxnSpPr>
          <p:nvPr/>
        </p:nvCxnSpPr>
        <p:spPr>
          <a:xfrm rot="5400000" flipH="1" flipV="1">
            <a:off x="3485986" y="1471950"/>
            <a:ext cx="1087323" cy="1743159"/>
          </a:xfrm>
          <a:prstGeom prst="bentConnector2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044F6180-9DC5-597F-0BA7-2FA510DCC42B}"/>
              </a:ext>
            </a:extLst>
          </p:cNvPr>
          <p:cNvSpPr txBox="1"/>
          <p:nvPr/>
        </p:nvSpPr>
        <p:spPr>
          <a:xfrm>
            <a:off x="3353074" y="1562821"/>
            <a:ext cx="110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Validate</a:t>
            </a:r>
            <a:endParaRPr lang="es-ES" sz="1200" dirty="0"/>
          </a:p>
          <a:p>
            <a:pPr algn="ctr"/>
            <a:r>
              <a:rPr lang="es-ES" sz="1200" dirty="0" err="1"/>
              <a:t>console</a:t>
            </a:r>
            <a:r>
              <a:rPr lang="es-ES" sz="1200" dirty="0"/>
              <a:t> </a:t>
            </a:r>
            <a:r>
              <a:rPr lang="es-ES" sz="1200" dirty="0" err="1"/>
              <a:t>access</a:t>
            </a:r>
            <a:endParaRPr lang="es-ES" sz="12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A1712DD-5557-8DD6-888F-1211855827FB}"/>
              </a:ext>
            </a:extLst>
          </p:cNvPr>
          <p:cNvCxnSpPr>
            <a:cxnSpLocks/>
            <a:stCxn id="1026" idx="1"/>
            <a:endCxn id="20" idx="2"/>
          </p:cNvCxnSpPr>
          <p:nvPr/>
        </p:nvCxnSpPr>
        <p:spPr>
          <a:xfrm>
            <a:off x="5438967" y="3855843"/>
            <a:ext cx="940248" cy="333326"/>
          </a:xfrm>
          <a:prstGeom prst="bentConnector4">
            <a:avLst>
              <a:gd name="adj1" fmla="val 99832"/>
              <a:gd name="adj2" fmla="val 36906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8861400-B0D9-8F82-54C7-9E26D8332401}"/>
              </a:ext>
            </a:extLst>
          </p:cNvPr>
          <p:cNvSpPr txBox="1"/>
          <p:nvPr/>
        </p:nvSpPr>
        <p:spPr>
          <a:xfrm>
            <a:off x="5419306" y="3689670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dirty="0"/>
              <a:t>Proxy</a:t>
            </a:r>
          </a:p>
          <a:p>
            <a:pPr algn="ctr"/>
            <a:r>
              <a:rPr lang="es-ES" sz="800" dirty="0"/>
              <a:t>API </a:t>
            </a:r>
            <a:r>
              <a:rPr lang="es-ES" sz="800" dirty="0" err="1"/>
              <a:t>requests</a:t>
            </a:r>
            <a:endParaRPr lang="es-ES" sz="800" dirty="0"/>
          </a:p>
        </p:txBody>
      </p:sp>
    </p:spTree>
    <p:extLst>
      <p:ext uri="{BB962C8B-B14F-4D97-AF65-F5344CB8AC3E}">
        <p14:creationId xmlns:p14="http://schemas.microsoft.com/office/powerpoint/2010/main" val="1740531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99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Julio Fernandez Vilas</dc:creator>
  <cp:lastModifiedBy>Julio Fernandez Vilas</cp:lastModifiedBy>
  <cp:revision>13</cp:revision>
  <dcterms:created xsi:type="dcterms:W3CDTF">2023-12-02T13:31:03Z</dcterms:created>
  <dcterms:modified xsi:type="dcterms:W3CDTF">2024-05-05T10:10:24Z</dcterms:modified>
</cp:coreProperties>
</file>