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handoutMasterIdLst>
    <p:handoutMasterId r:id="rId7"/>
  </p:handoutMasterIdLst>
  <p:sldIdLst>
    <p:sldId id="291" r:id="rId5"/>
  </p:sldIdLst>
  <p:sldSz cx="24382413" cy="13716000"/>
  <p:notesSz cx="6858000" cy="9144000"/>
  <p:defaultTextStyle>
    <a:defPPr>
      <a:defRPr lang="es-ES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7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046"/>
    <a:srgbClr val="A69DFF"/>
    <a:srgbClr val="17202D"/>
    <a:srgbClr val="00D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3"/>
    <p:restoredTop sz="86397"/>
  </p:normalViewPr>
  <p:slideViewPr>
    <p:cSldViewPr snapToGrid="0" snapToObjects="1">
      <p:cViewPr varScale="1">
        <p:scale>
          <a:sx n="64" d="100"/>
          <a:sy n="64" d="100"/>
        </p:scale>
        <p:origin x="444" y="75"/>
      </p:cViewPr>
      <p:guideLst>
        <p:guide orient="horz" pos="4320"/>
        <p:guide pos="77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08" d="100"/>
          <a:sy n="108" d="100"/>
        </p:scale>
        <p:origin x="320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continuum.io/archive/Anaconda3-5.2.0-MacOSX-x86_64.pkg" TargetMode="External"/><Relationship Id="rId2" Type="http://schemas.openxmlformats.org/officeDocument/2006/relationships/hyperlink" Target="https://repo.continuum.io/archive/Anaconda3-5.2.0-Linux-x86_64.sh" TargetMode="External"/><Relationship Id="rId1" Type="http://schemas.openxmlformats.org/officeDocument/2006/relationships/hyperlink" Target="https://repo.continuum.io/archive/Anaconda3-5.2.0-Windows-x86_64.exe" TargetMode="External"/><Relationship Id="rId6" Type="http://schemas.openxmlformats.org/officeDocument/2006/relationships/hyperlink" Target="https://developer.nvidia.com/cuda-toolkit" TargetMode="External"/><Relationship Id="rId5" Type="http://schemas.openxmlformats.org/officeDocument/2006/relationships/hyperlink" Target="https://git-scm.com/downloads" TargetMode="External"/><Relationship Id="rId4" Type="http://schemas.openxmlformats.org/officeDocument/2006/relationships/hyperlink" Target="https://code.visualstudio.com/Download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continuum.io/archive/Anaconda3-5.2.0-MacOSX-x86_64.pkg" TargetMode="External"/><Relationship Id="rId2" Type="http://schemas.openxmlformats.org/officeDocument/2006/relationships/hyperlink" Target="https://repo.continuum.io/archive/Anaconda3-5.2.0-Linux-x86_64.sh" TargetMode="External"/><Relationship Id="rId1" Type="http://schemas.openxmlformats.org/officeDocument/2006/relationships/hyperlink" Target="https://repo.continuum.io/archive/Anaconda3-5.2.0-Windows-x86_64.exe" TargetMode="External"/><Relationship Id="rId6" Type="http://schemas.openxmlformats.org/officeDocument/2006/relationships/hyperlink" Target="https://developer.nvidia.com/cuda-toolkit" TargetMode="External"/><Relationship Id="rId5" Type="http://schemas.openxmlformats.org/officeDocument/2006/relationships/hyperlink" Target="https://git-scm.com/downloads" TargetMode="External"/><Relationship Id="rId4" Type="http://schemas.openxmlformats.org/officeDocument/2006/relationships/hyperlink" Target="https://code.visualstudio.com/Download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912809-6537-4644-BAD0-34F08888E9E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D5871ED-9C09-4DB5-9090-B92A5B932251}">
      <dgm:prSet/>
      <dgm:spPr/>
      <dgm:t>
        <a:bodyPr/>
        <a:lstStyle/>
        <a:p>
          <a:r>
            <a:rPr lang="en-US" b="0" dirty="0"/>
            <a:t>Anaconda distribution with Python 3.5 environment:</a:t>
          </a:r>
          <a:endParaRPr lang="en-GB" dirty="0"/>
        </a:p>
      </dgm:t>
    </dgm:pt>
    <dgm:pt modelId="{F326BB00-8274-4855-8ECA-E101BBBA577D}" type="parTrans" cxnId="{D94AD8D3-1570-4D95-BDD0-E579A51A1862}">
      <dgm:prSet/>
      <dgm:spPr/>
      <dgm:t>
        <a:bodyPr/>
        <a:lstStyle/>
        <a:p>
          <a:endParaRPr lang="en-GB"/>
        </a:p>
      </dgm:t>
    </dgm:pt>
    <dgm:pt modelId="{74EB9DA3-C492-4F67-A575-B65C2DC29142}" type="sibTrans" cxnId="{D94AD8D3-1570-4D95-BDD0-E579A51A1862}">
      <dgm:prSet/>
      <dgm:spPr/>
      <dgm:t>
        <a:bodyPr/>
        <a:lstStyle/>
        <a:p>
          <a:endParaRPr lang="en-GB"/>
        </a:p>
      </dgm:t>
    </dgm:pt>
    <dgm:pt modelId="{2A2965A6-EFF4-47BC-AFB0-2A7366C423B3}">
      <dgm:prSet/>
      <dgm:spPr/>
      <dgm:t>
        <a:bodyPr/>
        <a:lstStyle/>
        <a:p>
          <a:r>
            <a:rPr lang="en-US" b="0" dirty="0"/>
            <a:t>Python IDE:</a:t>
          </a:r>
          <a:endParaRPr lang="en-GB" dirty="0"/>
        </a:p>
      </dgm:t>
    </dgm:pt>
    <dgm:pt modelId="{A6B053AE-1A7D-4E53-8D34-73A8DE8EC263}" type="parTrans" cxnId="{7AA55F28-585F-4052-9057-FE87807D9DFC}">
      <dgm:prSet/>
      <dgm:spPr/>
      <dgm:t>
        <a:bodyPr/>
        <a:lstStyle/>
        <a:p>
          <a:endParaRPr lang="en-GB"/>
        </a:p>
      </dgm:t>
    </dgm:pt>
    <dgm:pt modelId="{AACF5C15-0831-4C7C-ABA9-ADF301D940D3}" type="sibTrans" cxnId="{7AA55F28-585F-4052-9057-FE87807D9DFC}">
      <dgm:prSet/>
      <dgm:spPr/>
      <dgm:t>
        <a:bodyPr/>
        <a:lstStyle/>
        <a:p>
          <a:endParaRPr lang="en-GB"/>
        </a:p>
      </dgm:t>
    </dgm:pt>
    <dgm:pt modelId="{00C00EBF-31BB-482A-8B2B-211FB84A3278}">
      <dgm:prSet/>
      <dgm:spPr/>
      <dgm:t>
        <a:bodyPr/>
        <a:lstStyle/>
        <a:p>
          <a:r>
            <a:rPr lang="en-US" b="0" dirty="0"/>
            <a:t>Git client:</a:t>
          </a:r>
          <a:endParaRPr lang="en-GB" dirty="0"/>
        </a:p>
      </dgm:t>
    </dgm:pt>
    <dgm:pt modelId="{416C2552-4747-45B0-B6DF-738EBA6A4677}" type="parTrans" cxnId="{FC4E2494-3665-42D8-988A-98D0DED2C867}">
      <dgm:prSet/>
      <dgm:spPr/>
      <dgm:t>
        <a:bodyPr/>
        <a:lstStyle/>
        <a:p>
          <a:endParaRPr lang="en-GB"/>
        </a:p>
      </dgm:t>
    </dgm:pt>
    <dgm:pt modelId="{9BAA16E6-2363-4871-BD6B-2B945D65BF1D}" type="sibTrans" cxnId="{FC4E2494-3665-42D8-988A-98D0DED2C867}">
      <dgm:prSet/>
      <dgm:spPr/>
      <dgm:t>
        <a:bodyPr/>
        <a:lstStyle/>
        <a:p>
          <a:endParaRPr lang="en-GB"/>
        </a:p>
      </dgm:t>
    </dgm:pt>
    <dgm:pt modelId="{19C8A50F-3ECD-40F0-9F34-D8F93B07B237}">
      <dgm:prSet/>
      <dgm:spPr/>
      <dgm:t>
        <a:bodyPr/>
        <a:lstStyle/>
        <a:p>
          <a:r>
            <a:rPr lang="es-ES" dirty="0"/>
            <a:t>Windows: </a:t>
          </a:r>
          <a:r>
            <a:rPr lang="en-GB" b="0" dirty="0">
              <a:hlinkClick xmlns:r="http://schemas.openxmlformats.org/officeDocument/2006/relationships" r:id="rId1"/>
            </a:rPr>
            <a:t>https://repo.continuum.io/archive/Anaconda3-5.2.0-Windows-x86_64.exe</a:t>
          </a:r>
          <a:endParaRPr lang="en-GB" dirty="0"/>
        </a:p>
      </dgm:t>
    </dgm:pt>
    <dgm:pt modelId="{F4A6BF2E-CA1D-4B1E-AFD7-91325AA490F1}" type="parTrans" cxnId="{5CB2D27A-743F-45EB-B952-B89A6DE8085F}">
      <dgm:prSet/>
      <dgm:spPr/>
      <dgm:t>
        <a:bodyPr/>
        <a:lstStyle/>
        <a:p>
          <a:endParaRPr lang="en-GB"/>
        </a:p>
      </dgm:t>
    </dgm:pt>
    <dgm:pt modelId="{DD2C3FEA-6291-4F55-8475-C17F6C9080CA}" type="sibTrans" cxnId="{5CB2D27A-743F-45EB-B952-B89A6DE8085F}">
      <dgm:prSet/>
      <dgm:spPr/>
      <dgm:t>
        <a:bodyPr/>
        <a:lstStyle/>
        <a:p>
          <a:endParaRPr lang="en-GB"/>
        </a:p>
      </dgm:t>
    </dgm:pt>
    <dgm:pt modelId="{E046143F-1ADC-4DDD-A64B-0AC322FC3F6B}">
      <dgm:prSet/>
      <dgm:spPr/>
      <dgm:t>
        <a:bodyPr/>
        <a:lstStyle/>
        <a:p>
          <a:r>
            <a:rPr lang="es-ES" dirty="0"/>
            <a:t>Linux: </a:t>
          </a:r>
          <a:r>
            <a:rPr lang="en-GB" b="0" dirty="0">
              <a:hlinkClick xmlns:r="http://schemas.openxmlformats.org/officeDocument/2006/relationships" r:id="rId2"/>
            </a:rPr>
            <a:t>https://repo.continuum.io/archive/Anaconda3-5.2.0-Linux-x86_64.sh</a:t>
          </a:r>
          <a:endParaRPr lang="en-GB" dirty="0"/>
        </a:p>
      </dgm:t>
    </dgm:pt>
    <dgm:pt modelId="{D4A1DB24-1CE4-4DA5-9C5A-C024E318BE2C}" type="parTrans" cxnId="{89B67973-38DC-4DC4-A944-F0E8B78ADB9B}">
      <dgm:prSet/>
      <dgm:spPr/>
      <dgm:t>
        <a:bodyPr/>
        <a:lstStyle/>
        <a:p>
          <a:endParaRPr lang="en-GB"/>
        </a:p>
      </dgm:t>
    </dgm:pt>
    <dgm:pt modelId="{33BEA212-A9FB-453F-897D-F8D6269A2DCF}" type="sibTrans" cxnId="{89B67973-38DC-4DC4-A944-F0E8B78ADB9B}">
      <dgm:prSet/>
      <dgm:spPr/>
      <dgm:t>
        <a:bodyPr/>
        <a:lstStyle/>
        <a:p>
          <a:endParaRPr lang="en-GB"/>
        </a:p>
      </dgm:t>
    </dgm:pt>
    <dgm:pt modelId="{AED81F14-C306-4FCC-940B-8C1F0E3519E8}">
      <dgm:prSet/>
      <dgm:spPr/>
      <dgm:t>
        <a:bodyPr/>
        <a:lstStyle/>
        <a:p>
          <a:r>
            <a:rPr lang="es-ES" dirty="0"/>
            <a:t>MacOS X: </a:t>
          </a:r>
          <a:r>
            <a:rPr lang="en-GB" b="0" dirty="0">
              <a:hlinkClick xmlns:r="http://schemas.openxmlformats.org/officeDocument/2006/relationships" r:id="rId3"/>
            </a:rPr>
            <a:t>https://repo.continuum.io/archive/Anaconda3-5.2.0-MacOSX-x86_64.pkg</a:t>
          </a:r>
          <a:endParaRPr lang="en-GB" dirty="0"/>
        </a:p>
      </dgm:t>
    </dgm:pt>
    <dgm:pt modelId="{B583A149-A30B-45F1-8826-2927EF29C1EA}" type="parTrans" cxnId="{A9E2672E-70A0-481A-A663-3224C56C19AD}">
      <dgm:prSet/>
      <dgm:spPr/>
      <dgm:t>
        <a:bodyPr/>
        <a:lstStyle/>
        <a:p>
          <a:endParaRPr lang="en-GB"/>
        </a:p>
      </dgm:t>
    </dgm:pt>
    <dgm:pt modelId="{21852261-B475-411D-AB8D-5FCF02C29BC8}" type="sibTrans" cxnId="{A9E2672E-70A0-481A-A663-3224C56C19AD}">
      <dgm:prSet/>
      <dgm:spPr/>
      <dgm:t>
        <a:bodyPr/>
        <a:lstStyle/>
        <a:p>
          <a:endParaRPr lang="en-GB"/>
        </a:p>
      </dgm:t>
    </dgm:pt>
    <dgm:pt modelId="{A22FC7EB-46D3-475D-BD0C-60D78443F040}">
      <dgm:prSet/>
      <dgm:spPr/>
      <dgm:t>
        <a:bodyPr/>
        <a:lstStyle/>
        <a:p>
          <a:r>
            <a:rPr lang="es-ES" dirty="0" err="1"/>
            <a:t>VSCode</a:t>
          </a:r>
          <a:r>
            <a:rPr lang="es-ES" dirty="0"/>
            <a:t>: </a:t>
          </a:r>
          <a:r>
            <a:rPr lang="en-GB" dirty="0">
              <a:hlinkClick xmlns:r="http://schemas.openxmlformats.org/officeDocument/2006/relationships" r:id="rId4"/>
            </a:rPr>
            <a:t>https://code.visualstudio.com/Download</a:t>
          </a:r>
          <a:endParaRPr lang="en-GB" dirty="0"/>
        </a:p>
      </dgm:t>
    </dgm:pt>
    <dgm:pt modelId="{1322ABDD-C2FE-41D6-9343-3AE3A8B51C68}" type="parTrans" cxnId="{3D5C4397-96B7-45E9-8725-91696E4DF00F}">
      <dgm:prSet/>
      <dgm:spPr/>
      <dgm:t>
        <a:bodyPr/>
        <a:lstStyle/>
        <a:p>
          <a:endParaRPr lang="en-GB"/>
        </a:p>
      </dgm:t>
    </dgm:pt>
    <dgm:pt modelId="{7E164ED0-2F43-4C77-AD12-0E1A9AC63FDF}" type="sibTrans" cxnId="{3D5C4397-96B7-45E9-8725-91696E4DF00F}">
      <dgm:prSet/>
      <dgm:spPr/>
      <dgm:t>
        <a:bodyPr/>
        <a:lstStyle/>
        <a:p>
          <a:endParaRPr lang="en-GB"/>
        </a:p>
      </dgm:t>
    </dgm:pt>
    <dgm:pt modelId="{F805FC6F-7B51-400D-9F95-E0E3D26883B9}">
      <dgm:prSet/>
      <dgm:spPr/>
      <dgm:t>
        <a:bodyPr/>
        <a:lstStyle/>
        <a:p>
          <a:r>
            <a:rPr lang="en-GB" dirty="0">
              <a:hlinkClick xmlns:r="http://schemas.openxmlformats.org/officeDocument/2006/relationships" r:id="rId5"/>
            </a:rPr>
            <a:t>https://git-scm.com/downloads</a:t>
          </a:r>
          <a:endParaRPr lang="en-GB" dirty="0"/>
        </a:p>
      </dgm:t>
    </dgm:pt>
    <dgm:pt modelId="{FA19824B-4CF1-44CF-9168-8A7E1D566C3E}" type="parTrans" cxnId="{323A66D7-121B-4211-916E-792D60078860}">
      <dgm:prSet/>
      <dgm:spPr/>
      <dgm:t>
        <a:bodyPr/>
        <a:lstStyle/>
        <a:p>
          <a:endParaRPr lang="en-GB"/>
        </a:p>
      </dgm:t>
    </dgm:pt>
    <dgm:pt modelId="{CF76AE14-C6F1-4855-AB8F-A75C6A751AA7}" type="sibTrans" cxnId="{323A66D7-121B-4211-916E-792D60078860}">
      <dgm:prSet/>
      <dgm:spPr/>
      <dgm:t>
        <a:bodyPr/>
        <a:lstStyle/>
        <a:p>
          <a:endParaRPr lang="en-GB"/>
        </a:p>
      </dgm:t>
    </dgm:pt>
    <dgm:pt modelId="{F6159F3C-6163-46B4-B72B-779F649FF46A}">
      <dgm:prSet/>
      <dgm:spPr/>
      <dgm:t>
        <a:bodyPr/>
        <a:lstStyle/>
        <a:p>
          <a:r>
            <a:rPr lang="en-GB" dirty="0"/>
            <a:t>CUDA 9.0</a:t>
          </a:r>
        </a:p>
      </dgm:t>
    </dgm:pt>
    <dgm:pt modelId="{BFA23CF9-D205-4C5A-8536-68D9AA35EF44}" type="parTrans" cxnId="{04CCF325-C079-4627-83C2-16EE5EE1AC16}">
      <dgm:prSet/>
      <dgm:spPr/>
      <dgm:t>
        <a:bodyPr/>
        <a:lstStyle/>
        <a:p>
          <a:endParaRPr lang="en-GB"/>
        </a:p>
      </dgm:t>
    </dgm:pt>
    <dgm:pt modelId="{19372C64-0D5E-412E-818C-803138626016}" type="sibTrans" cxnId="{04CCF325-C079-4627-83C2-16EE5EE1AC16}">
      <dgm:prSet/>
      <dgm:spPr/>
      <dgm:t>
        <a:bodyPr/>
        <a:lstStyle/>
        <a:p>
          <a:endParaRPr lang="en-GB"/>
        </a:p>
      </dgm:t>
    </dgm:pt>
    <dgm:pt modelId="{9E759738-2E33-45F7-A4B0-966440635298}">
      <dgm:prSet/>
      <dgm:spPr/>
      <dgm:t>
        <a:bodyPr/>
        <a:lstStyle/>
        <a:p>
          <a:r>
            <a:rPr lang="en-GB" dirty="0">
              <a:hlinkClick xmlns:r="http://schemas.openxmlformats.org/officeDocument/2006/relationships" r:id="rId6"/>
            </a:rPr>
            <a:t>https://developer.nvidia.com/cuda-toolkit</a:t>
          </a:r>
          <a:endParaRPr lang="en-GB" dirty="0"/>
        </a:p>
      </dgm:t>
    </dgm:pt>
    <dgm:pt modelId="{BF55225A-E6E2-4524-B58B-11BF859A8330}" type="parTrans" cxnId="{AAA63080-4031-4A7C-A0B0-111E2B52F4E4}">
      <dgm:prSet/>
      <dgm:spPr/>
      <dgm:t>
        <a:bodyPr/>
        <a:lstStyle/>
        <a:p>
          <a:endParaRPr lang="en-GB"/>
        </a:p>
      </dgm:t>
    </dgm:pt>
    <dgm:pt modelId="{7F8C4C4A-6E3A-4523-B1F2-871A7E6A80B0}" type="sibTrans" cxnId="{AAA63080-4031-4A7C-A0B0-111E2B52F4E4}">
      <dgm:prSet/>
      <dgm:spPr/>
      <dgm:t>
        <a:bodyPr/>
        <a:lstStyle/>
        <a:p>
          <a:endParaRPr lang="en-GB"/>
        </a:p>
      </dgm:t>
    </dgm:pt>
    <dgm:pt modelId="{F414DC9D-F8F9-482D-9712-11EFB7064379}" type="pres">
      <dgm:prSet presAssocID="{1F912809-6537-4644-BAD0-34F08888E9E2}" presName="linear" presStyleCnt="0">
        <dgm:presLayoutVars>
          <dgm:dir/>
          <dgm:animLvl val="lvl"/>
          <dgm:resizeHandles val="exact"/>
        </dgm:presLayoutVars>
      </dgm:prSet>
      <dgm:spPr/>
    </dgm:pt>
    <dgm:pt modelId="{768BA32A-D85F-4E82-8F26-82E1C19EDF4B}" type="pres">
      <dgm:prSet presAssocID="{5D5871ED-9C09-4DB5-9090-B92A5B932251}" presName="parentLin" presStyleCnt="0"/>
      <dgm:spPr/>
    </dgm:pt>
    <dgm:pt modelId="{BC8F05B3-E735-4755-9FB3-AF8999326484}" type="pres">
      <dgm:prSet presAssocID="{5D5871ED-9C09-4DB5-9090-B92A5B932251}" presName="parentLeftMargin" presStyleLbl="node1" presStyleIdx="0" presStyleCnt="4"/>
      <dgm:spPr/>
    </dgm:pt>
    <dgm:pt modelId="{1975F02D-1473-42C0-8BDC-16210C1E2389}" type="pres">
      <dgm:prSet presAssocID="{5D5871ED-9C09-4DB5-9090-B92A5B93225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9CC4004-E961-477D-9F35-4529533F7BF5}" type="pres">
      <dgm:prSet presAssocID="{5D5871ED-9C09-4DB5-9090-B92A5B932251}" presName="negativeSpace" presStyleCnt="0"/>
      <dgm:spPr/>
    </dgm:pt>
    <dgm:pt modelId="{6B048B32-65C4-4BE7-83E7-ED9E6990C98A}" type="pres">
      <dgm:prSet presAssocID="{5D5871ED-9C09-4DB5-9090-B92A5B932251}" presName="childText" presStyleLbl="conFgAcc1" presStyleIdx="0" presStyleCnt="4">
        <dgm:presLayoutVars>
          <dgm:bulletEnabled val="1"/>
        </dgm:presLayoutVars>
      </dgm:prSet>
      <dgm:spPr/>
    </dgm:pt>
    <dgm:pt modelId="{1EC17016-E8EC-4AC4-BDC4-BDBA579865B8}" type="pres">
      <dgm:prSet presAssocID="{74EB9DA3-C492-4F67-A575-B65C2DC29142}" presName="spaceBetweenRectangles" presStyleCnt="0"/>
      <dgm:spPr/>
    </dgm:pt>
    <dgm:pt modelId="{9926A5BF-6A70-42BE-A90A-2F4702D45931}" type="pres">
      <dgm:prSet presAssocID="{2A2965A6-EFF4-47BC-AFB0-2A7366C423B3}" presName="parentLin" presStyleCnt="0"/>
      <dgm:spPr/>
    </dgm:pt>
    <dgm:pt modelId="{2D5630E3-6127-49A3-818E-B10024FD1B19}" type="pres">
      <dgm:prSet presAssocID="{2A2965A6-EFF4-47BC-AFB0-2A7366C423B3}" presName="parentLeftMargin" presStyleLbl="node1" presStyleIdx="0" presStyleCnt="4"/>
      <dgm:spPr/>
    </dgm:pt>
    <dgm:pt modelId="{EC064B78-E50C-454F-BEF3-0D32E936B260}" type="pres">
      <dgm:prSet presAssocID="{2A2965A6-EFF4-47BC-AFB0-2A7366C423B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368CF88-E26A-4586-B6C9-2CE41947071F}" type="pres">
      <dgm:prSet presAssocID="{2A2965A6-EFF4-47BC-AFB0-2A7366C423B3}" presName="negativeSpace" presStyleCnt="0"/>
      <dgm:spPr/>
    </dgm:pt>
    <dgm:pt modelId="{5DF24BE1-A897-456D-B77B-47C88A280978}" type="pres">
      <dgm:prSet presAssocID="{2A2965A6-EFF4-47BC-AFB0-2A7366C423B3}" presName="childText" presStyleLbl="conFgAcc1" presStyleIdx="1" presStyleCnt="4">
        <dgm:presLayoutVars>
          <dgm:bulletEnabled val="1"/>
        </dgm:presLayoutVars>
      </dgm:prSet>
      <dgm:spPr/>
    </dgm:pt>
    <dgm:pt modelId="{C402481F-4729-4ADF-8867-41F65AE87454}" type="pres">
      <dgm:prSet presAssocID="{AACF5C15-0831-4C7C-ABA9-ADF301D940D3}" presName="spaceBetweenRectangles" presStyleCnt="0"/>
      <dgm:spPr/>
    </dgm:pt>
    <dgm:pt modelId="{298D333C-1BA4-46D1-841E-F743BC579C4B}" type="pres">
      <dgm:prSet presAssocID="{00C00EBF-31BB-482A-8B2B-211FB84A3278}" presName="parentLin" presStyleCnt="0"/>
      <dgm:spPr/>
    </dgm:pt>
    <dgm:pt modelId="{AFB002F5-E34F-4E7A-89D4-2E046AC4C775}" type="pres">
      <dgm:prSet presAssocID="{00C00EBF-31BB-482A-8B2B-211FB84A3278}" presName="parentLeftMargin" presStyleLbl="node1" presStyleIdx="1" presStyleCnt="4"/>
      <dgm:spPr/>
    </dgm:pt>
    <dgm:pt modelId="{34362071-5307-4710-8EBA-7CC0C6FC4C1B}" type="pres">
      <dgm:prSet presAssocID="{00C00EBF-31BB-482A-8B2B-211FB84A327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90655AF-C579-4780-8ED7-C4239E046779}" type="pres">
      <dgm:prSet presAssocID="{00C00EBF-31BB-482A-8B2B-211FB84A3278}" presName="negativeSpace" presStyleCnt="0"/>
      <dgm:spPr/>
    </dgm:pt>
    <dgm:pt modelId="{932D142A-EE13-4FC4-B826-18320197AAA5}" type="pres">
      <dgm:prSet presAssocID="{00C00EBF-31BB-482A-8B2B-211FB84A3278}" presName="childText" presStyleLbl="conFgAcc1" presStyleIdx="2" presStyleCnt="4">
        <dgm:presLayoutVars>
          <dgm:bulletEnabled val="1"/>
        </dgm:presLayoutVars>
      </dgm:prSet>
      <dgm:spPr/>
    </dgm:pt>
    <dgm:pt modelId="{D4A9E5E5-2805-48B6-8D5E-77DD9FAE7B43}" type="pres">
      <dgm:prSet presAssocID="{9BAA16E6-2363-4871-BD6B-2B945D65BF1D}" presName="spaceBetweenRectangles" presStyleCnt="0"/>
      <dgm:spPr/>
    </dgm:pt>
    <dgm:pt modelId="{D4A415E4-31E3-495F-AD44-D0A22A495218}" type="pres">
      <dgm:prSet presAssocID="{F6159F3C-6163-46B4-B72B-779F649FF46A}" presName="parentLin" presStyleCnt="0"/>
      <dgm:spPr/>
    </dgm:pt>
    <dgm:pt modelId="{4553BD54-B6C5-4FD1-B6A5-7949FA32505D}" type="pres">
      <dgm:prSet presAssocID="{F6159F3C-6163-46B4-B72B-779F649FF46A}" presName="parentLeftMargin" presStyleLbl="node1" presStyleIdx="2" presStyleCnt="4"/>
      <dgm:spPr/>
    </dgm:pt>
    <dgm:pt modelId="{8B0154FD-5F35-4766-AEF0-E1E5A4EEB6F6}" type="pres">
      <dgm:prSet presAssocID="{F6159F3C-6163-46B4-B72B-779F649FF46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3B85C24-A617-4CBD-9F09-81A8E7AEF7EC}" type="pres">
      <dgm:prSet presAssocID="{F6159F3C-6163-46B4-B72B-779F649FF46A}" presName="negativeSpace" presStyleCnt="0"/>
      <dgm:spPr/>
    </dgm:pt>
    <dgm:pt modelId="{739CD006-761F-4630-912C-0682A766BC95}" type="pres">
      <dgm:prSet presAssocID="{F6159F3C-6163-46B4-B72B-779F649FF46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8B0160A-3607-4874-9844-33EB4833580F}" type="presOf" srcId="{A22FC7EB-46D3-475D-BD0C-60D78443F040}" destId="{5DF24BE1-A897-456D-B77B-47C88A280978}" srcOrd="0" destOrd="0" presId="urn:microsoft.com/office/officeart/2005/8/layout/list1"/>
    <dgm:cxn modelId="{C0C9F314-D85A-417D-8D8C-F03B3F18CD12}" type="presOf" srcId="{2A2965A6-EFF4-47BC-AFB0-2A7366C423B3}" destId="{EC064B78-E50C-454F-BEF3-0D32E936B260}" srcOrd="1" destOrd="0" presId="urn:microsoft.com/office/officeart/2005/8/layout/list1"/>
    <dgm:cxn modelId="{04CCF325-C079-4627-83C2-16EE5EE1AC16}" srcId="{1F912809-6537-4644-BAD0-34F08888E9E2}" destId="{F6159F3C-6163-46B4-B72B-779F649FF46A}" srcOrd="3" destOrd="0" parTransId="{BFA23CF9-D205-4C5A-8536-68D9AA35EF44}" sibTransId="{19372C64-0D5E-412E-818C-803138626016}"/>
    <dgm:cxn modelId="{7AA55F28-585F-4052-9057-FE87807D9DFC}" srcId="{1F912809-6537-4644-BAD0-34F08888E9E2}" destId="{2A2965A6-EFF4-47BC-AFB0-2A7366C423B3}" srcOrd="1" destOrd="0" parTransId="{A6B053AE-1A7D-4E53-8D34-73A8DE8EC263}" sibTransId="{AACF5C15-0831-4C7C-ABA9-ADF301D940D3}"/>
    <dgm:cxn modelId="{A9E2672E-70A0-481A-A663-3224C56C19AD}" srcId="{5D5871ED-9C09-4DB5-9090-B92A5B932251}" destId="{AED81F14-C306-4FCC-940B-8C1F0E3519E8}" srcOrd="2" destOrd="0" parTransId="{B583A149-A30B-45F1-8826-2927EF29C1EA}" sibTransId="{21852261-B475-411D-AB8D-5FCF02C29BC8}"/>
    <dgm:cxn modelId="{F91D4435-2FE5-4370-B98C-9FED54A1FC9F}" type="presOf" srcId="{F6159F3C-6163-46B4-B72B-779F649FF46A}" destId="{8B0154FD-5F35-4766-AEF0-E1E5A4EEB6F6}" srcOrd="1" destOrd="0" presId="urn:microsoft.com/office/officeart/2005/8/layout/list1"/>
    <dgm:cxn modelId="{B557743F-B934-4C8C-B535-C389C3C78BF6}" type="presOf" srcId="{F6159F3C-6163-46B4-B72B-779F649FF46A}" destId="{4553BD54-B6C5-4FD1-B6A5-7949FA32505D}" srcOrd="0" destOrd="0" presId="urn:microsoft.com/office/officeart/2005/8/layout/list1"/>
    <dgm:cxn modelId="{89B67973-38DC-4DC4-A944-F0E8B78ADB9B}" srcId="{5D5871ED-9C09-4DB5-9090-B92A5B932251}" destId="{E046143F-1ADC-4DDD-A64B-0AC322FC3F6B}" srcOrd="1" destOrd="0" parTransId="{D4A1DB24-1CE4-4DA5-9C5A-C024E318BE2C}" sibTransId="{33BEA212-A9FB-453F-897D-F8D6269A2DCF}"/>
    <dgm:cxn modelId="{63ABA879-578F-4257-8770-C0504EB727FB}" type="presOf" srcId="{AED81F14-C306-4FCC-940B-8C1F0E3519E8}" destId="{6B048B32-65C4-4BE7-83E7-ED9E6990C98A}" srcOrd="0" destOrd="2" presId="urn:microsoft.com/office/officeart/2005/8/layout/list1"/>
    <dgm:cxn modelId="{5CB2D27A-743F-45EB-B952-B89A6DE8085F}" srcId="{5D5871ED-9C09-4DB5-9090-B92A5B932251}" destId="{19C8A50F-3ECD-40F0-9F34-D8F93B07B237}" srcOrd="0" destOrd="0" parTransId="{F4A6BF2E-CA1D-4B1E-AFD7-91325AA490F1}" sibTransId="{DD2C3FEA-6291-4F55-8475-C17F6C9080CA}"/>
    <dgm:cxn modelId="{176C7E7D-8530-4BF6-A28E-8954BDDD20C5}" type="presOf" srcId="{5D5871ED-9C09-4DB5-9090-B92A5B932251}" destId="{1975F02D-1473-42C0-8BDC-16210C1E2389}" srcOrd="1" destOrd="0" presId="urn:microsoft.com/office/officeart/2005/8/layout/list1"/>
    <dgm:cxn modelId="{AAA63080-4031-4A7C-A0B0-111E2B52F4E4}" srcId="{F6159F3C-6163-46B4-B72B-779F649FF46A}" destId="{9E759738-2E33-45F7-A4B0-966440635298}" srcOrd="0" destOrd="0" parTransId="{BF55225A-E6E2-4524-B58B-11BF859A8330}" sibTransId="{7F8C4C4A-6E3A-4523-B1F2-871A7E6A80B0}"/>
    <dgm:cxn modelId="{3200D78B-D9D4-4C86-9245-337A2C23A763}" type="presOf" srcId="{2A2965A6-EFF4-47BC-AFB0-2A7366C423B3}" destId="{2D5630E3-6127-49A3-818E-B10024FD1B19}" srcOrd="0" destOrd="0" presId="urn:microsoft.com/office/officeart/2005/8/layout/list1"/>
    <dgm:cxn modelId="{5CD3F88B-B0BB-4582-8C04-6780118DFA12}" type="presOf" srcId="{5D5871ED-9C09-4DB5-9090-B92A5B932251}" destId="{BC8F05B3-E735-4755-9FB3-AF8999326484}" srcOrd="0" destOrd="0" presId="urn:microsoft.com/office/officeart/2005/8/layout/list1"/>
    <dgm:cxn modelId="{FC4E2494-3665-42D8-988A-98D0DED2C867}" srcId="{1F912809-6537-4644-BAD0-34F08888E9E2}" destId="{00C00EBF-31BB-482A-8B2B-211FB84A3278}" srcOrd="2" destOrd="0" parTransId="{416C2552-4747-45B0-B6DF-738EBA6A4677}" sibTransId="{9BAA16E6-2363-4871-BD6B-2B945D65BF1D}"/>
    <dgm:cxn modelId="{A23B0A95-D01D-4709-B67F-761F8792FC26}" type="presOf" srcId="{F805FC6F-7B51-400D-9F95-E0E3D26883B9}" destId="{932D142A-EE13-4FC4-B826-18320197AAA5}" srcOrd="0" destOrd="0" presId="urn:microsoft.com/office/officeart/2005/8/layout/list1"/>
    <dgm:cxn modelId="{3D5C4397-96B7-45E9-8725-91696E4DF00F}" srcId="{2A2965A6-EFF4-47BC-AFB0-2A7366C423B3}" destId="{A22FC7EB-46D3-475D-BD0C-60D78443F040}" srcOrd="0" destOrd="0" parTransId="{1322ABDD-C2FE-41D6-9343-3AE3A8B51C68}" sibTransId="{7E164ED0-2F43-4C77-AD12-0E1A9AC63FDF}"/>
    <dgm:cxn modelId="{F41F1DA8-C385-459E-A9AF-853F36865234}" type="presOf" srcId="{E046143F-1ADC-4DDD-A64B-0AC322FC3F6B}" destId="{6B048B32-65C4-4BE7-83E7-ED9E6990C98A}" srcOrd="0" destOrd="1" presId="urn:microsoft.com/office/officeart/2005/8/layout/list1"/>
    <dgm:cxn modelId="{C0C959C2-9E68-4436-BFED-65A1FA4F4D70}" type="presOf" srcId="{00C00EBF-31BB-482A-8B2B-211FB84A3278}" destId="{AFB002F5-E34F-4E7A-89D4-2E046AC4C775}" srcOrd="0" destOrd="0" presId="urn:microsoft.com/office/officeart/2005/8/layout/list1"/>
    <dgm:cxn modelId="{D94AD8D3-1570-4D95-BDD0-E579A51A1862}" srcId="{1F912809-6537-4644-BAD0-34F08888E9E2}" destId="{5D5871ED-9C09-4DB5-9090-B92A5B932251}" srcOrd="0" destOrd="0" parTransId="{F326BB00-8274-4855-8ECA-E101BBBA577D}" sibTransId="{74EB9DA3-C492-4F67-A575-B65C2DC29142}"/>
    <dgm:cxn modelId="{CDB425D5-86D9-4FBA-8ACD-BD025EAF4989}" type="presOf" srcId="{00C00EBF-31BB-482A-8B2B-211FB84A3278}" destId="{34362071-5307-4710-8EBA-7CC0C6FC4C1B}" srcOrd="1" destOrd="0" presId="urn:microsoft.com/office/officeart/2005/8/layout/list1"/>
    <dgm:cxn modelId="{323A66D7-121B-4211-916E-792D60078860}" srcId="{00C00EBF-31BB-482A-8B2B-211FB84A3278}" destId="{F805FC6F-7B51-400D-9F95-E0E3D26883B9}" srcOrd="0" destOrd="0" parTransId="{FA19824B-4CF1-44CF-9168-8A7E1D566C3E}" sibTransId="{CF76AE14-C6F1-4855-AB8F-A75C6A751AA7}"/>
    <dgm:cxn modelId="{EC7223E2-2948-4ECA-891D-BB6CBF7DB772}" type="presOf" srcId="{9E759738-2E33-45F7-A4B0-966440635298}" destId="{739CD006-761F-4630-912C-0682A766BC95}" srcOrd="0" destOrd="0" presId="urn:microsoft.com/office/officeart/2005/8/layout/list1"/>
    <dgm:cxn modelId="{524607EF-AF07-445D-8A24-C75C6C52B336}" type="presOf" srcId="{19C8A50F-3ECD-40F0-9F34-D8F93B07B237}" destId="{6B048B32-65C4-4BE7-83E7-ED9E6990C98A}" srcOrd="0" destOrd="0" presId="urn:microsoft.com/office/officeart/2005/8/layout/list1"/>
    <dgm:cxn modelId="{CE4489EF-A253-4063-98F7-CB9FB15C1A33}" type="presOf" srcId="{1F912809-6537-4644-BAD0-34F08888E9E2}" destId="{F414DC9D-F8F9-482D-9712-11EFB7064379}" srcOrd="0" destOrd="0" presId="urn:microsoft.com/office/officeart/2005/8/layout/list1"/>
    <dgm:cxn modelId="{14EAF9C9-71E4-4E67-ADD7-E622EA605CD7}" type="presParOf" srcId="{F414DC9D-F8F9-482D-9712-11EFB7064379}" destId="{768BA32A-D85F-4E82-8F26-82E1C19EDF4B}" srcOrd="0" destOrd="0" presId="urn:microsoft.com/office/officeart/2005/8/layout/list1"/>
    <dgm:cxn modelId="{856FBBBB-E094-4FA4-8E5A-0034401CDB41}" type="presParOf" srcId="{768BA32A-D85F-4E82-8F26-82E1C19EDF4B}" destId="{BC8F05B3-E735-4755-9FB3-AF8999326484}" srcOrd="0" destOrd="0" presId="urn:microsoft.com/office/officeart/2005/8/layout/list1"/>
    <dgm:cxn modelId="{7C15557F-C029-472C-9F44-44634235A44A}" type="presParOf" srcId="{768BA32A-D85F-4E82-8F26-82E1C19EDF4B}" destId="{1975F02D-1473-42C0-8BDC-16210C1E2389}" srcOrd="1" destOrd="0" presId="urn:microsoft.com/office/officeart/2005/8/layout/list1"/>
    <dgm:cxn modelId="{4E634A9B-E90F-4A70-B0AC-BB9C2565B6F6}" type="presParOf" srcId="{F414DC9D-F8F9-482D-9712-11EFB7064379}" destId="{69CC4004-E961-477D-9F35-4529533F7BF5}" srcOrd="1" destOrd="0" presId="urn:microsoft.com/office/officeart/2005/8/layout/list1"/>
    <dgm:cxn modelId="{9BA94CF4-A3AF-490A-BEC9-A7F311619AF9}" type="presParOf" srcId="{F414DC9D-F8F9-482D-9712-11EFB7064379}" destId="{6B048B32-65C4-4BE7-83E7-ED9E6990C98A}" srcOrd="2" destOrd="0" presId="urn:microsoft.com/office/officeart/2005/8/layout/list1"/>
    <dgm:cxn modelId="{2BE11A25-9643-4515-9879-1B0DF5FBC1F9}" type="presParOf" srcId="{F414DC9D-F8F9-482D-9712-11EFB7064379}" destId="{1EC17016-E8EC-4AC4-BDC4-BDBA579865B8}" srcOrd="3" destOrd="0" presId="urn:microsoft.com/office/officeart/2005/8/layout/list1"/>
    <dgm:cxn modelId="{70B92BF1-5217-4591-A255-7F30871F815A}" type="presParOf" srcId="{F414DC9D-F8F9-482D-9712-11EFB7064379}" destId="{9926A5BF-6A70-42BE-A90A-2F4702D45931}" srcOrd="4" destOrd="0" presId="urn:microsoft.com/office/officeart/2005/8/layout/list1"/>
    <dgm:cxn modelId="{0E84D022-0DE3-452E-A27D-2F372D5EDA9C}" type="presParOf" srcId="{9926A5BF-6A70-42BE-A90A-2F4702D45931}" destId="{2D5630E3-6127-49A3-818E-B10024FD1B19}" srcOrd="0" destOrd="0" presId="urn:microsoft.com/office/officeart/2005/8/layout/list1"/>
    <dgm:cxn modelId="{E67A2B1E-5745-4A8D-BBB0-D28D807757F8}" type="presParOf" srcId="{9926A5BF-6A70-42BE-A90A-2F4702D45931}" destId="{EC064B78-E50C-454F-BEF3-0D32E936B260}" srcOrd="1" destOrd="0" presId="urn:microsoft.com/office/officeart/2005/8/layout/list1"/>
    <dgm:cxn modelId="{FBEC2250-0940-4902-B0B3-87D81C7D2A98}" type="presParOf" srcId="{F414DC9D-F8F9-482D-9712-11EFB7064379}" destId="{2368CF88-E26A-4586-B6C9-2CE41947071F}" srcOrd="5" destOrd="0" presId="urn:microsoft.com/office/officeart/2005/8/layout/list1"/>
    <dgm:cxn modelId="{2F1A60C6-C99F-4259-988B-F12927A83A1E}" type="presParOf" srcId="{F414DC9D-F8F9-482D-9712-11EFB7064379}" destId="{5DF24BE1-A897-456D-B77B-47C88A280978}" srcOrd="6" destOrd="0" presId="urn:microsoft.com/office/officeart/2005/8/layout/list1"/>
    <dgm:cxn modelId="{6AB4B502-6ADE-4C75-8963-FC1BE749CB74}" type="presParOf" srcId="{F414DC9D-F8F9-482D-9712-11EFB7064379}" destId="{C402481F-4729-4ADF-8867-41F65AE87454}" srcOrd="7" destOrd="0" presId="urn:microsoft.com/office/officeart/2005/8/layout/list1"/>
    <dgm:cxn modelId="{94F2E003-963A-4F9C-A03C-18A3A1BDD5F8}" type="presParOf" srcId="{F414DC9D-F8F9-482D-9712-11EFB7064379}" destId="{298D333C-1BA4-46D1-841E-F743BC579C4B}" srcOrd="8" destOrd="0" presId="urn:microsoft.com/office/officeart/2005/8/layout/list1"/>
    <dgm:cxn modelId="{FED27EB4-DB89-4679-A976-8B95B809E1A2}" type="presParOf" srcId="{298D333C-1BA4-46D1-841E-F743BC579C4B}" destId="{AFB002F5-E34F-4E7A-89D4-2E046AC4C775}" srcOrd="0" destOrd="0" presId="urn:microsoft.com/office/officeart/2005/8/layout/list1"/>
    <dgm:cxn modelId="{B4E29907-9EDC-47C1-AA01-92E45CF23259}" type="presParOf" srcId="{298D333C-1BA4-46D1-841E-F743BC579C4B}" destId="{34362071-5307-4710-8EBA-7CC0C6FC4C1B}" srcOrd="1" destOrd="0" presId="urn:microsoft.com/office/officeart/2005/8/layout/list1"/>
    <dgm:cxn modelId="{DE93F6E3-D1CC-4151-BD20-2FC26C53C46D}" type="presParOf" srcId="{F414DC9D-F8F9-482D-9712-11EFB7064379}" destId="{A90655AF-C579-4780-8ED7-C4239E046779}" srcOrd="9" destOrd="0" presId="urn:microsoft.com/office/officeart/2005/8/layout/list1"/>
    <dgm:cxn modelId="{E0361457-F39F-45AD-BC89-ACAA3820CE6F}" type="presParOf" srcId="{F414DC9D-F8F9-482D-9712-11EFB7064379}" destId="{932D142A-EE13-4FC4-B826-18320197AAA5}" srcOrd="10" destOrd="0" presId="urn:microsoft.com/office/officeart/2005/8/layout/list1"/>
    <dgm:cxn modelId="{E7020B76-0801-4609-8275-BC32F6E57604}" type="presParOf" srcId="{F414DC9D-F8F9-482D-9712-11EFB7064379}" destId="{D4A9E5E5-2805-48B6-8D5E-77DD9FAE7B43}" srcOrd="11" destOrd="0" presId="urn:microsoft.com/office/officeart/2005/8/layout/list1"/>
    <dgm:cxn modelId="{043C104E-49C9-42A1-83E1-1FC94127A1F4}" type="presParOf" srcId="{F414DC9D-F8F9-482D-9712-11EFB7064379}" destId="{D4A415E4-31E3-495F-AD44-D0A22A495218}" srcOrd="12" destOrd="0" presId="urn:microsoft.com/office/officeart/2005/8/layout/list1"/>
    <dgm:cxn modelId="{67580DA0-84E4-47C4-83DD-87C538EE2231}" type="presParOf" srcId="{D4A415E4-31E3-495F-AD44-D0A22A495218}" destId="{4553BD54-B6C5-4FD1-B6A5-7949FA32505D}" srcOrd="0" destOrd="0" presId="urn:microsoft.com/office/officeart/2005/8/layout/list1"/>
    <dgm:cxn modelId="{CFE00E7C-EBF5-4B42-B002-D827002A3628}" type="presParOf" srcId="{D4A415E4-31E3-495F-AD44-D0A22A495218}" destId="{8B0154FD-5F35-4766-AEF0-E1E5A4EEB6F6}" srcOrd="1" destOrd="0" presId="urn:microsoft.com/office/officeart/2005/8/layout/list1"/>
    <dgm:cxn modelId="{6DA22784-50B9-4B97-AA09-ED4D5FF9AE2F}" type="presParOf" srcId="{F414DC9D-F8F9-482D-9712-11EFB7064379}" destId="{D3B85C24-A617-4CBD-9F09-81A8E7AEF7EC}" srcOrd="13" destOrd="0" presId="urn:microsoft.com/office/officeart/2005/8/layout/list1"/>
    <dgm:cxn modelId="{30E2A11A-FF47-4987-A54F-3FF580BAA501}" type="presParOf" srcId="{F414DC9D-F8F9-482D-9712-11EFB7064379}" destId="{739CD006-761F-4630-912C-0682A766BC9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48B32-65C4-4BE7-83E7-ED9E6990C98A}">
      <dsp:nvSpPr>
        <dsp:cNvPr id="0" name=""/>
        <dsp:cNvSpPr/>
      </dsp:nvSpPr>
      <dsp:spPr>
        <a:xfrm>
          <a:off x="0" y="399899"/>
          <a:ext cx="18478014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4099" tIns="395732" rIns="143409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Windows: </a:t>
          </a:r>
          <a:r>
            <a:rPr lang="en-GB" sz="1900" b="0" kern="1200" dirty="0">
              <a:hlinkClick xmlns:r="http://schemas.openxmlformats.org/officeDocument/2006/relationships" r:id="rId1"/>
            </a:rPr>
            <a:t>https://repo.continuum.io/archive/Anaconda3-5.2.0-Windows-x86_64.exe</a:t>
          </a: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Linux: </a:t>
          </a:r>
          <a:r>
            <a:rPr lang="en-GB" sz="1900" b="0" kern="1200" dirty="0">
              <a:hlinkClick xmlns:r="http://schemas.openxmlformats.org/officeDocument/2006/relationships" r:id="rId2"/>
            </a:rPr>
            <a:t>https://repo.continuum.io/archive/Anaconda3-5.2.0-Linux-x86_64.sh</a:t>
          </a: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MacOS X: </a:t>
          </a:r>
          <a:r>
            <a:rPr lang="en-GB" sz="1900" b="0" kern="1200" dirty="0">
              <a:hlinkClick xmlns:r="http://schemas.openxmlformats.org/officeDocument/2006/relationships" r:id="rId3"/>
            </a:rPr>
            <a:t>https://repo.continuum.io/archive/Anaconda3-5.2.0-MacOSX-x86_64.pkg</a:t>
          </a:r>
          <a:endParaRPr lang="en-GB" sz="1900" kern="1200" dirty="0"/>
        </a:p>
      </dsp:txBody>
      <dsp:txXfrm>
        <a:off x="0" y="399899"/>
        <a:ext cx="18478014" cy="1436400"/>
      </dsp:txXfrm>
    </dsp:sp>
    <dsp:sp modelId="{1975F02D-1473-42C0-8BDC-16210C1E2389}">
      <dsp:nvSpPr>
        <dsp:cNvPr id="0" name=""/>
        <dsp:cNvSpPr/>
      </dsp:nvSpPr>
      <dsp:spPr>
        <a:xfrm>
          <a:off x="923900" y="119459"/>
          <a:ext cx="1293460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8897" tIns="0" rIns="48889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Anaconda distribution with Python 3.5 environment:</a:t>
          </a:r>
          <a:endParaRPr lang="en-GB" sz="1900" kern="1200" dirty="0"/>
        </a:p>
      </dsp:txBody>
      <dsp:txXfrm>
        <a:off x="951280" y="146839"/>
        <a:ext cx="12879849" cy="506120"/>
      </dsp:txXfrm>
    </dsp:sp>
    <dsp:sp modelId="{5DF24BE1-A897-456D-B77B-47C88A280978}">
      <dsp:nvSpPr>
        <dsp:cNvPr id="0" name=""/>
        <dsp:cNvSpPr/>
      </dsp:nvSpPr>
      <dsp:spPr>
        <a:xfrm>
          <a:off x="0" y="2219340"/>
          <a:ext cx="18478014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4099" tIns="395732" rIns="143409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 err="1"/>
            <a:t>VSCode</a:t>
          </a:r>
          <a:r>
            <a:rPr lang="es-ES" sz="1900" kern="1200" dirty="0"/>
            <a:t>: </a:t>
          </a:r>
          <a:r>
            <a:rPr lang="en-GB" sz="1900" kern="1200" dirty="0">
              <a:hlinkClick xmlns:r="http://schemas.openxmlformats.org/officeDocument/2006/relationships" r:id="rId4"/>
            </a:rPr>
            <a:t>https://code.visualstudio.com/Download</a:t>
          </a:r>
          <a:endParaRPr lang="en-GB" sz="1900" kern="1200" dirty="0"/>
        </a:p>
      </dsp:txBody>
      <dsp:txXfrm>
        <a:off x="0" y="2219340"/>
        <a:ext cx="18478014" cy="807975"/>
      </dsp:txXfrm>
    </dsp:sp>
    <dsp:sp modelId="{EC064B78-E50C-454F-BEF3-0D32E936B260}">
      <dsp:nvSpPr>
        <dsp:cNvPr id="0" name=""/>
        <dsp:cNvSpPr/>
      </dsp:nvSpPr>
      <dsp:spPr>
        <a:xfrm>
          <a:off x="923900" y="1938900"/>
          <a:ext cx="1293460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8897" tIns="0" rIns="48889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Python IDE:</a:t>
          </a:r>
          <a:endParaRPr lang="en-GB" sz="1900" kern="1200" dirty="0"/>
        </a:p>
      </dsp:txBody>
      <dsp:txXfrm>
        <a:off x="951280" y="1966280"/>
        <a:ext cx="12879849" cy="506120"/>
      </dsp:txXfrm>
    </dsp:sp>
    <dsp:sp modelId="{932D142A-EE13-4FC4-B826-18320197AAA5}">
      <dsp:nvSpPr>
        <dsp:cNvPr id="0" name=""/>
        <dsp:cNvSpPr/>
      </dsp:nvSpPr>
      <dsp:spPr>
        <a:xfrm>
          <a:off x="0" y="3410354"/>
          <a:ext cx="18478014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4099" tIns="395732" rIns="143409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>
              <a:hlinkClick xmlns:r="http://schemas.openxmlformats.org/officeDocument/2006/relationships" r:id="rId5"/>
            </a:rPr>
            <a:t>https://git-scm.com/downloads</a:t>
          </a:r>
          <a:endParaRPr lang="en-GB" sz="1900" kern="1200" dirty="0"/>
        </a:p>
      </dsp:txBody>
      <dsp:txXfrm>
        <a:off x="0" y="3410354"/>
        <a:ext cx="18478014" cy="807975"/>
      </dsp:txXfrm>
    </dsp:sp>
    <dsp:sp modelId="{34362071-5307-4710-8EBA-7CC0C6FC4C1B}">
      <dsp:nvSpPr>
        <dsp:cNvPr id="0" name=""/>
        <dsp:cNvSpPr/>
      </dsp:nvSpPr>
      <dsp:spPr>
        <a:xfrm>
          <a:off x="923900" y="3129915"/>
          <a:ext cx="1293460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8897" tIns="0" rIns="48889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Git client:</a:t>
          </a:r>
          <a:endParaRPr lang="en-GB" sz="1900" kern="1200" dirty="0"/>
        </a:p>
      </dsp:txBody>
      <dsp:txXfrm>
        <a:off x="951280" y="3157295"/>
        <a:ext cx="12879849" cy="506120"/>
      </dsp:txXfrm>
    </dsp:sp>
    <dsp:sp modelId="{739CD006-761F-4630-912C-0682A766BC95}">
      <dsp:nvSpPr>
        <dsp:cNvPr id="0" name=""/>
        <dsp:cNvSpPr/>
      </dsp:nvSpPr>
      <dsp:spPr>
        <a:xfrm>
          <a:off x="0" y="4601369"/>
          <a:ext cx="18478014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4099" tIns="395732" rIns="143409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>
              <a:hlinkClick xmlns:r="http://schemas.openxmlformats.org/officeDocument/2006/relationships" r:id="rId6"/>
            </a:rPr>
            <a:t>https://developer.nvidia.com/cuda-toolkit</a:t>
          </a:r>
          <a:endParaRPr lang="en-GB" sz="1900" kern="1200" dirty="0"/>
        </a:p>
      </dsp:txBody>
      <dsp:txXfrm>
        <a:off x="0" y="4601369"/>
        <a:ext cx="18478014" cy="807975"/>
      </dsp:txXfrm>
    </dsp:sp>
    <dsp:sp modelId="{8B0154FD-5F35-4766-AEF0-E1E5A4EEB6F6}">
      <dsp:nvSpPr>
        <dsp:cNvPr id="0" name=""/>
        <dsp:cNvSpPr/>
      </dsp:nvSpPr>
      <dsp:spPr>
        <a:xfrm>
          <a:off x="923900" y="4320929"/>
          <a:ext cx="1293460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8897" tIns="0" rIns="48889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CUDA 9.0</a:t>
          </a:r>
        </a:p>
      </dsp:txBody>
      <dsp:txXfrm>
        <a:off x="951280" y="4348309"/>
        <a:ext cx="12879849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1667F193-4663-3241-A3F4-47F649ECE6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CB45B4DB-116C-B740-A39B-BACD56C977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21200-539F-1341-850E-0E51CA3393E5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2E5C9A1F-741A-0643-9D6F-5646EFABF2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2EDB0FF9-18C9-EE4E-B63D-D264724A8E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00D35-1BEB-DD42-A2D5-314930B612F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1673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7AEC1-1928-414E-A654-B09E4EE0B039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68F0C-750B-6440-A7B4-17C12343E52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320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0" y="2880000"/>
            <a:ext cx="18565384" cy="2651127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8" y="6554836"/>
            <a:ext cx="18565384" cy="665487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3200"/>
            </a:lvl1pPr>
            <a:lvl2pPr marL="914354" indent="0">
              <a:lnSpc>
                <a:spcPct val="120000"/>
              </a:lnSpc>
              <a:buNone/>
              <a:defRPr sz="3200"/>
            </a:lvl2pPr>
            <a:lvl3pPr marL="1828709" indent="0">
              <a:lnSpc>
                <a:spcPct val="120000"/>
              </a:lnSpc>
              <a:buNone/>
              <a:defRPr sz="3200"/>
            </a:lvl3pPr>
            <a:lvl4pPr marL="2743063" indent="0">
              <a:lnSpc>
                <a:spcPct val="120000"/>
              </a:lnSpc>
              <a:buNone/>
              <a:defRPr sz="3200"/>
            </a:lvl4pPr>
            <a:lvl5pPr marL="3657417" indent="0">
              <a:lnSpc>
                <a:spcPct val="120000"/>
              </a:lnSpc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‹#›</a:t>
            </a:fld>
            <a:endParaRPr lang="es-ES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841E858-A3E1-9349-85DD-D82B8F9FDE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0738" y="5469164"/>
            <a:ext cx="18565384" cy="801641"/>
          </a:xfrm>
        </p:spPr>
        <p:txBody>
          <a:bodyPr/>
          <a:lstStyle>
            <a:lvl1pPr marL="0" indent="0">
              <a:buNone/>
              <a:defRPr sz="5400" b="1"/>
            </a:lvl1pPr>
          </a:lstStyle>
          <a:p>
            <a:pPr lvl="0"/>
            <a:r>
              <a:rPr lang="en-US" dirty="0"/>
              <a:t>Subtitle</a:t>
            </a:r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374A834-5421-534E-AE87-BB1F0E170A56}"/>
              </a:ext>
            </a:extLst>
          </p:cNvPr>
          <p:cNvSpPr/>
          <p:nvPr userDrawn="1"/>
        </p:nvSpPr>
        <p:spPr>
          <a:xfrm>
            <a:off x="-10838" y="1215997"/>
            <a:ext cx="2913231" cy="86356"/>
          </a:xfrm>
          <a:prstGeom prst="rect">
            <a:avLst/>
          </a:prstGeom>
          <a:solidFill>
            <a:srgbClr val="00D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A67A111A-6AF1-4E70-B74A-9B1E6F4FA09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94123" y="379398"/>
            <a:ext cx="6492570" cy="1673198"/>
          </a:xfrm>
        </p:spPr>
        <p:txBody>
          <a:bodyPr>
            <a:norm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es-ES" dirty="0"/>
              <a:t>Deep Learning </a:t>
            </a:r>
            <a:r>
              <a:rPr lang="es-ES" dirty="0" err="1"/>
              <a:t>Workflow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041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335E2-14BF-F246-8200-622169DBE8EA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5E3BC-0B6F-0641-B503-95411F2D88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232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9FCF6-BB99-1541-B712-2A07888C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9744" y="2340354"/>
            <a:ext cx="18565384" cy="2651127"/>
          </a:xfrm>
        </p:spPr>
        <p:txBody>
          <a:bodyPr/>
          <a:lstStyle/>
          <a:p>
            <a:r>
              <a:rPr lang="es-ES" dirty="0"/>
              <a:t>THE PATH TO DEEP LEARNING WITH TENSORFLOW + KERAS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F7B861-DD95-9547-A95C-4168F4976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0482" y="6015190"/>
            <a:ext cx="18565384" cy="6654876"/>
          </a:xfrm>
        </p:spPr>
        <p:txBody>
          <a:bodyPr/>
          <a:lstStyle/>
          <a:p>
            <a:r>
              <a:rPr lang="en-US" dirty="0">
                <a:solidFill>
                  <a:srgbClr val="2C3046"/>
                </a:solidFill>
                <a:latin typeface="Source Sans Pro"/>
              </a:rPr>
              <a:t>We will perform the installation of the required wheels for using TensorFlow as part of the labs, but having the following pre-requisites installed will save time and potential issues during the workshop:</a:t>
            </a:r>
          </a:p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D79DFB-0299-A64D-B81E-6F55D6D936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30482" y="4929518"/>
            <a:ext cx="18565384" cy="801641"/>
          </a:xfrm>
        </p:spPr>
        <p:txBody>
          <a:bodyPr>
            <a:normAutofit lnSpcReduction="10000"/>
          </a:bodyPr>
          <a:lstStyle/>
          <a:p>
            <a:r>
              <a:rPr lang="es-ES" dirty="0"/>
              <a:t>REQUIREMENTS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2B75B24-D406-4F59-BE5A-DEC6DC3B37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1912356"/>
              </p:ext>
            </p:extLst>
          </p:nvPr>
        </p:nvGraphicFramePr>
        <p:xfrm>
          <a:off x="4617852" y="7425291"/>
          <a:ext cx="18478014" cy="5528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45435642-343C-438A-AA07-4D4277324A3D}"/>
              </a:ext>
            </a:extLst>
          </p:cNvPr>
          <p:cNvSpPr txBox="1">
            <a:spLocks/>
          </p:cNvSpPr>
          <p:nvPr/>
        </p:nvSpPr>
        <p:spPr>
          <a:xfrm>
            <a:off x="227012" y="301626"/>
            <a:ext cx="7522903" cy="801642"/>
          </a:xfrm>
          <a:prstGeom prst="rect">
            <a:avLst/>
          </a:prstGeom>
        </p:spPr>
        <p:txBody>
          <a:bodyPr/>
          <a:lstStyle>
            <a:lvl1pPr marL="0" indent="0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5400" b="1" dirty="0"/>
              <a:t>Deep Learning Workshop</a:t>
            </a:r>
          </a:p>
        </p:txBody>
      </p:sp>
    </p:spTree>
    <p:extLst>
      <p:ext uri="{BB962C8B-B14F-4D97-AF65-F5344CB8AC3E}">
        <p14:creationId xmlns:p14="http://schemas.microsoft.com/office/powerpoint/2010/main" val="2484872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rcRect/>
          <a:stretch>
            <a:fillRect/>
          </a:stretch>
        </a:blipFill>
        <a:ln w="152400">
          <a:solidFill>
            <a:schemeClr val="bg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1C14808C3DA24D92CEDE52F6400555" ma:contentTypeVersion="11" ma:contentTypeDescription="Create a new document." ma:contentTypeScope="" ma:versionID="fc3c0697871ceae9377e979c9582aded">
  <xsd:schema xmlns:xsd="http://www.w3.org/2001/XMLSchema" xmlns:xs="http://www.w3.org/2001/XMLSchema" xmlns:p="http://schemas.microsoft.com/office/2006/metadata/properties" xmlns:ns2="5cc60d69-a5f6-4f8f-8194-a79b51c73eb9" xmlns:ns3="f5769fee-510a-49e6-bcb7-23ad29149142" targetNamespace="http://schemas.microsoft.com/office/2006/metadata/properties" ma:root="true" ma:fieldsID="031d13435719a6579a7e713ab6863029" ns2:_="" ns3:_="">
    <xsd:import namespace="5cc60d69-a5f6-4f8f-8194-a79b51c73eb9"/>
    <xsd:import namespace="f5769fee-510a-49e6-bcb7-23ad2914914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c60d69-a5f6-4f8f-8194-a79b51c73eb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69fee-510a-49e6-bcb7-23ad291491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80B5E0-5C99-461A-83D4-0C7AEBBC3B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c60d69-a5f6-4f8f-8194-a79b51c73eb9"/>
    <ds:schemaRef ds:uri="f5769fee-510a-49e6-bcb7-23ad291491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54BCAD-7177-4C4B-8E76-C0B57BA053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7AFE8C-DC6B-49C1-85B5-4E7F420961FF}">
  <ds:schemaRefs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f5769fee-510a-49e6-bcb7-23ad29149142"/>
    <ds:schemaRef ds:uri="5cc60d69-a5f6-4f8f-8194-a79b51c73eb9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</TotalTime>
  <Words>135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</vt:lpstr>
      <vt:lpstr>Tema de Office</vt:lpstr>
      <vt:lpstr>THE PATH TO DEEP LEARNING WITH TENSORFLOW + KERAS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Cuenca Oliva</dc:creator>
  <cp:lastModifiedBy>José Fernández Vizoso</cp:lastModifiedBy>
  <cp:revision>135</cp:revision>
  <dcterms:created xsi:type="dcterms:W3CDTF">2018-02-01T10:28:29Z</dcterms:created>
  <dcterms:modified xsi:type="dcterms:W3CDTF">2018-11-05T11:16:30Z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0x010100B01C14808C3DA24D92CEDE52F6400555</vt:lpwstr>
  </property>
</Properties>
</file>