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8288000" cy="2743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16459200" cy="25603200"/>
          </a:xfrm>
          <a:prstGeom prst="rect">
            <a:avLst/>
          </a:prstGeom>
          <a:noFill/>
        </p:spPr>
        <p:txBody>
          <a:bodyPr wrap="none">
            <a:spAutoFit/>
          </a:bodyPr>
          <a:lstStyle/>
          <a:p>
            <a:pPr>
              <a:defRPr sz="600">
                <a:latin typeface="Courier"/>
              </a:defRPr>
            </a:pPr>
          </a:p>
          <a:p>
            <a:pPr>
              <a:defRPr sz="600">
                <a:latin typeface="Courier"/>
              </a:defRPr>
            </a:pPr>
            <a:r>
              <a:t>MARLEY was dead: to begin with. There is no doubt whatever about that. The register of his burial was signed by the clergyman, the clerk, the undertaker, and the chief mourner. Scrooge signed it: and Scrooge's name was good upon 'Change, for anything he chose to put his hand to. Old Marley was as dead as a door-nail. Mind! I don't mean to say that I know, of</a:t>
            </a:r>
          </a:p>
          <a:p>
            <a:pPr>
              <a:defRPr sz="600">
                <a:latin typeface="Courier"/>
              </a:defRPr>
            </a:pPr>
            <a:r>
              <a:t> my own knowledge, what there is particularly dead about a door-nail. I might have been inclined, myself, to regard a coffin-nail as the deadest piece of ironmongery in the trade. But the wisdom of our ancestors is in the simile; and my unhallowed hands shall not disturb it, or the Country's done for. You will therefore permit me to repeat, emphatically, tha</a:t>
            </a:r>
          </a:p>
          <a:p>
            <a:pPr>
              <a:defRPr sz="600">
                <a:latin typeface="Courier"/>
              </a:defRPr>
            </a:pPr>
            <a:r>
              <a:t>t Marley was as dead as a door-nail. Scrooge knew he was dead? Of course he did. How could it be otherwise? Scrooge and he were partners for I don't know how many years. Scrooge was his sole executor, his sole administrator, his sole assign, his sole residuary legatee, his sole friend, and sole mourner. And even Scrooge was not so dreadfully cut up by the sa</a:t>
            </a:r>
          </a:p>
          <a:p>
            <a:pPr>
              <a:defRPr sz="600">
                <a:latin typeface="Courier"/>
              </a:defRPr>
            </a:pPr>
            <a:r>
              <a:t>d event, but that he was an excellent man of business on the very day of the funeral, and solemnised it with an undoubted bargain. The mention of Marley's funeral brings me back to the point I started from. There is no doubt that Marley was dead. This must be distinctly understood, or nothing wonderful can come of the story I am going to relate. If we were n</a:t>
            </a:r>
          </a:p>
          <a:p>
            <a:pPr>
              <a:defRPr sz="600">
                <a:latin typeface="Courier"/>
              </a:defRPr>
            </a:pPr>
            <a:r>
              <a:t>ot perfectly convinced that Hamlet's Father died before the play began, there would be nothing more remarkable in his taking a stroll at night, in an easterly wind, upon his own ramparts, than there would be in any other middle-aged gentleman rashly turning out after dark in a breezy spot--say Saint Paul's Churchyard for instance-- literally to astonish his </a:t>
            </a:r>
          </a:p>
          <a:p>
            <a:pPr>
              <a:defRPr sz="600">
                <a:latin typeface="Courier"/>
              </a:defRPr>
            </a:pPr>
            <a:r>
              <a:t>son's weak mind. Scrooge never painted out Old Marley's name. There it stood, years afterwards, above the warehouse door: Scrooge and Marley. The firm was known as Scrooge and Marley. Sometimes people new to the business called Scrooge Scrooge, and sometimes Marley, but he answered to both names. It was all the same to him. Oh! But he was a tight-fisted hand</a:t>
            </a:r>
          </a:p>
          <a:p>
            <a:pPr>
              <a:defRPr sz="600">
                <a:latin typeface="Courier"/>
              </a:defRPr>
            </a:pPr>
            <a:r>
              <a:t> at the grind-stone, Scrooge! a squeezing, wrenching, grasping, scraping, clutching, covetous, old sinner! Hard and sharp as flint, from which no steel had ever struck out generous fire; secret, and self-contained, and solitary as an oyster. The cold within him froze his old features, nipped his pointed nose, shrivelled his cheek, stiffened his gait; made hi</a:t>
            </a:r>
          </a:p>
          <a:p>
            <a:pPr>
              <a:defRPr sz="600">
                <a:latin typeface="Courier"/>
              </a:defRPr>
            </a:pPr>
            <a:r>
              <a:t>s eyes red, his thin lips blue; and spoke out shrewdly in his grating voice. A frosty rime was on his head, and on his eyebrows, and his wiry chin. He carried his own low temperature always about with him; he iced his office in the dog-days; and didn't thaw it one degree at Christmas. External heat and cold had little influence on Scrooge. No warmth could wa</a:t>
            </a:r>
          </a:p>
          <a:p>
            <a:pPr>
              <a:defRPr sz="600">
                <a:latin typeface="Courier"/>
              </a:defRPr>
            </a:pPr>
            <a:r>
              <a:t>rm, no wintry weather chill him. No wind that blew was bitterer than he, no falling snow was more intent upon its purpose, no pelting rain less open to entreaty. Foul weather didn't know where to have him. The heaviest rain, and snow, and hail, and sleet, could boast of the advantage over him in only one respect. They often came down handsomely, and Scrooge </a:t>
            </a:r>
          </a:p>
          <a:p>
            <a:pPr>
              <a:defRPr sz="600">
                <a:latin typeface="Courier"/>
              </a:defRPr>
            </a:pPr>
            <a:r>
              <a:t>never did. Nobody ever stopped him in the street to say, with gladsome looks, My dear Scrooge, how are you? When will you come to see me? No beggars implored him to bestow a trifle, no children asked him what it was o'clock, no man or woman ever once in all his life inquired the way to such and such a place, of Scrooge. Even the blind men's dogs appeared to </a:t>
            </a:r>
          </a:p>
          <a:p>
            <a:pPr>
              <a:defRPr sz="600">
                <a:latin typeface="Courier"/>
              </a:defRPr>
            </a:pPr>
            <a:r>
              <a:t>know him; and when they saw him coming on, would tug their owners into doorways and up courts; and then would wag their tails as though they said, No eye at all is better than an evil eye, dark master! But what did Scrooge care! It was the very thing he liked. To edge his way along the crowded paths of life, warning all human sympathy to keep its distance, w</a:t>
            </a:r>
          </a:p>
          <a:p>
            <a:pPr>
              <a:defRPr sz="600">
                <a:latin typeface="Courier"/>
              </a:defRPr>
            </a:pPr>
            <a:r>
              <a:t>as what the knowing ones call nuts to Scrooge. Once upon a time--of all the good days in the year, on Christmas Eve--old Scrooge sat busy in his counting-house. It was cold, bleak, biting weather: foggy withal: and he could hear the people in the court outside, go wheezing up and down, beating their hands upon their breasts, and stamping their feet upon the </a:t>
            </a:r>
          </a:p>
          <a:p>
            <a:pPr>
              <a:defRPr sz="600">
                <a:latin typeface="Courier"/>
              </a:defRPr>
            </a:pPr>
            <a:r>
              <a:t>pavement stones to warm them. The city clocks had only just gone three, but it was quite dark already-- it had not been light all day--and candles were flaring in the windows of the neighbouring offices, like ruddy smears upon the palpable brown air. The fog came pouring in at every chink and keyhole, and was so dense without, that although the court was of </a:t>
            </a:r>
          </a:p>
          <a:p>
            <a:pPr>
              <a:defRPr sz="600">
                <a:latin typeface="Courier"/>
              </a:defRPr>
            </a:pPr>
            <a:r>
              <a:t>the narrowest, the houses opposite were mere phantoms. To see the dingy cloud come drooping down, obscuring everything, one might have thought that Nature lived hard by, and was brewing on a large scale. The door of Scrooge's counting-house was open that he might keep his eye upon his clerk, who in a dismal little cell beyond, a sort of tank, was copying let</a:t>
            </a:r>
          </a:p>
          <a:p>
            <a:pPr>
              <a:defRPr sz="600">
                <a:latin typeface="Courier"/>
              </a:defRPr>
            </a:pPr>
            <a:r>
              <a:t>ters. Scrooge had a very small fire, but the clerk's fire was so very much smaller that it looked like one coal. But he couldn't replenish it, for Scrooge kept the coal-box in his own room; and so surely as the clerk came in with the shovel, the master predicted that it would be necessary for them to part. Wherefore the clerk put on his white comforter, and </a:t>
            </a:r>
          </a:p>
          <a:p>
            <a:pPr>
              <a:defRPr sz="600">
                <a:latin typeface="Courier"/>
              </a:defRPr>
            </a:pPr>
            <a:r>
              <a:t>tried to warm himself at the candle; in which effort, not being a man of a strong imagination, he failed. A merry Christmas, uncle! God save you! cried a cheerful voice. It was the voice of Scrooge's nephew, who came upon him so quickly that this was the first intimation he had of his approach. Bah! said Scrooge, Humbug! He had so heated himself with rapid w</a:t>
            </a:r>
          </a:p>
          <a:p>
            <a:pPr>
              <a:defRPr sz="600">
                <a:latin typeface="Courier"/>
              </a:defRPr>
            </a:pPr>
            <a:r>
              <a:t>alking in the fog and frost, this nephew of Scrooge's, that he was all in a glow; his face was ruddy and handsome; his eyes sparkled, and his breath smoked again. Christmas a humbug, uncle! said Scrooge's nephew. You don't mean that, I am sure? I do, said Scrooge. Merry Christmas! What right have you to be merry? What reason have you to be merry? You're poor</a:t>
            </a:r>
          </a:p>
          <a:p>
            <a:pPr>
              <a:defRPr sz="600">
                <a:latin typeface="Courier"/>
              </a:defRPr>
            </a:pPr>
            <a:r>
              <a:t> enough. Come, then, returned the nephew gaily. What right have you to be dismal? What reason have you to be morose? You're rich enough. Scrooge having no better answer ready on the spur of the moment, said, Bah! again; and followed it up with Humbug. Don't be cross, uncle! said the nephew. What else can I be, returned the uncle, when I live in such a world </a:t>
            </a:r>
          </a:p>
          <a:p>
            <a:pPr>
              <a:defRPr sz="600">
                <a:latin typeface="Courier"/>
              </a:defRPr>
            </a:pPr>
            <a:r>
              <a:t>of fools as this? Merry Christmas! Out upon merry Christmas! What's Christmas time to you but a time for paying bills without money; a time for finding yourself a year older, but not an hour richer; a time for balancing your books and having every item in 'em through a round dozen of months presented dead against you? If I could work my will, said Scrooge in</a:t>
            </a:r>
          </a:p>
          <a:p>
            <a:pPr>
              <a:defRPr sz="600">
                <a:latin typeface="Courier"/>
              </a:defRPr>
            </a:pPr>
            <a:r>
              <a:t>dignantly, every idiot who goes about with 'Merry Christmas' on his lips, should be boiled with his own pudding, and buried with a stake of holly through his heart. He should! Uncle! pleaded the nephew. Nephew! returned the uncle sternly, keep Christmas in your own way, and let me keep it in mine. Keep it! repeated Scrooge's nephew. But you don't keep it. Le</a:t>
            </a:r>
          </a:p>
          <a:p>
            <a:pPr>
              <a:defRPr sz="600">
                <a:latin typeface="Courier"/>
              </a:defRPr>
            </a:pPr>
            <a:r>
              <a:t>t me leave it alone, then, said Scrooge. Much good may it do you! Much good it has ever done you! There are many things from which I might have derived good, by which I have not profited, I dare say, returned the nephew. Christmas among the rest. But I am sure I have always thought of Christmas time, when it has come round--apart from the veneration due to i</a:t>
            </a:r>
          </a:p>
          <a:p>
            <a:pPr>
              <a:defRPr sz="600">
                <a:latin typeface="Courier"/>
              </a:defRPr>
            </a:pPr>
            <a:r>
              <a:t>ts sacred name and origin, if anything belonging to it can be apart from that--as a good time; a kind, forgiving, charitable, pleasant time; the only time I know of, in the long calendar of the year, when men and women seem by one consent to open their shut-up hearts freely, and to think of people below them as if they really were fellow-passengers to the gr</a:t>
            </a:r>
          </a:p>
          <a:p>
            <a:pPr>
              <a:defRPr sz="600">
                <a:latin typeface="Courier"/>
              </a:defRPr>
            </a:pPr>
            <a:r>
              <a:t>ave, and not another race of creatures bound on other journeys. And therefore, uncle, though it has never put a scrap of gold or silver in my pocket, I believe that it has done me good, and will do me good; and I say, God bless it! The clerk in the Tank involuntarily applauded. Becoming immediately sensible of the impropriety, he poked the fire, and extingui</a:t>
            </a:r>
          </a:p>
          <a:p>
            <a:pPr>
              <a:defRPr sz="600">
                <a:latin typeface="Courier"/>
              </a:defRPr>
            </a:pPr>
            <a:r>
              <a:t>shed the last frail spark for ever. Let me hear another sound from you, said Scrooge, and you'll keep your Christmas by losing your situation! You're quite a powerful speaker, sir, he added, turning to his nephew. I wonder you don't go into Parliament. Don't be angry, uncle. Come! Dine with us to-morrow. Scrooge said that he would see him--yes, indeed he did</a:t>
            </a:r>
          </a:p>
          <a:p>
            <a:pPr>
              <a:defRPr sz="600">
                <a:latin typeface="Courier"/>
              </a:defRPr>
            </a:pPr>
            <a:r>
              <a:t>. He went the whole length of the expression, and said that he would see him in that extremity first. But why? cried Scrooge's nephew. Why? Why did you get married? said Scrooge. Because I fell in love. Because you fell in love! growled Scrooge, as if that were the only one thing in the world more ridiculous than a merry Christmas. Good afternoon! Nay, uncle</a:t>
            </a:r>
          </a:p>
          <a:p>
            <a:pPr>
              <a:defRPr sz="600">
                <a:latin typeface="Courier"/>
              </a:defRPr>
            </a:pPr>
            <a:r>
              <a:t>, but you never came to see me before that happened. Why give it as a reason for not coming now? Good afternoon, said Scrooge. I want nothing from you; I ask nothing of you; why cannot we be friends? Good afternoon, said Scrooge. I am sorry, with all my heart, to find you so resolute. We have never had any quarrel, to which I have been a party. But I have ma</a:t>
            </a:r>
          </a:p>
          <a:p>
            <a:pPr>
              <a:defRPr sz="600">
                <a:latin typeface="Courier"/>
              </a:defRPr>
            </a:pPr>
            <a:r>
              <a:t>de the trial in homage to Christmas, and I'll keep my Christmas humour to the last. So A Merry Christmas, uncle! Good afternoon! said Scrooge. And A Happy New Year! Good afternoon! said Scrooge. His nephew left the room without an angry word, notwithstanding. He stopped at the outer door to bestow the greetings of the season on the clerk, who, cold as he was</a:t>
            </a:r>
          </a:p>
          <a:p>
            <a:pPr>
              <a:defRPr sz="600">
                <a:latin typeface="Courier"/>
              </a:defRPr>
            </a:pPr>
            <a:r>
              <a:t>, was warmer than Scrooge; for he returned them cordially. There's another fellow, muttered Scrooge; who overheard him: my clerk, with fifteen shillings a week, and a wife and family, talking about a merry Christmas. I'll retire to Bedlam. This lunatic, in letting Scrooge's nephew out, had let two other people in. They were portly gentlemen, pleasant to beho</a:t>
            </a:r>
          </a:p>
          <a:p>
            <a:pPr>
              <a:defRPr sz="600">
                <a:latin typeface="Courier"/>
              </a:defRPr>
            </a:pPr>
            <a:r>
              <a:t>ld, and now stood, with their hats off, in Scrooge's office. They had books and papers in their hands, and bowed to him. Scrooge and Marley's, I believe, said one of the gentlemen, referring to his list. Have I the pleasure of addressing Mr. Scrooge, or Mr. Marley? Mr. Marley has been dead these seven years, Scrooge replied. He died seven years ago, this ver</a:t>
            </a:r>
          </a:p>
          <a:p>
            <a:pPr>
              <a:defRPr sz="600">
                <a:latin typeface="Courier"/>
              </a:defRPr>
            </a:pPr>
            <a:r>
              <a:t>y night. We have no doubt his liberality is well represented by his surviving partner, said the gentleman, presenting his credentials. It certainly was; for they had been two kindred spirits. At the ominous word liberality, Scrooge frowned, and shook his head, and handed the credentials back. At this festive season of the year, Mr. Scrooge, said the gentlema</a:t>
            </a:r>
          </a:p>
          <a:p>
            <a:pPr>
              <a:defRPr sz="600">
                <a:latin typeface="Courier"/>
              </a:defRPr>
            </a:pPr>
            <a:r>
              <a:t>n, taking up a pen, it is more than usually desirable that we should make some slight provision for the Poor and destitute, who suffer greatly at the present time. Many thousands are in want of common necessaries; hundreds of thousands are in want of common comforts, sir. Are there no prisons? asked Scrooge. Plenty of prisons, said the gentleman, laying down</a:t>
            </a:r>
          </a:p>
          <a:p>
            <a:pPr>
              <a:defRPr sz="600">
                <a:latin typeface="Courier"/>
              </a:defRPr>
            </a:pPr>
            <a:r>
              <a:t> the pen again. And the Union workhouses? demanded Scrooge. Are they still in operation? They are. Still, returned the gentleman, I wish I could say they were not. The Treadmill and the Poor Law are in full vigour, then? said Scrooge. Both very busy, sir. Oh! I was afraid, from what you said at first, that something had occurred to stop them in their useful </a:t>
            </a:r>
          </a:p>
          <a:p>
            <a:pPr>
              <a:defRPr sz="600">
                <a:latin typeface="Courier"/>
              </a:defRPr>
            </a:pPr>
            <a:r>
              <a:t>course, said Scrooge. I'm very glad to hear it. Under the impression that they scarcely furnish Christian cheer of mind or body to the multitude, returned the gentleman, a few of us are endeavouring to raise a fund to buy the Poor some meat and drink, and means of warmth. We choose this time, because it is a time, of all others, when Want is keenly felt, and</a:t>
            </a:r>
          </a:p>
          <a:p>
            <a:pPr>
              <a:defRPr sz="600">
                <a:latin typeface="Courier"/>
              </a:defRPr>
            </a:pPr>
            <a:r>
              <a:t> Abundance rejoices. What shall I put you down for? Nothing! Scrooge replied. You wish to be anonymous? I wish to be left alone, said Scrooge. Since you ask me what I wish, gentlemen, that is my answer. I don't make merry myself at Christmas and I can't afford to make idle people merry. I help to support the establishments I have mentioned--they cost enough;</a:t>
            </a:r>
          </a:p>
          <a:p>
            <a:pPr>
              <a:defRPr sz="600">
                <a:latin typeface="Courier"/>
              </a:defRPr>
            </a:pPr>
            <a:r>
              <a:t> and those who are badly off must go there. Many can't go there; and many would rather die. If they would rather die, said Scrooge, they had better do it, and decrease the surplus population. Besides--excuse me--I don't know that. But you might know it, observed the gentleman. It's not my business, Scrooge returned. It's enough for a man to understand his ow</a:t>
            </a:r>
          </a:p>
          <a:p>
            <a:pPr>
              <a:defRPr sz="600">
                <a:latin typeface="Courier"/>
              </a:defRPr>
            </a:pPr>
            <a:r>
              <a:t>n business, and not to interfere with other people's. Mine occupies me constantly. Good afternoon, gentlemen! Seeing clearly that it would be useless to pursue their point, the gentlemen withdrew. Scrooge resumed his labours with an improved opinion of himself, and in a more facetious temper than was usual with him. Meanwhile the fog and darkness thickened s</a:t>
            </a:r>
          </a:p>
          <a:p>
            <a:pPr>
              <a:defRPr sz="600">
                <a:latin typeface="Courier"/>
              </a:defRPr>
            </a:pPr>
            <a:r>
              <a:t>o, that people ran about with flaring links, proffering their services to go before horses in carriages, and conduct them on their way. The ancient tower of a church, whose gruff old bell was always peeping slily down at Scrooge out of a Gothic window in the wall, became invisible, and struck the hours and quarters in the clouds, with tremulous vibrations af</a:t>
            </a:r>
          </a:p>
          <a:p>
            <a:pPr>
              <a:defRPr sz="600">
                <a:latin typeface="Courier"/>
              </a:defRPr>
            </a:pPr>
            <a:r>
              <a:t>terwards as if its teeth were chattering in its frozen head up there. The cold became intense. In the main street, at the corner of the court, some labourers were repairing the gas-pipes, and had lighted a great fire in a brazier, round which a party of ragged men and boys were gathered: warming their hands and winking their eyes before the blaze in rapture.</a:t>
            </a:r>
          </a:p>
          <a:p>
            <a:pPr>
              <a:defRPr sz="600">
                <a:latin typeface="Courier"/>
              </a:defRPr>
            </a:pPr>
            <a:r>
              <a:t> The water-plug being left in solitude, its overflowings sullenly congealed, and turned to misanthropic ice. The brightness of the shops where holly sprigs and berries crackled in the lamp heat of the windows, made pale faces ruddy as they passed. Poulterers' and grocers' trades became a splendid joke: a glorious pageant, with which it was next to impossible</a:t>
            </a:r>
          </a:p>
          <a:p>
            <a:pPr>
              <a:defRPr sz="600">
                <a:latin typeface="Courier"/>
              </a:defRPr>
            </a:pPr>
            <a:r>
              <a:t> to believe that such dull principles as bargain and sale had anything to do. The Lord Mayor, in the stronghold of the mighty Mansion House, gave orders to his fifty cooks and butlers to keep Christmas as a Lord Mayor's household should; and even the little tailor, whom he had fined five shillings on the previous Monday for being drunk and bloodthirsty in th</a:t>
            </a:r>
          </a:p>
          <a:p>
            <a:pPr>
              <a:defRPr sz="600">
                <a:latin typeface="Courier"/>
              </a:defRPr>
            </a:pPr>
            <a:r>
              <a:t>e streets, stirred up to-morrow's pudding in his garret, while his lean wife and the baby sallied out to buy the beef. Foggier yet, and colder. Piercing, searching, biting cold. If the good Saint Dunstan had but nipped the Evil Spirit's nose with a touch of such weather as that, instead of using his familiar weapons, then indeed he would have roared to lusty</a:t>
            </a:r>
          </a:p>
          <a:p>
            <a:pPr>
              <a:defRPr sz="600">
                <a:latin typeface="Courier"/>
              </a:defRPr>
            </a:pPr>
            <a:r>
              <a:t> purpose. The owner of one scant young nose, gnawed and mumbled by the hungry cold as bones are gnawed by dogs, stooped down at Scrooge's keyhole to regale him with a Christmas carol: but at the first sound of God bless you, merry gentleman! May nothing you dismay! Scrooge seized the ruler with such energy of action, that the singer fled in terror, leaving t</a:t>
            </a:r>
          </a:p>
          <a:p>
            <a:pPr>
              <a:defRPr sz="600">
                <a:latin typeface="Courier"/>
              </a:defRPr>
            </a:pPr>
            <a:r>
              <a:t>he keyhole to the fog and even more congenial frost. At length the hour of shutting up the counting-house arrived. With an ill-will Scrooge dismounted from his stool, and tacitly admitted the fact to the expectant clerk in the Tank, who instantly snuffed his candle out, and put on his hat. You'll want all day to-morrow, I suppose? said Scrooge. If quite conv</a:t>
            </a:r>
          </a:p>
          <a:p>
            <a:pPr>
              <a:defRPr sz="600">
                <a:latin typeface="Courier"/>
              </a:defRPr>
            </a:pPr>
            <a:r>
              <a:t>enient, sir. It's not convenient, said Scrooge, and it's not fair. If I was to stop half-a-crown for it, you'd think yourself ill-used, I'll be bound? The clerk smiled faintly. And yet, said Scrooge, you don't think me ill-used, when I pay a day's wages for no work. The clerk observed that it was only once a year. A poor excuse for picking a man's pocket eve</a:t>
            </a:r>
          </a:p>
          <a:p>
            <a:pPr>
              <a:defRPr sz="600">
                <a:latin typeface="Courier"/>
              </a:defRPr>
            </a:pPr>
            <a:r>
              <a:t>ry twenty-fifth of December! said Scrooge, buttoning his great-coat to the chin. But I suppose you must have the whole day. Be here all the earlier next morning. The clerk promised that he would; and Scrooge walked out with a growl. The office was closed in a twinkling, and the clerk, with the long ends of his white comforter dangling below his waist (for he</a:t>
            </a:r>
          </a:p>
          <a:p>
            <a:pPr>
              <a:defRPr sz="600">
                <a:latin typeface="Courier"/>
              </a:defRPr>
            </a:pPr>
            <a:r>
              <a:t> boasted no great-coat), went down a slide on Cornhill, at the end of a lane of boys, twenty times, in honour of its being Christmas Eve, and then ran home to Camden Town as hard as he could pelt, to play at blindman's-buff. Scrooge took his melancholy dinner in his usual melancholy tavern; and having read all the newspapers, and beguiled the rest of the eve</a:t>
            </a:r>
          </a:p>
          <a:p>
            <a:pPr>
              <a:defRPr sz="600">
                <a:latin typeface="Courier"/>
              </a:defRPr>
            </a:pPr>
            <a:r>
              <a:t>ning with his banker's-book, went home to bed. He lived in chambers which had once belonged to his deceased partner. They were a gloomy suite of rooms, in a lowering pile of building up a yard, where it had so little business to be, that one could scarcely help fancying it must have run there when it was a young house, playing at hide-and-seek with other hou</a:t>
            </a:r>
          </a:p>
          <a:p>
            <a:pPr>
              <a:defRPr sz="600">
                <a:latin typeface="Courier"/>
              </a:defRPr>
            </a:pPr>
            <a:r>
              <a:t>ses, and forgotten the way out again. It was old enough now, and dreary enough, for nobody lived in it but Scrooge, the other rooms being all let out as offices. The yard was so dark that even Scrooge, who knew its every stone, was fain to grope with his hands. The fog and frost so hung about the black old gateway of the house, that it seemed as if the Geniu</a:t>
            </a:r>
          </a:p>
          <a:p>
            <a:pPr>
              <a:defRPr sz="600">
                <a:latin typeface="Courier"/>
              </a:defRPr>
            </a:pPr>
            <a:r>
              <a:t>s of the Weather sat in mournful meditation on the threshold. Now, it is a fact, that there was nothing at all particular about the knocker on the door, except that it was very large. It is also a fact, that Scrooge had seen it, night and morning, during his whole residence in that place; also that Scrooge had as little of what is called fancy about him as a</a:t>
            </a:r>
          </a:p>
          <a:p>
            <a:pPr>
              <a:defRPr sz="600">
                <a:latin typeface="Courier"/>
              </a:defRPr>
            </a:pPr>
            <a:r>
              <a:t>ny man in the city of London, even including--which is a bold word--the corporation, aldermen, and livery. Let it also be borne in mind that Scrooge had not bestowed one thought on Marley, since his last mention of his seven years' dead partner that afternoon. And then let any man explain to me, if he can, how it happened that Scrooge, having his key in the </a:t>
            </a:r>
          </a:p>
          <a:p>
            <a:pPr>
              <a:defRPr sz="600">
                <a:latin typeface="Courier"/>
              </a:defRPr>
            </a:pPr>
            <a:r>
              <a:t>lock of the door, saw in the knocker, without its undergoing any intermediate process of change--not a knocker, but Marley's face. Marley's face. It was not in impenetrable shadow as the other objects in the yard were, but had a dismal light about it, like a bad lobster in a dark cellar. It was not angry or ferocious, but looked at Scrooge as Marley used to </a:t>
            </a:r>
          </a:p>
          <a:p>
            <a:pPr>
              <a:defRPr sz="600">
                <a:latin typeface="Courier"/>
              </a:defRPr>
            </a:pPr>
            <a:r>
              <a:t>look: with ghostly spectacles turned up on its ghostly forehead. The hair was curiously stirred, as if by breath or hot air; and, though the eyes were wide open, they were perfectly motionless. That, and its livid colour, made it horrible; but its horror seemed to be in spite of the face and beyond its control, rather than a part of its own expression. As Sc</a:t>
            </a:r>
          </a:p>
          <a:p>
            <a:pPr>
              <a:defRPr sz="600">
                <a:latin typeface="Courier"/>
              </a:defRPr>
            </a:pPr>
            <a:r>
              <a:t>rooge looked fixedly at this phenomenon, it was a knocker again. To say that he was not startled, or that his blood was not conscious of a terrible sensation to which it had been a stranger from infancy, would be untrue. But he put his hand upon the key he had relinquished, turned it sturdily, walked in, and lighted his candle. He did pause, with a moment's </a:t>
            </a:r>
          </a:p>
          <a:p>
            <a:pPr>
              <a:defRPr sz="600">
                <a:latin typeface="Courier"/>
              </a:defRPr>
            </a:pPr>
            <a:r>
              <a:t>irresolution, before he shut the door; and he did look cautiously behind it first, as if he half expected to be terrified with the sight of Marley's pigtail sticking out into the hall. But there was nothing on the back of the door, except the screws and nuts that held the knocker on, so he said Pooh, pooh! and closed it with a bang. The sound resounded throu</a:t>
            </a:r>
          </a:p>
          <a:p>
            <a:pPr>
              <a:defRPr sz="600">
                <a:latin typeface="Courier"/>
              </a:defRPr>
            </a:pPr>
            <a:r>
              <a:t>gh the house like thunder. Every room above, and every cask in the wine-merchant's cellars below, appeared to have a separate peal of echoes of its own. Scrooge was not a man to be frightened by echoes. He fastened the door, and walked across the hall, and up the stairs; slowly too: trimming his candle as he went. You may talk vaguely about driving a coach-a</a:t>
            </a:r>
          </a:p>
          <a:p>
            <a:pPr>
              <a:defRPr sz="600">
                <a:latin typeface="Courier"/>
              </a:defRPr>
            </a:pPr>
            <a:r>
              <a:t>nd-six up a good old flight of stairs, or through a bad young Act of Parliament; but I mean to say you might have got a hearse up that staircase, and taken it broadwise, with the splinter-bar towards the wall and the door towards the balustrades: and done it easy. There was plenty of width for that, and room to spare; which is perhaps the reason why Scrooge </a:t>
            </a:r>
          </a:p>
          <a:p>
            <a:pPr>
              <a:defRPr sz="600">
                <a:latin typeface="Courier"/>
              </a:defRPr>
            </a:pPr>
            <a:r>
              <a:t>thought he saw a locomotive hearse going on before him in the gloom. Half-a-dozen gas-lamps out of the street wouldn't have lighted the entry too well, so you may suppose that it was pretty dark with Scrooge's dip. Up Scrooge went, not caring a button for that. Darkness is cheap, and Scrooge liked it. But before he shut his heavy door, he walked through his </a:t>
            </a:r>
          </a:p>
          <a:p>
            <a:pPr>
              <a:defRPr sz="600">
                <a:latin typeface="Courier"/>
              </a:defRPr>
            </a:pPr>
            <a:r>
              <a:t>rooms to see that all was right. He had just enough recollection of the face to desire to do that. Sitting-room, bedroom, lumber-room. All as they should be. Nobody under the table, nobody under the sofa; a small fire in the grate; spoon and basin ready; and the little saucepan of gruel (Scrooge had a cold in his head) upon the hob. Nobody under the bed; nob</a:t>
            </a:r>
          </a:p>
          <a:p>
            <a:pPr>
              <a:defRPr sz="600">
                <a:latin typeface="Courier"/>
              </a:defRPr>
            </a:pPr>
            <a:r>
              <a:t>ody in the closet; nobody in his dressing-gown, which was hanging up in a suspicious attitude against the wall. Lumber-room as usual. Old fire-guard, old shoes, two fish-baskets, washing-stand on three legs, and a poker. Quite satisfied, he closed his door, and locked himself in; double-locked himself in, which was not his custom. Thus secured against surpri</a:t>
            </a:r>
          </a:p>
          <a:p>
            <a:pPr>
              <a:defRPr sz="600">
                <a:latin typeface="Courier"/>
              </a:defRPr>
            </a:pPr>
            <a:r>
              <a:t>se, he took off his cravat; put on his dressing-gown and slippers, and his nightcap; and sat down before the fire to take his gruel. It was a very low fire indeed; nothing on such a bitter night. He was obliged to sit close to it, and brood over it, before he could extract the least sensation of warmth from such a handful of fuel. The fireplace was an old on</a:t>
            </a:r>
          </a:p>
          <a:p>
            <a:pPr>
              <a:defRPr sz="600">
                <a:latin typeface="Courier"/>
              </a:defRPr>
            </a:pPr>
            <a:r>
              <a:t>e, built by some Dutch merchant long ago, and paved all round with quaint Dutch tiles, designed to illustrate the Scriptures. There were Cains and Abels, Pharaoh's daughters; Queens of Sheba, Angelic messengers descending through the air on clouds like feather-beds, Abrahams, Belshazzars, Apostles putting off to sea in butter-boats, hundreds of figures to at</a:t>
            </a:r>
          </a:p>
          <a:p>
            <a:pPr>
              <a:defRPr sz="600">
                <a:latin typeface="Courier"/>
              </a:defRPr>
            </a:pPr>
            <a:r>
              <a:t>tract his thoughts; and yet that face of Marley, seven years dead, came like the ancient Prophet's rod, and swallowed up the whole. If each smooth tile had been a blank at first, with power to shape some picture on its surface from the disjointed fragments of his thoughts, there would have been a copy of old Marley's head on every one. Humbug! said Scrooge; </a:t>
            </a:r>
          </a:p>
          <a:p>
            <a:pPr>
              <a:defRPr sz="600">
                <a:latin typeface="Courier"/>
              </a:defRPr>
            </a:pPr>
            <a:r>
              <a:t>and walked across the room. After several turns, he sat down again. As he threw his head back in the chair, his glance happened to rest upon a bell, a disused bell, that hung in the room, and communicated for some purpose now forgotten with a chamber in the highest story of the building. It was with great astonishment, and with a strange, inexplicable dread,</a:t>
            </a:r>
          </a:p>
          <a:p>
            <a:pPr>
              <a:defRPr sz="600">
                <a:latin typeface="Courier"/>
              </a:defRPr>
            </a:pPr>
            <a:r>
              <a:t> that as he looked, he saw this bell begin to swing. It swung so softly in the outset that it scarcely made a sound; but soon it rang out loudly, and so did every bell in the house. This might have lasted half a minute, or a minute, but it seemed an hour. The bells ceased as they had begun, together. They were succeeded by a clanking noise, deep down below; </a:t>
            </a:r>
          </a:p>
          <a:p>
            <a:pPr>
              <a:defRPr sz="600">
                <a:latin typeface="Courier"/>
              </a:defRPr>
            </a:pPr>
            <a:r>
              <a:t>as if some person were dragging a heavy chain over the casks in the wine-merchant's cellar. Scrooge then remembered to have heard that ghosts in haunted houses were described as dragging chains. The cellar-door flew open with a booming sound, and then he heard the noise much louder, on the floors below; then coming up the stairs; then coming straight towards</a:t>
            </a:r>
          </a:p>
          <a:p>
            <a:pPr>
              <a:defRPr sz="600">
                <a:latin typeface="Courier"/>
              </a:defRPr>
            </a:pPr>
            <a:r>
              <a:t> his door. It's humbug still! said Scrooge. I won't believe it. His colour changed though, when, without a pause, it came on through the heavy door, and passed into the room before his eyes. Upon its coming in, the dying flame leaped up, as though it cried, I know him; Marley's Ghost! and fell again. The same face: the very same. Marley in his pigtail, usual</a:t>
            </a:r>
          </a:p>
          <a:p>
            <a:pPr>
              <a:defRPr sz="600">
                <a:latin typeface="Courier"/>
              </a:defRPr>
            </a:pPr>
            <a:r>
              <a:t> waistcoat, tights and boots; the tassels on the latter bristling, like his pigtail, and his coat-skirts, and the hair upon his head. The chain he drew was clasped about his middle. It was long, and wound about him like a tail; and it was made (for Scrooge observed it closely) of cash-boxes, keys, padlocks, ledgers, deeds, and heavy purses wrought in steel. </a:t>
            </a:r>
          </a:p>
          <a:p>
            <a:pPr>
              <a:defRPr sz="600">
                <a:latin typeface="Courier"/>
              </a:defRPr>
            </a:pPr>
            <a:r>
              <a:t>His body was transparent; so that Scrooge, observing him, and looking through his waistcoat, could see the two buttons on his coat behind. Scrooge had often heard it said that Marley had no bowels, but he had never believed it until now. No, nor did he believe it even now. Though he looked the phantom through and through, and saw it standing before him; thou</a:t>
            </a:r>
          </a:p>
          <a:p>
            <a:pPr>
              <a:defRPr sz="600">
                <a:latin typeface="Courier"/>
              </a:defRPr>
            </a:pPr>
            <a:r>
              <a:t>gh he felt the chilling influence of its death-cold eyes; and marked the very texture of the folded kerchief bound about its head and chin, which wrapper he had not observed before; he was still incredulous, and fought against his senses. How now! said Scrooge, caustic and cold as ever. What do you want with me? Much!--Marley's voice, no doubt about it. Who </a:t>
            </a:r>
          </a:p>
          <a:p>
            <a:pPr>
              <a:defRPr sz="600">
                <a:latin typeface="Courier"/>
              </a:defRPr>
            </a:pPr>
            <a:r>
              <a:t>are you? Ask me who I was. Who were you then? said Scrooge, raising his voice. You're particular, for a shade. He was going to say to a shade, but substituted this, as more appropriate. In life I was your partner, Jacob Marley. Can you--can you sit down? asked Scrooge, looking doubtfully at him. I can. Do it, then. Scrooge asked the question, because he didn</a:t>
            </a:r>
          </a:p>
          <a:p>
            <a:pPr>
              <a:defRPr sz="600">
                <a:latin typeface="Courier"/>
              </a:defRPr>
            </a:pPr>
            <a:r>
              <a:t>'t know whether a ghost so transparent might find himself in a condition to take a chair; and felt that in the event of its being impossible, it might involve the necessity of an embarrassing explanation. But the ghost sat down on the opposite side of the fireplace, as if he were quite used to it. You don't believe in me, observed the Ghost. I don't, said Sc</a:t>
            </a:r>
          </a:p>
          <a:p>
            <a:pPr>
              <a:defRPr sz="600">
                <a:latin typeface="Courier"/>
              </a:defRPr>
            </a:pPr>
            <a:r>
              <a:t>rooge. What evidence would you have of my reality beyond that of your senses? I don't know, said Scrooge. Why do you doubt your senses? Because, said Scrooge, a little thing affects them. A slight disorder of the stomach makes them cheats. You may be an undigested bit of beef, a blot of mustard, a crumb of cheese, a fragment of an underdone potato. There's m</a:t>
            </a:r>
          </a:p>
          <a:p>
            <a:pPr>
              <a:defRPr sz="600">
                <a:latin typeface="Courier"/>
              </a:defRPr>
            </a:pPr>
            <a:r>
              <a:t>ore of gravy than of grave about you, whatever you are! Scrooge was not much in the habit of cracking jokes, nor did he feel, in his heart, by any means waggish then. The truth is, that he tried to be smart, as a means of distracting his own attention, and keeping down his terror; for the spectre's voice disturbed the very marrow in his bones. To sit, starin</a:t>
            </a:r>
          </a:p>
          <a:p>
            <a:pPr>
              <a:defRPr sz="600">
                <a:latin typeface="Courier"/>
              </a:defRPr>
            </a:pPr>
            <a:r>
              <a:t>g at those fixed glazed eyes, in silence for a moment, would play, Scrooge felt, the very deuce with him. There was something very awful, too, in the spectre's being provided with an infernal atmosphere of its own. Scrooge could not feel it himself, but this was clearly the case; for though the Ghost sat perfectly motionless, its hair, and skirts, and tassel</a:t>
            </a:r>
          </a:p>
          <a:p>
            <a:pPr>
              <a:defRPr sz="600">
                <a:latin typeface="Courier"/>
              </a:defRPr>
            </a:pPr>
            <a:r>
              <a:t>s, were still agitated as by the hot vapour from an oven. You see this toothpick? said Scrooge, returning quickly to the charge, for the reason just assigned; and wishing, though it were only for a second, to divert the vision's stony gaze from himself. I do, replied the Ghost. You are not looking at it, said Scrooge. But I see it, said the Ghost, notwithsta</a:t>
            </a:r>
          </a:p>
          <a:p>
            <a:pPr>
              <a:defRPr sz="600">
                <a:latin typeface="Courier"/>
              </a:defRPr>
            </a:pPr>
            <a:r>
              <a:t>nding. Well! returned Scrooge, I have but to swallow this, and be for the rest of my days persecuted by a legion of goblins, all of my own creation. Humbug, I tell you! humbug! At this the spirit raised a frightful cry, and shook its chain with such a dismal and appalling noise, that Scrooge held on tight to his chair, to save himself from falling in a swoon</a:t>
            </a:r>
          </a:p>
          <a:p>
            <a:pPr>
              <a:defRPr sz="600">
                <a:latin typeface="Courier"/>
              </a:defRPr>
            </a:pPr>
            <a:r>
              <a:t>. But how much greater was his horror, when the phantom taking off the bandage round its head, as if it were too warm to wear indoors, its lower jaw dropped down upon its breast! Scrooge fell upon his knees, and clasped his hands before his face. Mercy! he said. Dreadful apparition, why do you trouble me? Man of the worldly mind! replied the Ghost, do you be</a:t>
            </a:r>
          </a:p>
          <a:p>
            <a:pPr>
              <a:defRPr sz="600">
                <a:latin typeface="Courier"/>
              </a:defRPr>
            </a:pPr>
            <a:r>
              <a:t>lieve in me or not? I do, said Scrooge. I must. But why do spirits walk the earth, and why do they come to me? It is required of every man, the Ghost returned, that the spirit within him should walk abroad among his fellowmen, and travel far and wide; and if that spirit goes not forth in life, it is condemned to do so after death. It is doomed to wander thro</a:t>
            </a:r>
          </a:p>
          <a:p>
            <a:pPr>
              <a:defRPr sz="600">
                <a:latin typeface="Courier"/>
              </a:defRPr>
            </a:pPr>
            <a:r>
              <a:t>ugh the world--oh, woe is me!--and witness what it cannot share, but might have shared on earth, and turned to happiness! Again the spectre raised a cry, and shook its chain and wrung its shadowy hands. You are fettered, said Scrooge, trembling. Tell me why? I wear the chain I forged in life, replied the Ghost. I made it link by link, and yard by yard; I gir</a:t>
            </a:r>
          </a:p>
          <a:p>
            <a:pPr>
              <a:defRPr sz="600">
                <a:latin typeface="Courier"/>
              </a:defRPr>
            </a:pPr>
            <a:r>
              <a:t>ded it on of my own free will, and of my own free will I wore it. Is its pattern strange to you? Scrooge trembled more and more. Or would you know, pursued the Ghost, the weight and length of the strong coil you bear yourself? It was full as heavy and as long as this, seven Christmas Eves ago. You have laboured on it, since. It is a ponderous chain! Scrooge </a:t>
            </a:r>
          </a:p>
          <a:p>
            <a:pPr>
              <a:defRPr sz="600">
                <a:latin typeface="Courier"/>
              </a:defRPr>
            </a:pPr>
            <a:r>
              <a:t>glanced about him on the floor, in the expectation of finding himself surrounded by some fifty or sixty fathoms of iron cable: but he could see nothing. Jacob, he said, imploringly. Old Jacob Marley, tell me more. Speak comfort to me, Jacob! I have none to give, the Ghost replied. It comes from other regions, Ebenezer Scrooge, and is conveyed by other minist</a:t>
            </a:r>
          </a:p>
          <a:p>
            <a:pPr>
              <a:defRPr sz="600">
                <a:latin typeface="Courier"/>
              </a:defRPr>
            </a:pPr>
            <a:r>
              <a:t>ers, to other kinds of men. Nor can I tell you what I would. A very little more is all permitted to me. I cannot rest, I cannot stay, I cannot linger anywhere. My spirit never walked beyond our counting-house--mark me!--in life my spirit never roved beyond the narrow limits of our money-changing hole; and weary journeys lie before me! It was a habit with Scr</a:t>
            </a:r>
          </a:p>
          <a:p>
            <a:pPr>
              <a:defRPr sz="600">
                <a:latin typeface="Courier"/>
              </a:defRPr>
            </a:pPr>
            <a:r>
              <a:t>ooge, whenever he became thoughtful, to put his hands in his breeches pockets. Pondering on what the Ghost had said, he did so now, but without lifting up his eyes, or getting off his knees. You must have been very slow about it, Jacob, Scrooge observed, in a business-like manner, though with humility and deference. Slow! the Ghost repeated. Seven years dead</a:t>
            </a:r>
          </a:p>
          <a:p>
            <a:pPr>
              <a:defRPr sz="600">
                <a:latin typeface="Courier"/>
              </a:defRPr>
            </a:pPr>
            <a:r>
              <a:t>, mused Scrooge. And travelling all the time! The whole time, said the Ghost. No rest, no peace. Incessant torture of remorse. You travel fast? said Scrooge. On the wings of the wind, replied the Ghost. You might have got over a great quantity of ground in seven years, said Scrooge. The Ghost, on hearing this, set up another cry, and clanked its chain so hid</a:t>
            </a:r>
          </a:p>
          <a:p>
            <a:pPr>
              <a:defRPr sz="600">
                <a:latin typeface="Courier"/>
              </a:defRPr>
            </a:pPr>
            <a:r>
              <a:t>eously in the dead silence of the night, that the Ward would have been justified in indicting it for a nuisance. Oh! captive, bound, and double-ironed, cried the phantom, not to know, that ages of incessant labour by immortal creatures, for this earth must pass into eternity before the good of which it is susceptible is all developed. Not to know that any Ch</a:t>
            </a:r>
          </a:p>
          <a:p>
            <a:pPr>
              <a:defRPr sz="600">
                <a:latin typeface="Courier"/>
              </a:defRPr>
            </a:pPr>
            <a:r>
              <a:t>ristian spirit working kindly in its little sphere, whatever it may be, will find its mortal life too short for its vast means of usefulness. Not to know that no space of regret can make amends for one life's opportunity misused! Yet such was I! Oh! such was I! But you were always a good man of business, Jacob, faltered Scrooge, who now began to apply this t</a:t>
            </a:r>
          </a:p>
          <a:p>
            <a:pPr>
              <a:defRPr sz="600">
                <a:latin typeface="Courier"/>
              </a:defRPr>
            </a:pPr>
            <a:r>
              <a:t>o himself. Business! cried the Ghost, wringing its hands again. Mankind was my business. The common welfare was my business; charity, mercy, forbearance, and benevolence, were, all, my business. The dealings of my trade were but a drop of water in the comprehensive ocean of my business! It held up its chain at arm's length, as if that were the cause of all i</a:t>
            </a:r>
          </a:p>
          <a:p>
            <a:pPr>
              <a:defRPr sz="600">
                <a:latin typeface="Courier"/>
              </a:defRPr>
            </a:pPr>
            <a:r>
              <a:t>ts unavailing grief, and flung it heavily upon the ground again. At this time of the rolling year, the spectre said, I suffer most. Why did I walk through crowds of fellow-beings with my eyes turned down, and never raise them to that blessed Star which led the Wise Men to a poor abode! Were there no poor homes to which its light would have conducted me! Scro</a:t>
            </a:r>
          </a:p>
          <a:p>
            <a:pPr>
              <a:defRPr sz="600">
                <a:latin typeface="Courier"/>
              </a:defRPr>
            </a:pPr>
            <a:r>
              <a:t>oge was very much dismayed to hear the spectre going on at this rate, and began to quake exceedingly. Hear me! cried the Ghost. My time is nearly gone. I will, said Scrooge. But don't be hard upon me! Don't be flowery, Jacob! Pray! How it is that I appear before you in a shape that you can see, I may not tell. I have sat invisible beside you many and many a </a:t>
            </a:r>
          </a:p>
          <a:p>
            <a:pPr>
              <a:defRPr sz="600">
                <a:latin typeface="Courier"/>
              </a:defRPr>
            </a:pPr>
            <a:r>
              <a:t>day. It was not an agreeable idea. Scrooge shivered, and wiped the perspiration from his brow. That is no light part of my penance, pursued the Ghost. I am here to-night to warn you, that you have yet a chance and hope of escaping my fate. A chance and hope of my procuring, Ebenezer. You were always a good friend to me, said Scrooge. Thank'ee! You will be ha</a:t>
            </a:r>
          </a:p>
          <a:p>
            <a:pPr>
              <a:defRPr sz="600">
                <a:latin typeface="Courier"/>
              </a:defRPr>
            </a:pPr>
            <a:r>
              <a:t>unted, resumed the Ghost, by Three Spirits. Scrooge's countenance fell almost as low as the Ghost's had done. Is that the chance and hope you mentioned, Jacob? he demanded, in a faltering voice. It is. I--I think I'd rather not, said Scrooge. Without their visits, said the Ghost, you cannot hope to shun the path I tread. Expect the first to-morrow, when the </a:t>
            </a:r>
          </a:p>
          <a:p>
            <a:pPr>
              <a:defRPr sz="600">
                <a:latin typeface="Courier"/>
              </a:defRPr>
            </a:pPr>
            <a:r>
              <a:t>bell tolls One. Couldn't I take 'em all at once, and have it over, Jacob? hinted Scrooge. Expect the second on the next night at the same hour. The third upon the next night when the last stroke of Twelve has ceased to vibrate. Look to see me no more; and look that, for your own sake, you remember what has passed between us! When it had said these words, the</a:t>
            </a:r>
          </a:p>
          <a:p>
            <a:pPr>
              <a:defRPr sz="600">
                <a:latin typeface="Courier"/>
              </a:defRPr>
            </a:pPr>
            <a:r>
              <a:t> spectre took its wrapper from the table, and bound it round its head, as before. Scrooge knew this, by the smart sound its teeth made, when the jaws were brought together by the bandage. He ventured to raise his eyes again, and found his supernatural visitor confronting him in an erect attitude, with its chain wound over and about its arm. The apparition wa</a:t>
            </a:r>
          </a:p>
          <a:p>
            <a:pPr>
              <a:defRPr sz="600">
                <a:latin typeface="Courier"/>
              </a:defRPr>
            </a:pPr>
            <a:r>
              <a:t>lked backward from him; and at every step it took, the window raised itself a little, so that when the spectre reached it, it was wide open. It beckoned Scrooge to approach, which he did. When they were within two paces of each other, Marley's Ghost held up its hand, warning him to come no nearer. Scrooge stopped. Not so much in obedience, as in surprise and</a:t>
            </a:r>
          </a:p>
          <a:p>
            <a:pPr>
              <a:defRPr sz="600">
                <a:latin typeface="Courier"/>
              </a:defRPr>
            </a:pPr>
            <a:r>
              <a:t> fear: for on the raising of the hand, he became sensible of confused noises in the air; incoherent sounds of lamentation and regret; wailings inexpressibly sorrowful and self-accusatory. The spectre, after listening for a moment, joined in the mournful dirge; and floated out upon the bleak, dark night. Scrooge followed to the window: desperate in his curios</a:t>
            </a:r>
          </a:p>
          <a:p>
            <a:pPr>
              <a:defRPr sz="600">
                <a:latin typeface="Courier"/>
              </a:defRPr>
            </a:pPr>
            <a:r>
              <a:t>ity. He looked out. The air was filled with phantoms, wandering hither and thither in restless haste, and moaning as they went. Every one of them wore chains like Marley's Ghost; some few (they might be guilty governments) were linked together; none were free. Many had been personally known to Scrooge in their lives. He had been quite familiar with one old g</a:t>
            </a:r>
          </a:p>
          <a:p>
            <a:pPr>
              <a:defRPr sz="600">
                <a:latin typeface="Courier"/>
              </a:defRPr>
            </a:pPr>
            <a:r>
              <a:t>host, in a white waistcoat, with a monstrous iron safe attached to its ankle, who cried piteously at being unable to assist a wretched woman with an infant, whom it saw below, upon a door-step. The misery with them all was, clearly, that they sought to interfere, for good, in human matters, and had lost the power for ever. Whether these creatures faded into </a:t>
            </a:r>
          </a:p>
          <a:p>
            <a:pPr>
              <a:defRPr sz="600">
                <a:latin typeface="Courier"/>
              </a:defRPr>
            </a:pPr>
            <a:r>
              <a:t>mist, or mist enshrouded them, he could not tell. But they and their spirit voices faded together; and the night became as it had been when he walked home. Scrooge closed the window, and examined the door by which the Ghost had entered. It was double-locked, as he had locked it with his own hands, and the bolts were undisturbed. He tried to say Humbug! but s</a:t>
            </a:r>
          </a:p>
          <a:p>
            <a:pPr>
              <a:defRPr sz="600">
                <a:latin typeface="Courier"/>
              </a:defRPr>
            </a:pPr>
            <a:r>
              <a:t>topped at the first syllable. And being, from the emotion he had undergone, or the fatigues of the day, or his glimpse of the Invisible World, or the dull conversation of the Ghost, or the lateness of the hour, much in need of repose; went straight to bed, without undressing, and fell asleep upon the instant. STAVE II: THE FIRST OF THE THREE SPIRITS WHEN Scr</a:t>
            </a:r>
          </a:p>
          <a:p>
            <a:pPr>
              <a:defRPr sz="600">
                <a:latin typeface="Courier"/>
              </a:defRPr>
            </a:pPr>
            <a:r>
              <a:t>ooge awoke, it was so dark, that looking out of bed, he could scarcely distinguish the transparent window from the opaque walls of his chamber. He was endeavouring to pierce the darkness with his ferret eyes, when the chimes of a neighbouring church struck the four quarters. So he listened for the hour. To his great astonishment the heavy bell went on from s</a:t>
            </a:r>
          </a:p>
          <a:p>
            <a:pPr>
              <a:defRPr sz="600">
                <a:latin typeface="Courier"/>
              </a:defRPr>
            </a:pPr>
            <a:r>
              <a:t>ix to seven, and from seven to eight, and regularly up to twelve; then stopped. Twelve! It was past two when he went to bed. The clock was wrong. An icicle must have got into the works. Twelve! He touched the spring of his repeater, to correct this most preposterous clock. Its rapid little pulse beat twelve: and stopped. Why, it isn't possible, said Scrooge,</a:t>
            </a:r>
          </a:p>
          <a:p>
            <a:pPr>
              <a:defRPr sz="600">
                <a:latin typeface="Courier"/>
              </a:defRPr>
            </a:pPr>
            <a:r>
              <a:t> that I can have slept through a whole day and far into another night. It isn't possible that anything has happened to the sun, and this is twelve at noon! The idea being an alarming one, he scrambled out of bed, and groped his way to the window. He was obliged to rub the frost off with the sleeve of his dressing-gown before he could see anything; and could </a:t>
            </a:r>
          </a:p>
          <a:p>
            <a:pPr>
              <a:defRPr sz="600">
                <a:latin typeface="Courier"/>
              </a:defRPr>
            </a:pPr>
            <a:r>
              <a:t>see very little then. All he could make out was, that it was still very foggy and extremely cold, and that there was no noise of people running to and fro, and making a great stir, as there unquestionably would have been if night had beaten off bright day, and taken possession of the world. This was a great relief, because three days after sight of this Firs</a:t>
            </a:r>
          </a:p>
          <a:p>
            <a:pPr>
              <a:defRPr sz="600">
                <a:latin typeface="Courier"/>
              </a:defRPr>
            </a:pPr>
            <a:r>
              <a:t>t of Exchange pay to Mr. Ebenezer Scrooge or his order, and so forth, would have become a mere United States' security if there were no days to count by. Scrooge went to bed again, and thought, and thought, and thought it over and over and over, and could make nothing of it. The more he thought, the more perplexed he was; and the more he endeavoured not to t</a:t>
            </a:r>
          </a:p>
          <a:p>
            <a:pPr>
              <a:defRPr sz="600">
                <a:latin typeface="Courier"/>
              </a:defRPr>
            </a:pPr>
            <a:r>
              <a:t>hink, the more he thought. Marley's Ghost bothered him exceedingly. Every time he resolved within himself, after mature inquiry, that it was all a dream, his mind flew back again, like a strong spring released, to its first position, and presented the same problem to be worked all through, Was it a dream or not? Scrooge lay in this state until the chime had </a:t>
            </a:r>
          </a:p>
          <a:p>
            <a:pPr>
              <a:defRPr sz="600">
                <a:latin typeface="Courier"/>
              </a:defRPr>
            </a:pPr>
            <a:r>
              <a:t>gone three quarters more, when he         remembered, on a sudden, that the          Ghost had warned him of a visitation when the bell tolled one. He resolved to l        ie awake until the hour was passed; and, consi        dering that he could no more go to sleep than          go to Heaven, this was perhaps the wisest resolution in his power. The quarter </a:t>
            </a:r>
          </a:p>
          <a:p>
            <a:pPr>
              <a:defRPr sz="600">
                <a:latin typeface="Courier"/>
              </a:defRPr>
            </a:pPr>
            <a:r>
              <a:t>was so long, that he was more                  than once convinced he mu                 st have sunk                  into a doze unconsciously, and missed the                clock. At length it broke upon his lis                tening ear. Ding, dong! A quarter pas                 t, said Scrooge, co                           unting. Ding, dong! Half-past!</a:t>
            </a:r>
          </a:p>
          <a:p>
            <a:pPr>
              <a:defRPr sz="600">
                <a:latin typeface="Courier"/>
              </a:defRPr>
            </a:pPr>
            <a:r>
              <a:t> said Scrooge. Ding, dong! A                    quarter to it, said Sc                      rooge. Di                        ng, dong! The hour itself, said S                    crooge, triumphantly, and nothing                     else! He spoke before the hour be                     ll sounded, whic                             h it now did with a deep, dul</a:t>
            </a:r>
          </a:p>
          <a:p>
            <a:pPr>
              <a:defRPr sz="600">
                <a:latin typeface="Courier"/>
              </a:defRPr>
            </a:pPr>
            <a:r>
              <a:t>l, hollow, melancholy ONE.                     Light flashed up in t                          he room                            upon the instant, and the c                        urtains of his bed were drawn.                         The curtains of his bed were                          drawn aside,                              I tell you, by a hand. Not th</a:t>
            </a:r>
          </a:p>
          <a:p>
            <a:pPr>
              <a:defRPr sz="600">
                <a:latin typeface="Courier"/>
              </a:defRPr>
            </a:pPr>
            <a:r>
              <a:t>e curtains at his feet, no                     r the curtains at h                              is ba                             ck, but those to which h                           is face was addressed. The                            curtains of his bed were dr                           awn aside; an                             d Scrooge, starting up into a</a:t>
            </a:r>
          </a:p>
          <a:p>
            <a:pPr>
              <a:defRPr sz="600">
                <a:latin typeface="Courier"/>
              </a:defRPr>
            </a:pPr>
            <a:r>
              <a:t> half-recumbent attitude,                       found himself fac                                e to                               face with the unearth                             ly visitor who drew them:                               as close to it as I am                               now to you,                              and I am standing in the spi</a:t>
            </a:r>
          </a:p>
          <a:p>
            <a:pPr>
              <a:defRPr sz="600">
                <a:latin typeface="Courier"/>
              </a:defRPr>
            </a:pPr>
            <a:r>
              <a:t>rit at your elbow. It wa                       s a strange figur                                  e--                               like a child: yet no                                t so like a child as l                                ike an old man, viewe                                d through s                             ome supernatural medium, whic</a:t>
            </a:r>
          </a:p>
          <a:p>
            <a:pPr>
              <a:defRPr sz="600">
                <a:latin typeface="Courier"/>
              </a:defRPr>
            </a:pPr>
            <a:r>
              <a:t>h gave him the appearan                        ce of having rec                                   ede                                d from the view, a                                  nd being diminished                                   to a child's propor                                 tions. Its                              hair, which hung about its ne</a:t>
            </a:r>
          </a:p>
          <a:p>
            <a:pPr>
              <a:defRPr sz="600">
                <a:latin typeface="Courier"/>
              </a:defRPr>
            </a:pPr>
            <a:r>
              <a:t>ck and down its back, w                        as white as if                                    with                                  age; and yet th                                    e face had not a w                                    rinkle in it, and                                 the tenderes                             t bloom was on the skin. The </a:t>
            </a:r>
          </a:p>
          <a:p>
            <a:pPr>
              <a:defRPr sz="600">
                <a:latin typeface="Courier"/>
              </a:defRPr>
            </a:pPr>
            <a:r>
              <a:t>arms were very long an                         d muscular; th                                    e ha                                  nds the same,                                      as if its hold we                                      re of uncommon s                                trength. Its                              legs and feet, most delicatel</a:t>
            </a:r>
          </a:p>
          <a:p>
            <a:pPr>
              <a:defRPr sz="600">
                <a:latin typeface="Courier"/>
              </a:defRPr>
            </a:pPr>
            <a:r>
              <a:t>y formed, were, like t                         hose upper me                                    mbers                                   , bare. It w                                       ore a tunic of                                        the purest whit                                 e; and round                              its waist was bound a lustrou</a:t>
            </a:r>
          </a:p>
          <a:p>
            <a:pPr>
              <a:defRPr sz="600">
                <a:latin typeface="Courier"/>
              </a:defRPr>
            </a:pPr>
            <a:r>
              <a:t>s belt, the sheen of w                         hich was beau                                    tiful                                   . It held a                                          branch of fre                                        sh green holl                                 y in its hand;                              and, in singular contradicti</a:t>
            </a:r>
          </a:p>
          <a:p>
            <a:pPr>
              <a:defRPr sz="600">
                <a:latin typeface="Courier"/>
              </a:defRPr>
            </a:pPr>
            <a:r>
              <a:t>on of that wintry embl                         em, had its                                     dress                                     trimmed wi                                          th summer fl                                          owers. But t                                he strangest th                             ing about it was, that from t</a:t>
            </a:r>
          </a:p>
          <a:p>
            <a:pPr>
              <a:defRPr sz="600">
                <a:latin typeface="Courier"/>
              </a:defRPr>
            </a:pPr>
            <a:r>
              <a:t>he crown of its head                           there sprung                                     a bri                                    ght clear                                            jet of lig                                           ht, by whic                                 h all this was                              visible; and which was doubtl</a:t>
            </a:r>
          </a:p>
          <a:p>
            <a:pPr>
              <a:defRPr sz="600">
                <a:latin typeface="Courier"/>
              </a:defRPr>
            </a:pPr>
            <a:r>
              <a:t>ess the occasion of i                          ts using, i                                    n its d                                     uller mo                                            ments, a g                                            reat extin                                guisher for a ca                             p, which it now held under it</a:t>
            </a:r>
          </a:p>
          <a:p>
            <a:pPr>
              <a:defRPr sz="600">
                <a:latin typeface="Courier"/>
              </a:defRPr>
            </a:pPr>
            <a:r>
              <a:t>s arm. Even this, tho                          ugh, when S                                    crooge                                      looked                                              at it wit                                             h increas                                 ing steadiness,                              was not its strangest quality</a:t>
            </a:r>
          </a:p>
          <a:p>
            <a:pPr>
              <a:defRPr sz="600">
                <a:latin typeface="Courier"/>
              </a:defRPr>
            </a:pPr>
            <a:r>
              <a:t>. For as its belt spa                          rkled and                                     glittere                                     d now i                                              n one pa                                              rt and n                                ow in another, an                d what was light one instant, at another t</a:t>
            </a:r>
          </a:p>
          <a:p>
            <a:pPr>
              <a:defRPr sz="600">
                <a:latin typeface="Courier"/>
              </a:defRPr>
            </a:pPr>
            <a:r>
              <a:t>ime was dark, so the                    figure itself flu                                    ctuated                in i                   ts di                                               stinctn                                               ess: be                                ing now a thing wi                th one arm, now with one leg, now with twe</a:t>
            </a:r>
          </a:p>
          <a:p>
            <a:pPr>
              <a:defRPr sz="600">
                <a:latin typeface="Courier"/>
              </a:defRPr>
            </a:pPr>
            <a:r>
              <a:t>nty legs, now a pair                   of legs without a                       head,         now a he               ad wit                 hout                      a bod                     y: of w                     hich                       dissol                     ving       parts, no outline                 would be visible in the dense gloom wherei</a:t>
            </a:r>
          </a:p>
          <a:p>
            <a:pPr>
              <a:defRPr sz="600">
                <a:latin typeface="Courier"/>
              </a:defRPr>
            </a:pPr>
            <a:r>
              <a:t>n they melted away. A                   nd in the very w                    onder of th     is, it wo               uld be                 itsel                   f again;                     distin                   ct and cle                   ar as                   ever. Are y  ou the Spirit, sir,                 whose coming was foretold to me? asked Sc</a:t>
            </a:r>
          </a:p>
          <a:p>
            <a:pPr>
              <a:defRPr sz="600">
                <a:latin typeface="Courier"/>
              </a:defRPr>
            </a:pPr>
            <a:r>
              <a:t>rooge. I am! The voice                    was soft and g                   entle. Singula  rly low, a               s if in                stea                   d of being s                  o clo                   se beside hi                  m, it                   were at a di stance. Who, and wh                at are you? Scrooge demanded. I am the Gho</a:t>
            </a:r>
          </a:p>
          <a:p>
            <a:pPr>
              <a:defRPr sz="600">
                <a:latin typeface="Courier"/>
              </a:defRPr>
            </a:pPr>
            <a:r>
              <a:t>st of Christmas Past.                     Long Past? inq                  uired Scrooge: o bservant o               f its d                warf                  ish stature. N                 o. Yo                  ur past. Perha                  ps,                  Scrooge could not have told anybod                y why, if anybody could have asked him; bu</a:t>
            </a:r>
          </a:p>
          <a:p>
            <a:pPr>
              <a:defRPr sz="600">
                <a:latin typeface="Courier"/>
              </a:defRPr>
            </a:pPr>
            <a:r>
              <a:t>t he had a special des                     ire to see t                  he Spirit in his cap; and be               gged him                to                  be covered. What                 ! ex                 claimed the Ghos                 t, w                 ould you so soon put out, with wor                            ldly hands, the light I give? </a:t>
            </a:r>
          </a:p>
          <a:p>
            <a:pPr>
              <a:defRPr sz="600">
                <a:latin typeface="Courier"/>
              </a:defRPr>
            </a:pPr>
            <a:r>
              <a:t>Is it not enough that y                     ou are one                  of those whose passions made                this cap               , an                d force me throug                 h wh                ole trains of yea                 rs t                o wear it low upon my brow! Scrooge                              reverently disclaimed all in</a:t>
            </a:r>
          </a:p>
          <a:p>
            <a:pPr>
              <a:defRPr sz="600">
                <a:latin typeface="Courier"/>
              </a:defRPr>
            </a:pPr>
            <a:r>
              <a:t>tention to offend or an                      y knowledg                 e of having wilfully bonneted                the Sp                iri                 t at any period of                 his                 life. He then mad                e bo                ld to inquire what business brought                              him there. Your welfare! sai</a:t>
            </a:r>
          </a:p>
          <a:p>
            <a:pPr>
              <a:defRPr sz="600">
                <a:latin typeface="Courier"/>
              </a:defRPr>
            </a:pPr>
            <a:r>
              <a:t>d the Ghost. Scrooge exp                      ressed hi                mself much obliged, but could                not hel                p t                hinking that a nigh                t o                f unbroken rest wou                ld                 have been mor                   e co                             nducive to that end. The Spir</a:t>
            </a:r>
          </a:p>
          <a:p>
            <a:pPr>
              <a:defRPr sz="600">
                <a:latin typeface="Courier"/>
              </a:defRPr>
            </a:pPr>
            <a:r>
              <a:t>it must have heard him t                       hinking,                 for it said immediately: Your                reclam                ati                on, then. Take heed                ! I                t put out its strong                ha                nd as it spok                   e, a                             nd clasped him gently by the </a:t>
            </a:r>
          </a:p>
          <a:p>
            <a:pPr>
              <a:defRPr sz="600">
                <a:latin typeface="Courier"/>
              </a:defRPr>
            </a:pPr>
            <a:r>
              <a:t>arm. Rise! and walk with                       me! It w                ould have been in vain for Scr               ooge t                 o p                lead that the weathe               r a                nd the hour were not                ad                apted to pede                   stri                             an purposes; that bed was war</a:t>
            </a:r>
          </a:p>
          <a:p>
            <a:pPr>
              <a:defRPr sz="600">
                <a:latin typeface="Courier"/>
              </a:defRPr>
            </a:pPr>
            <a:r>
              <a:t>m, and the thermometer a                        long wa                y below freezing; that he was                clad                    bu                t lightly in his sli               ppe                rs, dressing-gown, a               nd                 nightcap; and                    tha                             t he had a cold upon him at t</a:t>
            </a:r>
          </a:p>
          <a:p>
            <a:pPr>
              <a:defRPr sz="600">
                <a:latin typeface="Courier"/>
              </a:defRPr>
            </a:pPr>
            <a:r>
              <a:t>hat time. The grasp, thoug                       h gent                le as a woman's hand, was not                                       to                 be resisted. He rose               : b                ut finding that the                Spi                rit made towa                   rds                              the window, clasped his robe </a:t>
            </a:r>
          </a:p>
          <a:p>
            <a:pPr>
              <a:defRPr sz="600">
                <a:latin typeface="Courier"/>
              </a:defRPr>
            </a:pPr>
            <a:r>
              <a:t>in supplication. I am a mor                      tal, S                crooge remonstrated, and liabl                                     e to                 fall. Bear but a to               uch                 of my hand there, s               aid                 the Spirit,                    layi                             ng it upon his heart, and you</a:t>
            </a:r>
          </a:p>
          <a:p>
            <a:pPr>
              <a:defRPr sz="600">
                <a:latin typeface="Courier"/>
              </a:defRPr>
            </a:pPr>
            <a:r>
              <a:t> shall be upheld in more tha                      n thi                s! As the words were spoken, t                                     hey                 passed through the w               all                , and stood upon an                ope                n country roa                   d, w                             ith fields on either hand. Th</a:t>
            </a:r>
          </a:p>
          <a:p>
            <a:pPr>
              <a:defRPr sz="600">
                <a:latin typeface="Courier"/>
              </a:defRPr>
            </a:pPr>
            <a:r>
              <a:t>e city had entirely vanished.                       Not                 a vestige of it was to be see                                     n. T                he darkness and the                 mi                st had vanished with                it                , for it was                    a cl                             ear, cold, winter day, with s</a:t>
            </a:r>
          </a:p>
          <a:p>
            <a:pPr>
              <a:defRPr sz="600">
                <a:latin typeface="Courier"/>
              </a:defRPr>
            </a:pPr>
            <a:r>
              <a:t>now upon the ground. Good Heav                     en!                 said Scrooge, clasping his han                                    ds to                gether, as he looke                d a                bout him. I was bre                d i                n this place.                    I w                             as a boy here! The Spirit gaz</a:t>
            </a:r>
          </a:p>
          <a:p>
            <a:pPr>
              <a:defRPr sz="600">
                <a:latin typeface="Courier"/>
              </a:defRPr>
            </a:pPr>
            <a:r>
              <a:t>ed upon him mildly. Its gentle                     touc                 h, though it had been light a                                    nd in                stantaneous, appear                ed s                till present to th                e o                 ld man's sen                   se o                             f feeling. He was conscious o</a:t>
            </a:r>
          </a:p>
          <a:p>
            <a:pPr>
              <a:defRPr sz="600">
                <a:latin typeface="Courier"/>
              </a:defRPr>
            </a:pPr>
            <a:r>
              <a:t>f a thousand odours floating in t                   he                  air, each one connected with                                    a thou                 sand thoughts, an                 d ho                pes, and joys, and                 car                es long, lon                   g, f                             orgotten! Your lip is trembli</a:t>
            </a:r>
          </a:p>
          <a:p>
            <a:pPr>
              <a:defRPr sz="600">
                <a:latin typeface="Courier"/>
              </a:defRPr>
            </a:pPr>
            <a:r>
              <a:t>ng, said the Ghost. And what is th                  at                   upon your cheek? Scrooge mut                                  tered, w                ith an unusual ca                 tchi                 ng in his voice,                  tha                t it was a p                   impl                            e; and begged the Ghost to lea</a:t>
            </a:r>
          </a:p>
          <a:p>
            <a:pPr>
              <a:defRPr sz="600">
                <a:latin typeface="Courier"/>
              </a:defRPr>
            </a:pPr>
            <a:r>
              <a:t>d him where he would. You recollec                  t th                 e way? inquired th e Spirit.                                   Remembe                 r it! cried Scr                 ooge                  with fervour; I                   cou                 ld walk it blin               dfol                d. Strange to have forgotten it for so man</a:t>
            </a:r>
          </a:p>
          <a:p>
            <a:pPr>
              <a:defRPr sz="600">
                <a:latin typeface="Courier"/>
              </a:defRPr>
            </a:pPr>
            <a:r>
              <a:t>y years! observed the Ghost. Let us                  go                   on. They walked   along the                                  road, Sc                  rooge recogni                  sing                   every gate, a                  nd po                  st, and tree;                 unt                il a little market-town appeared in the di</a:t>
            </a:r>
          </a:p>
          <a:p>
            <a:pPr>
              <a:defRPr sz="600">
                <a:latin typeface="Courier"/>
              </a:defRPr>
            </a:pPr>
            <a:r>
              <a:t>stance, with its bridge, its church                 , an                    d winding ri     ver. Som                                e shaggy p                   onies now w                   ere se                  en trotting                    towar                  ds them wit                 h bo                ys upon their backs, who called to other b</a:t>
            </a:r>
          </a:p>
          <a:p>
            <a:pPr>
              <a:defRPr sz="600">
                <a:latin typeface="Courier"/>
              </a:defRPr>
            </a:pPr>
            <a:r>
              <a:t>oys in country gigs an d carts, dri                 ven                      by farmer       s. All t                                hese boys w                    ere in                      great                     spirits,                     and s                    houted t                  o ea                ch other, until the broad fields were so f</a:t>
            </a:r>
          </a:p>
          <a:p>
            <a:pPr>
              <a:defRPr sz="600">
                <a:latin typeface="Courier"/>
              </a:defRPr>
            </a:pPr>
            <a:r>
              <a:t>ull of merry music, t     hat the                   crisp                                      air la                                 ughed to h                                               ear it!                                                These                                               are                 but shadows of the things that have been, </a:t>
            </a:r>
          </a:p>
          <a:p>
            <a:pPr>
              <a:defRPr sz="600">
                <a:latin typeface="Courier"/>
              </a:defRPr>
            </a:pPr>
            <a:r>
              <a:t>said the Ghost. They                                have                                      no cons                                 ciousness o                                              f us. Th                                              e jocund                                              tra                vellers came on; and as they came, Scrooge</a:t>
            </a:r>
          </a:p>
          <a:p>
            <a:pPr>
              <a:defRPr sz="600">
                <a:latin typeface="Courier"/>
              </a:defRPr>
            </a:pPr>
            <a:r>
              <a:t> knew and named them                                every                                       one.                                   Why was he                                              rejoiced                                               beyond                                              all                              bounds to see them! Why did h</a:t>
            </a:r>
          </a:p>
          <a:p>
            <a:pPr>
              <a:defRPr sz="600">
                <a:latin typeface="Courier"/>
              </a:defRPr>
            </a:pPr>
            <a:r>
              <a:t>is cold eye glisten,                                and hi                                     s hear                                  t leap up                                              as they we                                            nt past!                                              Why                              was he filled with gladness w</a:t>
            </a:r>
          </a:p>
          <a:p>
            <a:pPr>
              <a:defRPr sz="600">
                <a:latin typeface="Courier"/>
              </a:defRPr>
            </a:pPr>
            <a:r>
              <a:t>hen he heard them giv                               e each                                      other                                   Merry Chri                                           stmas, as t                                            hey parted                                            at c                             ross-roads and bye-ways, for </a:t>
            </a:r>
          </a:p>
          <a:p>
            <a:pPr>
              <a:defRPr sz="600">
                <a:latin typeface="Courier"/>
              </a:defRPr>
            </a:pPr>
            <a:r>
              <a:t>their several homes!                                What wa                                     s mer               ry                   Christmas                                           to Scrooge?                                           Out upon mer                                          ry Ch                             ristmas! What good had it eve</a:t>
            </a:r>
          </a:p>
          <a:p>
            <a:pPr>
              <a:defRPr sz="600">
                <a:latin typeface="Courier"/>
              </a:defRPr>
            </a:pPr>
            <a:r>
              <a:t>r done to him? The sc                               hool is                                      not                qu                   ite desert                                         ed, said the                                          Ghost. A soli                                         tary c                             hild, neglected by his friend</a:t>
            </a:r>
          </a:p>
          <a:p>
            <a:pPr>
              <a:defRPr sz="600">
                <a:latin typeface="Courier"/>
              </a:defRPr>
            </a:pPr>
            <a:r>
              <a:t>s, is left there stil                              l. Scroog                                     e sa               id                   he knew it.                                        And he sobbed.                                         They left the                                         high-                             road, by a well-remembered la</a:t>
            </a:r>
          </a:p>
          <a:p>
            <a:pPr>
              <a:defRPr sz="600">
                <a:latin typeface="Courier"/>
              </a:defRPr>
            </a:pPr>
            <a:r>
              <a:t>ne, and soon approach                              ed a mansi                                    on o               f d                   ull red bri                                      ck, with a littl                                      e weathercock-su                                      rmounte                             d cupola, on the roof, and a </a:t>
            </a:r>
          </a:p>
          <a:p>
            <a:pPr>
              <a:defRPr sz="600">
                <a:latin typeface="Courier"/>
              </a:defRPr>
            </a:pPr>
            <a:r>
              <a:t>bell hanging in it. I                              t was a lar                                    ge                hous                  e, but one                                      of broken fortunes                                    ; for the spaciou                                     s office                             s were little used, their wal</a:t>
            </a:r>
          </a:p>
          <a:p>
            <a:pPr>
              <a:defRPr sz="600">
                <a:latin typeface="Courier"/>
              </a:defRPr>
            </a:pPr>
            <a:r>
              <a:t>ls were damp and moss                             y, their wind                                   ows                bro                   ken, and th                                   eir gates decayed.                                    Fowls clucked and s                                   trutted i                             n the stables; and the coach-</a:t>
            </a:r>
          </a:p>
          <a:p>
            <a:pPr>
              <a:defRPr sz="600">
                <a:latin typeface="Courier"/>
              </a:defRPr>
            </a:pPr>
            <a:r>
              <a:t>houses and sheds were                              over-run with                                    g               rass.                   Nor was it                                  more retentive of its                                  ancient state, withi                                 n; for ent                             ering the dreary hall, and gl</a:t>
            </a:r>
          </a:p>
          <a:p>
            <a:pPr>
              <a:defRPr sz="600">
                <a:latin typeface="Courier"/>
              </a:defRPr>
            </a:pPr>
            <a:r>
              <a:t>ancing through the op                            en doors of many                                  ro               oms,                    they found t                               hem poorly furnished, co                              ld, and vast. There was                                an earthy                              savour in the air, a chilly b</a:t>
            </a:r>
          </a:p>
          <a:p>
            <a:pPr>
              <a:defRPr sz="600">
                <a:latin typeface="Courier"/>
              </a:defRPr>
            </a:pPr>
            <a:r>
              <a:t>areness in the place,                            which associated                                itse               lf som                  ehow with too                             much getting up by candle-                            light, and not too much to                             eat. They w                             ent, the Ghost and Scrooge, a</a:t>
            </a:r>
          </a:p>
          <a:p>
            <a:pPr>
              <a:defRPr sz="600">
                <a:latin typeface="Courier"/>
              </a:defRPr>
            </a:pPr>
            <a:r>
              <a:t>cross the hall, to a                           door at the back of                             the ho               use. I                   t opened befor                         e them, and disclosed a long,                          bare, melancholy room, made                          barer still by                              lines of plain deal forms an</a:t>
            </a:r>
          </a:p>
          <a:p>
            <a:pPr>
              <a:defRPr sz="600">
                <a:latin typeface="Courier"/>
              </a:defRPr>
            </a:pPr>
            <a:r>
              <a:t>d desks. At one of th                        ese a lonely boy was rea                        ding nea               r a fee                  ble fire; and Sc                      rooge sat down upon a form, and                       wept to see his poor forgotten s                      elf as he used                              to be. Not a latent echo in t</a:t>
            </a:r>
          </a:p>
          <a:p>
            <a:pPr>
              <a:defRPr sz="600">
                <a:latin typeface="Courier"/>
              </a:defRPr>
            </a:pPr>
            <a:r>
              <a:t>he house, not a squeak                       and scuffle from the mice                     behind the                panell                   ing, not a drip f                 rom the half-thawed water-spout in th                  e dull yard behind, not a sigh among                   the leafless bou                             ghs of one despondent poplar,</a:t>
            </a:r>
          </a:p>
          <a:p>
            <a:pPr>
              <a:defRPr sz="600">
                <a:latin typeface="Courier"/>
              </a:defRPr>
            </a:pPr>
            <a:r>
              <a:t> not the idle swinging of                an empty store-house door, no, not              a clicking in the fire, but fell upon the heart of Scrooge with a softeni            ng influence, and gave a freer passage to             his tears. The Spirit touched him on the a            rm, and pointed to his younger self, intent upon his reading. Suddenly a man, </a:t>
            </a:r>
          </a:p>
          <a:p>
            <a:pPr>
              <a:defRPr sz="600">
                <a:latin typeface="Courier"/>
              </a:defRPr>
            </a:pPr>
            <a:r>
              <a:t>in foreign garments: wonderfully real and distinct to look at: stood outside the window, with an axe stuck in his belt, and leading by the bridle an ass laden with wood. Why, it's Ali Baba! Scrooge exclaimed in ecstasy. It's dear old honest Ali Baba! Yes, yes, I know! One Christmas time, when yonder solitary child was left here all alone, he did come, for th</a:t>
            </a:r>
          </a:p>
          <a:p>
            <a:pPr>
              <a:defRPr sz="600">
                <a:latin typeface="Courier"/>
              </a:defRPr>
            </a:pPr>
            <a:r>
              <a:t>e first time, just like that. Poor boy! And Valentine, said Scrooge, and his wild brother, Orson; there they go! And what's his name, who was put down in his drawers, asleep, at the Gate of Damascus; don't you see him! And the Sultan's Groom turned upside down by the Genii; there he is upon his head! Serve him right. I'm glad of it. What business had he to b</a:t>
            </a:r>
          </a:p>
          <a:p>
            <a:pPr>
              <a:defRPr sz="600">
                <a:latin typeface="Courier"/>
              </a:defRPr>
            </a:pPr>
            <a:r>
              <a:t>e married to the Princess! To hear Scrooge expending all the earnestness of his nature on such subjects, in a most extraordinary voice between laughing and crying; and to see his heightened and excited face; would have been a surprise to his business friends in the city, indeed. There's the Parrot! cried Scrooge. Green body and yellow tail, with a thing like</a:t>
            </a:r>
          </a:p>
          <a:p>
            <a:pPr>
              <a:defRPr sz="600">
                <a:latin typeface="Courier"/>
              </a:defRPr>
            </a:pPr>
            <a:r>
              <a:t> a lettuce growing out of the top of his head; there he is! Poor Robin Crusoe, he called him, when he came home again after sailing round the island. 'Poor Robin Crusoe, where have you been, Robin Crusoe?' The man thought he was dreaming, but he wasn't. It was the Parrot, you know. There goes Friday, running for his life to the little creek! Halloa! Hoop! Ha</a:t>
            </a:r>
          </a:p>
          <a:p>
            <a:pPr>
              <a:defRPr sz="600">
                <a:latin typeface="Courier"/>
              </a:defRPr>
            </a:pPr>
            <a:r>
              <a:t>lloo! Then, with a rapidity of transition very foreign to his usual character, he said, in pity for his former self, Poor boy! and cried again. I wish, Scrooge muttered, putting his hand in his pocket, and looking about him, after drying his eyes with his cuff: but it's too late now. What is the matter? asked the Spirit. Nothing, said Scrooge. Nothing. There</a:t>
            </a:r>
          </a:p>
          <a:p>
            <a:pPr>
              <a:defRPr sz="600">
                <a:latin typeface="Courier"/>
              </a:defRPr>
            </a:pPr>
            <a:r>
              <a:t> was a boy singing a Christmas Carol at my door last night. I should like to have given him something: that's all. The Ghost smiled thoughtfully, and waved its hand: saying as it did so, Let us see another Christmas! Scrooge's former self grew larger at the words, and the room became a little darker and more dirty. The panels shrunk, the windows cracked; fra</a:t>
            </a:r>
          </a:p>
          <a:p>
            <a:pPr>
              <a:defRPr sz="600">
                <a:latin typeface="Courier"/>
              </a:defRPr>
            </a:pPr>
            <a:r>
              <a:t>gments of plaster fell out of the ceiling, and the naked laths were shown instead; but how all this was brought about, Scrooge knew no more than you do. He only knew that it was quite correct; that everything had happened so; that there he was, alone again, when all the other boys had gone home for the jolly holidays. He was not reading now, but walking up a</a:t>
            </a:r>
          </a:p>
          <a:p>
            <a:pPr>
              <a:defRPr sz="600">
                <a:latin typeface="Courier"/>
              </a:defRPr>
            </a:pPr>
            <a:r>
              <a:t>nd down despairingly. Scrooge looked at the Ghost, and with a mournful shaking of his head, glanced anxiously towards the door. It opened; and a little girl, much younger than the boy, came darting in, and putting her arms about his neck, and often kissing him, addressed him as her Dear, dear brother. I have come to bring you home, dear brother! said the chi</a:t>
            </a:r>
          </a:p>
          <a:p>
            <a:pPr>
              <a:defRPr sz="600">
                <a:latin typeface="Courier"/>
              </a:defRPr>
            </a:pPr>
            <a:r>
              <a:t>ld, clapping her tiny hands, and bending down to laugh. To bring you home, home, home! Home, little Fan? returned the boy. Yes! said the child, brimful of glee. Home, for good and all. Home, for ever and ever. Father is so much kinder than he used to be, that home's like Heaven! He spoke so gently to me one dear night when I was going to bed, that I was not </a:t>
            </a:r>
          </a:p>
          <a:p>
            <a:pPr>
              <a:defRPr sz="600">
                <a:latin typeface="Courier"/>
              </a:defRPr>
            </a:pPr>
            <a:r>
              <a:t>afraid to ask him once more if you might come home; and he said Yes, you should; and sent me in a coach to bring you. And you're to be a man! said the child, opening her eyes, and are never to come back here; but first, we're to be together all the Christmas long, and have the merriest time in all the world. You are quite a woman, little Fan! exclaimed the b</a:t>
            </a:r>
          </a:p>
          <a:p>
            <a:pPr>
              <a:defRPr sz="600">
                <a:latin typeface="Courier"/>
              </a:defRPr>
            </a:pPr>
            <a:r>
              <a:t>oy. She clapped her hands and laughed, and tried to touch his head; but being too little, laughed again, and stood on tiptoe to embrace him. Then she began to drag him, in her childish eagerness, towards the door; and he, nothing loth to go, accompanied her. A terrible voice in the hall cried, Bring down Master Scrooge's box, there! and in the hall appeared </a:t>
            </a:r>
          </a:p>
          <a:p>
            <a:pPr>
              <a:defRPr sz="600">
                <a:latin typeface="Courier"/>
              </a:defRPr>
            </a:pPr>
            <a:r>
              <a:t>the schoolmaster himself, who glared on Master Scrooge with a ferocious condescension, and threw him into a dreadful state of mind by shaking hands with him. He then conveyed him and his sister into the veriest old well of a shivering best-parlour that ever was seen, where the maps upon the wall, and the celestial and terrestrial globes in the windows, were </a:t>
            </a:r>
          </a:p>
          <a:p>
            <a:pPr>
              <a:defRPr sz="600">
                <a:latin typeface="Courier"/>
              </a:defRPr>
            </a:pPr>
            <a:r>
              <a:t>waxy with cold. Here he produced a decanter of curiously light wine, and a block of curiously heavy cake, and administered instalments of those dainties to the young people: at the same time, sending out a meagre servant to offer a glass of something to the postboy, who answered that he thanked the gentleman, but if it was the same tap as he had tasted befor</a:t>
            </a:r>
          </a:p>
          <a:p>
            <a:pPr>
              <a:defRPr sz="600">
                <a:latin typeface="Courier"/>
              </a:defRPr>
            </a:pPr>
            <a:r>
              <a:t>e, he had rather not. Master Scrooge's trunk being by this time tied on to the top of the chaise, the children bade the schoolmaster good-bye right willingly; and getting into it, drove gaily down the garden-sweep: the quick wheels dashing the hoar-frost and snow from off the dark leaves of the evergreens like spray. Always a delicate creature, whom a breath</a:t>
            </a:r>
          </a:p>
          <a:p>
            <a:pPr>
              <a:defRPr sz="600">
                <a:latin typeface="Courier"/>
              </a:defRPr>
            </a:pPr>
            <a:r>
              <a:t> might have withered, said the Ghost. But she had a large heart! So she had, cried Scrooge. You're right. I will not gainsay it, Spirit. God forbid! She died a woman, said the Ghost, and had, as I think, children. One child, Scrooge returned. True, said the Ghost. Your nephew! Scrooge seemed uneasy in his mind; and answered briefly, Yes. Although they had bu</a:t>
            </a:r>
          </a:p>
          <a:p>
            <a:pPr>
              <a:defRPr sz="600">
                <a:latin typeface="Courier"/>
              </a:defRPr>
            </a:pPr>
            <a:r>
              <a:t>t that moment left the school behind them, they were now in the busy thoroughfares of a city, where shadowy passengers passed and repassed; where shadowy carts and coaches battled for the way, and all the strife and tumult of a real city were. It was made plain enough, by the dressing of the shops, that here too it was Christmas time again; but it was evenin</a:t>
            </a:r>
          </a:p>
          <a:p>
            <a:pPr>
              <a:defRPr sz="600">
                <a:latin typeface="Courier"/>
              </a:defRPr>
            </a:pPr>
            <a:r>
              <a:t>g, and the streets were lighted up. The Ghost stopped at a certain warehouse door, and asked Scrooge if he knew it. Know it! said Scrooge. Was I apprenticed here! They went in. At sight of an old gentleman in a Welsh wig, sitting behind such a high desk, that if he had been two inches taller he must have knocked his head against the ceiling, Scrooge cried in</a:t>
            </a:r>
          </a:p>
          <a:p>
            <a:pPr>
              <a:defRPr sz="600">
                <a:latin typeface="Courier"/>
              </a:defRPr>
            </a:pPr>
            <a:r>
              <a:t> great excitement: Why, it's old Fezziwig! Bless his heart; it's Fezziwig alive again! Old Fezziwig laid down his pen, and looked up at the clock, which pointed to the hour of seven. He rubbed his hands; adjusted his capacious waistcoat; laughed all over himself, from his shoes to his organ of benevolence; and called out in a comfortable, oily, rich, fat, jo</a:t>
            </a:r>
          </a:p>
          <a:p>
            <a:pPr>
              <a:defRPr sz="600">
                <a:latin typeface="Courier"/>
              </a:defRPr>
            </a:pPr>
            <a:r>
              <a:t>vial voice: Yo ho, there! Ebenezer! Dick! Scrooge's former self, now grown a young man, came briskly in, accompanied by his fellow-'prentice. Dick Wilkins, to be sure! said Scrooge to the Ghost. Bless me, yes. There he is. He was very much attached to me, was Dick. Poor Dick! Dear, dear! Yo ho, my boys! said Fezziwig. No more work to-night. Christmas Eve, Di</a:t>
            </a:r>
          </a:p>
          <a:p>
            <a:pPr>
              <a:defRPr sz="600">
                <a:latin typeface="Courier"/>
              </a:defRPr>
            </a:pPr>
            <a:r>
              <a:t>ck. Christmas, Ebenezer! Let's have the shutters up, cried old Fezziwig, with a sharp clap of his hands, before a man can say Jack Robinson! You wouldn't believe how those two fellows went at it! They charged into the street with the shutters--one, two, three--had 'em up in their places--four, five, six--barred 'em and pinned 'em--seven, eight, nine--and cam</a:t>
            </a:r>
          </a:p>
          <a:p>
            <a:pPr>
              <a:defRPr sz="600">
                <a:latin typeface="Courier"/>
              </a:defRPr>
            </a:pPr>
            <a:r>
              <a:t>e back before you could have got to twelve, panting like race-horses. Hilli-ho! cried old Fezziwig, skipping down from the high desk, with wonderful agility. Clear away, my lads, and let's have lots of room here! Hilli-ho, Dick! Chirrup, Ebenezer! Clear away! There was nothing they wouldn't have cleared away, or couldn't have cleared away, with old Fezziwig </a:t>
            </a:r>
          </a:p>
          <a:p>
            <a:pPr>
              <a:defRPr sz="600">
                <a:latin typeface="Courier"/>
              </a:defRPr>
            </a:pPr>
            <a:r>
              <a:t>looking on. It was done in a minute. Every movable was packed off, as if it were dismissed from public life for evermore; the floor was swept and watered, the lamps were trimmed, fuel was heaped upon the fire; and the warehouse was as snug, and warm, and dry, and bright a ball-room, as you would desire to see upon a winter's night. In came a fiddler with a m</a:t>
            </a:r>
          </a:p>
          <a:p>
            <a:pPr>
              <a:defRPr sz="600">
                <a:latin typeface="Courier"/>
              </a:defRPr>
            </a:pPr>
            <a:r>
              <a:t>usic-book, and went up to the lofty desk, and made an orchestra of it, and tuned like fifty stomach-aches. In came Mrs. Fezziwig, one vast substantial smile. In came the three Miss Fezziwigs, beaming and lovable. In came the six young followers whose hearts they broke. In came all the young men and women employed in the business. In came the housemaid, with </a:t>
            </a:r>
          </a:p>
          <a:p>
            <a:pPr>
              <a:defRPr sz="600">
                <a:latin typeface="Courier"/>
              </a:defRPr>
            </a:pPr>
            <a:r>
              <a:t>her cousin, the baker. In came the cook, with her brother's particular friend, the milkman. In came the boy from over the way, who was suspected of not having board enough from his master; trying to hide himself behind the girl from next door but one, who was proved to have had her ears pulled by her mistress. In they all came, one after another; some shyly,</a:t>
            </a:r>
          </a:p>
          <a:p>
            <a:pPr>
              <a:defRPr sz="600">
                <a:latin typeface="Courier"/>
              </a:defRPr>
            </a:pPr>
            <a:r>
              <a:t> some boldly, some gracefully, some awkwardly, some pushing, some pulling; in they all came, anyhow and everyhow. Away they all went, twenty couple at once; hands half round and back again the other way; down the middle and up again; round and round in various stages of affectionate grouping; old top couple always turning up in the wrong place; new top coupl</a:t>
            </a:r>
          </a:p>
          <a:p>
            <a:pPr>
              <a:defRPr sz="600">
                <a:latin typeface="Courier"/>
              </a:defRPr>
            </a:pPr>
            <a:r>
              <a:t>e starting off again, as soon as they got there; all top couples at last, and not a bottom one to help them! When this result was brought about, old Fezziwig, clapping his hands to stop the dance, cried out, Well done! and the fiddler plunged his hot face into a pot of porter, especially provided for that purpose. But scorning rest, upon his reappearance, he</a:t>
            </a:r>
          </a:p>
          <a:p>
            <a:pPr>
              <a:defRPr sz="600">
                <a:latin typeface="Courier"/>
              </a:defRPr>
            </a:pPr>
            <a:r>
              <a:t> instantly began again, though there were no dancers yet, as if the other fiddler had been carried home, exhausted, on a shutter, and he were a bran-new man resolved to beat him out of sight, or perish. There were more dances, and there were forfeits, and more dances, and there was cake, and there was negus, and there was a great piece of Cold Roast, and the</a:t>
            </a:r>
          </a:p>
          <a:p>
            <a:pPr>
              <a:defRPr sz="600">
                <a:latin typeface="Courier"/>
              </a:defRPr>
            </a:pPr>
            <a:r>
              <a:t>re was a great piece of Cold Boiled, and there were mince-pies, and plenty of beer. But the great effect of the evening came after the Roast and Boiled, when the fiddler (an artful dog, mind! The sort of man who knew his business better than you or I could have told it him!) struck up Sir Roger de Coverley. Then old Fezziwig stood out to dance with Mrs. Fezz</a:t>
            </a:r>
          </a:p>
          <a:p>
            <a:pPr>
              <a:defRPr sz="600">
                <a:latin typeface="Courier"/>
              </a:defRPr>
            </a:pPr>
            <a:r>
              <a:t>iwig. Top couple, too; with a good stiff piece of work cut out for them; three or four and twenty pair of partners; people who were not to be trifled with; people who would dance, and had no notion of walking. But if they had been twice as many--ah, four times--old Fezziwig would have been a match for them, and so would Mrs. Fezziwig. As to her, she was wort</a:t>
            </a:r>
          </a:p>
          <a:p>
            <a:pPr>
              <a:defRPr sz="600">
                <a:latin typeface="Courier"/>
              </a:defRPr>
            </a:pPr>
            <a:r>
              <a:t>hy to be his partner in every sense of the term. If that's not high praise, tell me higher, and I'll use it. A positive light appeared to issue from Fezziwig's calves. They shone in every part of the dance like moons. You couldn't have predicted, at any given time, what would have become of them next. And when old Fezziwig and Mrs. Fezziwig had gone all thro</a:t>
            </a:r>
          </a:p>
          <a:p>
            <a:pPr>
              <a:defRPr sz="600">
                <a:latin typeface="Courier"/>
              </a:defRPr>
            </a:pPr>
            <a:r>
              <a:t>ugh the dance; advance and retire, both hands to your partner, bow and curtsey, corkscrew, thread-the-needle, and back again to your place; Fezziwig cut--cut so deftly, that he appeared to wink with his legs, and came upon his feet again without a stagger. When the clock struck eleven, this domestic ball broke up. Mr. and Mrs. Fezziwig took their stations, o</a:t>
            </a:r>
          </a:p>
          <a:p>
            <a:pPr>
              <a:defRPr sz="600">
                <a:latin typeface="Courier"/>
              </a:defRPr>
            </a:pPr>
            <a:r>
              <a:t>ne on either side of the door, and shaking hands with every person individually as he or she went out, wished him or her a Merry Christmas. When everybody had retired but the two 'prentices, they did the same to them; and thus the cheerful voices died away, and the lads were left to their beds; which were under a counter in the back-shop. During the whole of</a:t>
            </a:r>
          </a:p>
          <a:p>
            <a:pPr>
              <a:defRPr sz="600">
                <a:latin typeface="Courier"/>
              </a:defRPr>
            </a:pPr>
            <a:r>
              <a:t> this time, Scrooge had acted like a man out of his wits. His heart and soul were in the scene, and with his former self. He corroborated everything, remembered everything, enjoyed everything, and underwent the strangest agitation. It was not until now, when the bright faces of his former self and Dick were turned from them, that he remembered the Ghost, and</a:t>
            </a:r>
          </a:p>
          <a:p>
            <a:pPr>
              <a:defRPr sz="600">
                <a:latin typeface="Courier"/>
              </a:defRPr>
            </a:pPr>
            <a:r>
              <a:t> became conscious that it was looking full upon him, while the light upon its head burnt very clear. A small matter, said the Ghost, to make these silly folks so full of gratitude. Small! echoed Scrooge. The Spirit signed to him to listen to the two apprentices, who were pouring out their hearts in praise of Fezziwig: and when he had done so, said, Why! Is i</a:t>
            </a:r>
          </a:p>
          <a:p>
            <a:pPr>
              <a:defRPr sz="600">
                <a:latin typeface="Courier"/>
              </a:defRPr>
            </a:pPr>
            <a:r>
              <a:t>t not? He has spent but a few pounds of your mortal money: three or four perhaps. Is that so much that he deserves this praise? It isn't that, said Scrooge, heated by the remark, and speaking unconsciously like his former, not his latter, self. It isn't that, Spirit. He has the power to render us happy or unhappy; to make our service light or burdensome; a p</a:t>
            </a:r>
          </a:p>
          <a:p>
            <a:pPr>
              <a:defRPr sz="600">
                <a:latin typeface="Courier"/>
              </a:defRPr>
            </a:pPr>
            <a:r>
              <a:t>leasure or a toil. Say that his power lies in words and looks; in things so slight and insignificant that it is impossible to add and count 'em up: what then? The happiness he gives, is quite as great as if it cost a fortune. He felt the Spirit's glance, and stopped. What is the matter? asked the Ghost. Nothing particular, said Scrooge. Something, I think? t</a:t>
            </a:r>
          </a:p>
          <a:p>
            <a:pPr>
              <a:defRPr sz="600">
                <a:latin typeface="Courier"/>
              </a:defRPr>
            </a:pPr>
            <a:r>
              <a:t>he Ghost insisted. No, said Scrooge, No. I should like to be able to say a word or two to my clerk just now. That's all. His former self turned down the lamps as he gave utterance to the wish; and Scrooge and the Ghost again stood side by side in the open air. My time grows short, observed the Spirit. Quick! This was not addressed to Scrooge, or to any one w</a:t>
            </a:r>
          </a:p>
          <a:p>
            <a:pPr>
              <a:defRPr sz="600">
                <a:latin typeface="Courier"/>
              </a:defRPr>
            </a:pPr>
            <a:r>
              <a:t>hom he could see, but it produced an immediate effect. For again Scrooge saw himself. He was older now; a man in the prime of life. His face had not the harsh and rigid lines of later years; but it had begun to wear the signs of care and avarice. There was an eager, greedy, restless motion in the eye, which showed the passion that had taken root, and where t</a:t>
            </a:r>
          </a:p>
          <a:p>
            <a:pPr>
              <a:defRPr sz="600">
                <a:latin typeface="Courier"/>
              </a:defRPr>
            </a:pPr>
            <a:r>
              <a:t>he shadow of the growing tree would fall. He was not alone, but sat by the side of a fair young girl in a mourning-dress: in whose eyes there were tears, which sparkled in the light that shone out of the Ghost of Christmas Past. It matters little, she said, softly. To you, very little. Another idol has displaced me; and if it can cheer and comfort you in tim</a:t>
            </a:r>
          </a:p>
          <a:p>
            <a:pPr>
              <a:defRPr sz="600">
                <a:latin typeface="Courier"/>
              </a:defRPr>
            </a:pPr>
            <a:r>
              <a:t>e to come, as I would have tried to do, I have no just cause to grieve. What Idol has displaced you? he rejoined. A golden one. This is the even-handed dealing of the world! he said. There is nothing on which it is so hard as poverty; and there is nothing it professes to condemn with such severity as the pursuit of wealth! You fear the world too much, she an</a:t>
            </a:r>
          </a:p>
          <a:p>
            <a:pPr>
              <a:defRPr sz="600">
                <a:latin typeface="Courier"/>
              </a:defRPr>
            </a:pPr>
            <a:r>
              <a:t>swered, gently. All your other hopes have merged into the hope of being beyond the chance of its sordid reproach. I have seen your nobler aspirations fall off one by one, until the master-passion, Gain, engrosses you. Have I not? What then? he retorted. Even if I have grown so much wiser, what then? I am not changed towards you. She shook her head. Am I? Our</a:t>
            </a:r>
          </a:p>
          <a:p>
            <a:pPr>
              <a:defRPr sz="600">
                <a:latin typeface="Courier"/>
              </a:defRPr>
            </a:pPr>
            <a:r>
              <a:t> contract is an old one. It was made when we were both poor and content to be so, until, in good season, we could improve our worldly fortune by our patient industry. You are changed. When it was made, you were another man. I was a boy, he said impatiently. Your own feeling tells you that you were not what you are, she returned. I am. That which promised hap</a:t>
            </a:r>
          </a:p>
          <a:p>
            <a:pPr>
              <a:defRPr sz="600">
                <a:latin typeface="Courier"/>
              </a:defRPr>
            </a:pPr>
            <a:r>
              <a:t>piness when we were one in heart, is fraught with misery now that we are two. How often and how keenly I have thought of this, I will not say. It is enough that I have thought of it, and can release you. Have I ever sought release? In words. No. Never. In what, then? In a changed nature; in an altered spirit; in another atmosphere of life; another Hope as it</a:t>
            </a:r>
          </a:p>
          <a:p>
            <a:pPr>
              <a:defRPr sz="600">
                <a:latin typeface="Courier"/>
              </a:defRPr>
            </a:pPr>
            <a:r>
              <a:t>s great end. In everything that made my love of any worth or value in your sight. If this had never been between us, said the girl, looking mildly, but with steadiness, upon him; tell me, would you seek me out and try to win me now? Ah, no! He seemed to yield to the justice of this supposition, in spite of himself. But he said with a struggle, You think not.</a:t>
            </a:r>
          </a:p>
          <a:p>
            <a:pPr>
              <a:defRPr sz="600">
                <a:latin typeface="Courier"/>
              </a:defRPr>
            </a:pPr>
            <a:r>
              <a:t> I would gladly think otherwise if I could, she answered, Heaven knows! When I have learned a Truth like this, I know how strong and irresistible it must be. But if you were free to-day, to-morrow, yesterday, can even I believe that you would choose a dowerless girl--you who, in your very confidence with her, weigh everything by Gain: or, choosing her, if fo</a:t>
            </a:r>
          </a:p>
          <a:p>
            <a:pPr>
              <a:defRPr sz="600">
                <a:latin typeface="Courier"/>
              </a:defRPr>
            </a:pPr>
            <a:r>
              <a:t>r a moment you were false enough to your one guiding principle to do so, do I not know that your repentance and regret would surely follow? I do; and I release you. With a full heart, for the love of him you once were. He was about to speak; but with her head turned from him, she resumed. You may--the memory of what is past half makes me hope you will--have </a:t>
            </a:r>
          </a:p>
          <a:p>
            <a:pPr>
              <a:defRPr sz="600">
                <a:latin typeface="Courier"/>
              </a:defRPr>
            </a:pPr>
            <a:r>
              <a:t>pain in this. A very, very brief time, and you will dismiss the recollection of it, gladly, as an unprofitable dream, from which it happened well that you awoke. May you be happy in the life you have chosen! She left him, and they parted. Spirit! said Scrooge, show me no more! Conduct me home. Why do you delight to torture me? One shadow more! exclaimed the </a:t>
            </a:r>
          </a:p>
          <a:p>
            <a:pPr>
              <a:defRPr sz="600">
                <a:latin typeface="Courier"/>
              </a:defRPr>
            </a:pPr>
            <a:r>
              <a:t>Ghost. No more! cried Scrooge. No more. I don't wish to see it. Show me no more! But the relentless Ghost pinioned him in both his arms, and forced him to observe what happened next. They were in another scene and place; a room, not very large or handsome, but full of comfort. Near to the winter fire sat a beautiful young girl, so like that last that Scrooge</a:t>
            </a:r>
          </a:p>
          <a:p>
            <a:pPr>
              <a:defRPr sz="600">
                <a:latin typeface="Courier"/>
              </a:defRPr>
            </a:pPr>
            <a:r>
              <a:t> believed it was the same, until he saw her, now a comely matron, sitting opposite her daughter. The noise in this room was perfectly tumultuous, for there were more children there, than Scrooge in his agitated state of mind could count; and, unlike the celebrated herd in the poem, they were not forty children conducting themselves like one, but every child </a:t>
            </a:r>
          </a:p>
          <a:p>
            <a:pPr>
              <a:defRPr sz="600">
                <a:latin typeface="Courier"/>
              </a:defRPr>
            </a:pPr>
            <a:r>
              <a:t>was conducting itself like forty. The consequences were uproarious beyond belief; but no one seemed to care; on the contrary, the mother and daughter laughed heartily, and enjoyed it very much; and the latter, soon beginning to mingle in the sports, got pillaged by the young brigands most ruthlessly. What would I not have given to be one of them! Though I ne</a:t>
            </a:r>
          </a:p>
          <a:p>
            <a:pPr>
              <a:defRPr sz="600">
                <a:latin typeface="Courier"/>
              </a:defRPr>
            </a:pPr>
            <a:r>
              <a:t>ver could have been so rude, no, no! I wouldn't for the wealth of all the world have crushed that braided hair, and torn it down; and for the precious little shoe, I wouldn't have plucked it off, God bless my soul! to save my life. As to measuring her waist in sport, as they did, bold young brood, I couldn't have done it; I should have expected my arm to hav</a:t>
            </a:r>
          </a:p>
          <a:p>
            <a:pPr>
              <a:defRPr sz="600">
                <a:latin typeface="Courier"/>
              </a:defRPr>
            </a:pPr>
            <a:r>
              <a:t>e grown round it for a punishment, and never come straight again. And yet I should have dearly liked, I own, to have touched her lips; to have questioned her, that she might have opened them; to have looked upon the lashes of her downcast eyes, and never raised a blush; to have let loose waves of hair, an inch of which would be a keepsake beyond price: in sh</a:t>
            </a:r>
          </a:p>
          <a:p>
            <a:pPr>
              <a:defRPr sz="600">
                <a:latin typeface="Courier"/>
              </a:defRPr>
            </a:pPr>
            <a:r>
              <a:t>ort, I should have liked, I do confess, to have had the lightest licence of a child, and yet to have been man enough to know its value. But now a knocking at the door was heard, and such a rush immediately ensued that she with laughing face and plundered dress was borne towards it the centre of a flushed and boisterous group, just in time to greet the father</a:t>
            </a:r>
          </a:p>
          <a:p>
            <a:pPr>
              <a:defRPr sz="600">
                <a:latin typeface="Courier"/>
              </a:defRPr>
            </a:pPr>
            <a:r>
              <a:t>, who came home attended by a man laden with Christmas toys and presents. Then the shouting and the struggling, and the onslaught that was made on the defenceless porter! The scaling him with chairs for ladders to dive into his pockets, despoil him of brown-paper parcels, hold on tight by his cravat, hug him round his neck, pommel his back, and kick his legs</a:t>
            </a:r>
          </a:p>
          <a:p>
            <a:pPr>
              <a:defRPr sz="600">
                <a:latin typeface="Courier"/>
              </a:defRPr>
            </a:pPr>
            <a:r>
              <a:t> in irrepressible affection! The shouts of wonder and delight with which the development of every package was received! The terrible announcement that the baby had been taken in the act of putting a doll's frying-pan into his mouth, and was more than suspected of having swallowed a fictitious turkey, glued on a wooden platter! The immense relief of finding t</a:t>
            </a:r>
          </a:p>
          <a:p>
            <a:pPr>
              <a:defRPr sz="600">
                <a:latin typeface="Courier"/>
              </a:defRPr>
            </a:pPr>
            <a:r>
              <a:t>his a false alarm! The joy, and gratitude, and ecstasy! They are all indescribable alike. It is enough that by degrees the children and their emotions got out of the parlour, and by one stair at a time, up to the top of the house; where they went to bed, and so subsided. And now Scrooge looked on more attentively than ever, when the master of the house, havi</a:t>
            </a:r>
          </a:p>
          <a:p>
            <a:pPr>
              <a:defRPr sz="600">
                <a:latin typeface="Courier"/>
              </a:defRPr>
            </a:pPr>
            <a:r>
              <a:t>ng his daughter leaning fondly on him, sat down with her and her mother at his own fireside; and when he thought that such another creature, quite as graceful and as full of promise, might have called him father, and been a spring-time in the haggard winter of his life, his sight grew very dim indeed. Belle, said the husband, turning to his wife with a smile</a:t>
            </a:r>
          </a:p>
          <a:p>
            <a:pPr>
              <a:defRPr sz="600">
                <a:latin typeface="Courier"/>
              </a:defRPr>
            </a:pPr>
            <a:r>
              <a:t>, I saw an old friend of yours this afternoon. Who was it? Guess! How can I? Tut, don't I know? she added in the same breath, laughing as he laughed. Mr. Scrooge. Mr. Scrooge it was. I passed his office window; and as it was not shut up, and he had a candle inside, I could scarcely help seeing him. His partner lies upon the point of death, I hear; and there </a:t>
            </a:r>
          </a:p>
          <a:p>
            <a:pPr>
              <a:defRPr sz="600">
                <a:latin typeface="Courier"/>
              </a:defRPr>
            </a:pPr>
            <a:r>
              <a:t>he sat alone. Quite alone in the world, I do believe. Spirit! said Scrooge in a broken voice, remove me from this place. I told you these were shadows of the things that have been, said the Ghost. That they are what they are, do not blame me! Remove me! Scrooge exclaimed, I cannot bear it! He turned upon the Ghost, and seeing that it looked upon him with a f</a:t>
            </a:r>
          </a:p>
          <a:p>
            <a:pPr>
              <a:defRPr sz="600">
                <a:latin typeface="Courier"/>
              </a:defRPr>
            </a:pPr>
            <a:r>
              <a:t>ace, in which in some strange way there were fragments of all the faces it had shown him, wrestled with it. Leave me! Take me back. Haunt me no longer! In the struggle, if that can be called a struggle in which the Ghost with no visible resistance on its own part was undisturbed by any effort of its adversary, Scrooge observed that its light was burning high</a:t>
            </a:r>
          </a:p>
          <a:p>
            <a:pPr>
              <a:defRPr sz="600">
                <a:latin typeface="Courier"/>
              </a:defRPr>
            </a:pPr>
            <a:r>
              <a:t> and bright; and dimly connecting that with its influence over him, he seized the extinguisher-cap, and by a sudden action pressed it down upon its head. The Spirit dropped beneath it, so that the extinguisher covered its whole form; but though Scrooge pressed it down with all his force, he could not hide the light: which streamed from under it, in an unbrok</a:t>
            </a:r>
          </a:p>
          <a:p>
            <a:pPr>
              <a:defRPr sz="600">
                <a:latin typeface="Courier"/>
              </a:defRPr>
            </a:pPr>
            <a:r>
              <a:t>en flood upon the ground. He was conscious of being exhausted, and overcome by an irresistible drowsiness; and, further, of being in his own bedroom. He gave the cap a parting squeeze, in which his hand relaxed; and had barely time to reel to bed, before he sank into a heavy sleep. STAVE III: THE SECOND OF THE THREE SPIRITS AWAKING in the middle of a prodigi</a:t>
            </a:r>
          </a:p>
          <a:p>
            <a:pPr>
              <a:defRPr sz="600">
                <a:latin typeface="Courier"/>
              </a:defRPr>
            </a:pPr>
            <a:r>
              <a:t>ously tough snore, and sitting up in bed to get his thoughts together, Scrooge had no occasion to be told that the bell was again upon the stroke of One. He felt that he was restored to consciousness in the right nick of time, for the especial purpose of holding a conference with the second messenger despatched to him through Jacob Marley's intervention. But</a:t>
            </a:r>
          </a:p>
          <a:p>
            <a:pPr>
              <a:defRPr sz="600">
                <a:latin typeface="Courier"/>
              </a:defRPr>
            </a:pPr>
            <a:r>
              <a:t> finding that he turned uncomfortably cold when he began to wonder which of his curtains this new spectre would draw back, he put them every one aside with his own hands; and lying down again, established a sharp look-out all round the bed. For he wished to challenge the Spirit on the moment of its appearance, and did not wish to be taken by surprise, and ma</a:t>
            </a:r>
          </a:p>
          <a:p>
            <a:pPr>
              <a:defRPr sz="600">
                <a:latin typeface="Courier"/>
              </a:defRPr>
            </a:pPr>
            <a:r>
              <a:t>de nervous. Gentlemen of the free-and-easy sort, who plume themselves on being acquainted with a move or two, and being usually equal to the time-of-day, express the wide range of their capacity for adventure by observing that they are good for anything from pitch-and-toss to manslaughter; between which opposite extremes, no doubt, there lies a tolerably wid</a:t>
            </a:r>
          </a:p>
          <a:p>
            <a:pPr>
              <a:defRPr sz="600">
                <a:latin typeface="Courier"/>
              </a:defRPr>
            </a:pPr>
            <a:r>
              <a:t>e and comprehensive range of subjects. Without venturing for Scrooge quite as hardily as this, I don't mind calling on you to believe that he was ready for a good broad field of strange appearances, and that nothing between a baby and rhinoceros would have astonished him very much. Now, being prepared for almost anything, he was not by any means prepared for</a:t>
            </a:r>
          </a:p>
          <a:p>
            <a:pPr>
              <a:defRPr sz="600">
                <a:latin typeface="Courier"/>
              </a:defRPr>
            </a:pPr>
            <a:r>
              <a:t> nothing; and, consequently, when the Bell struck One, and no shape appeared, he was taken with a violent fit of trembling. Five minutes, ten minutes, a quarter of an hour went by, yet nothing came. All this time, he lay upon his bed, the very core and centre of a blaze of ruddy light, which streamed upon it when the clock proclaimed the hour; and which, bei</a:t>
            </a:r>
          </a:p>
          <a:p>
            <a:pPr>
              <a:defRPr sz="600">
                <a:latin typeface="Courier"/>
              </a:defRPr>
            </a:pPr>
            <a:r>
              <a:t>ng only light, was more alarming than a dozen ghosts, as he was powerless to make out what it meant, or would be at; and was sometimes apprehensive that he might be at that very moment an interesting case of spontaneous combustion, without having the consolation of knowing it. At last, however, he began to think--as you or I would have thought at first; for </a:t>
            </a:r>
          </a:p>
          <a:p>
            <a:pPr>
              <a:defRPr sz="600">
                <a:latin typeface="Courier"/>
              </a:defRPr>
            </a:pPr>
            <a:r>
              <a:t>it is always the person not in the predicament who knows what ought to have been done in it, and would unquestionably have done it too--at last, I say, he began to think that the source and secret of this ghostly light might be in the adjoining room, from whence, on further tracing it, it seemed to shine. This idea taking full possession of his mind, he got </a:t>
            </a:r>
          </a:p>
          <a:p>
            <a:pPr>
              <a:defRPr sz="600">
                <a:latin typeface="Courier"/>
              </a:defRPr>
            </a:pPr>
            <a:r>
              <a:t>up softly and shuffled in his slippers to the door. The moment Scrooge's hand was on the lock, a strange voice called him by his name, and bade him enter. He obeyed. It was his own room. There was no doubt about that. But it had undergone a surprising transformation. The walls and ceiling were so hung with living green, that it looked a perfect grove; from e</a:t>
            </a:r>
          </a:p>
          <a:p>
            <a:pPr>
              <a:defRPr sz="600">
                <a:latin typeface="Courier"/>
              </a:defRPr>
            </a:pPr>
            <a:r>
              <a:t>very part of which, bright gleaming berries glistened. The crisp leaves of holly, mistletoe, and ivy reflected back the light, as if so many little mirrors had been scattered there; and such a mighty blaze went roaring up the chimney, as that dull petrification of a hearth had never known in Scrooge's time, or Marley's, or for many and many a winter season g</a:t>
            </a:r>
          </a:p>
          <a:p>
            <a:pPr>
              <a:defRPr sz="600">
                <a:latin typeface="Courier"/>
              </a:defRPr>
            </a:pPr>
            <a:r>
              <a:t>one. Heaped up on the floor, to form a kind of throne, were turkeys, geese, game, poultry, brawn, great joints of meat, sucking-pigs, long wreaths of sausages, mince-pies, plum-puddings, barrels of oysters, red-hot chestnuts, cherry-cheeked apples, juicy oranges, luscious pears, immense twelfth-cakes, and seething bowls of punch, that made the chamber dim wi</a:t>
            </a:r>
          </a:p>
          <a:p>
            <a:pPr>
              <a:defRPr sz="600">
                <a:latin typeface="Courier"/>
              </a:defRPr>
            </a:pPr>
            <a:r>
              <a:t>th their delicious steam. In easy state upon this couch, there sat a jolly Giant, glorious to see; who bore a glowing torch, in shape not unlike Plenty's horn, and held it up, high up, to shed its light on Scrooge, as he came peeping round the door. Come in! exclaimed the Ghost. Come in! and know me better, man! Scrooge entered timidly, and hung his head bef</a:t>
            </a:r>
          </a:p>
          <a:p>
            <a:pPr>
              <a:defRPr sz="600">
                <a:latin typeface="Courier"/>
              </a:defRPr>
            </a:pPr>
            <a:r>
              <a:t>ore this Spirit. He was not the dogged Scrooge he had been; and though the Spirit's eyes were clear and kind, he did not like to meet them. I am the Ghost of Christmas Present, said the Spirit. Look upon me! Scrooge reverently did so. It was clothed in one simple green robe, or mantle, bordered with white fur. This garment hung so loosely on the figure, that</a:t>
            </a:r>
          </a:p>
          <a:p>
            <a:pPr>
              <a:defRPr sz="600">
                <a:latin typeface="Courier"/>
              </a:defRPr>
            </a:pPr>
            <a:r>
              <a:t> its capacious breast was bare, as if disdaining to be warded or concealed by any artifice. Its feet, observable beneath the ample folds of the garment, were also bare; and on its head it wore no other covering than a holly wreath, set here and there with shining icicles. Its dark brown curls were long and free; free as its genial face, its sparkling eye, it</a:t>
            </a:r>
          </a:p>
          <a:p>
            <a:pPr>
              <a:defRPr sz="600">
                <a:latin typeface="Courier"/>
              </a:defRPr>
            </a:pPr>
            <a:r>
              <a:t>s open hand, its cheery voice, its unconstrained demeanour, and its joyful air. Girded round its middle was an antique scabbard; but no sword was in it, and the ancient sheath was eaten up with rust. You have never seen the like of me before! exclaimed the Spirit. Never, Scrooge made answer to it. Have never walked forth with the younger members of my family</a:t>
            </a:r>
          </a:p>
          <a:p>
            <a:pPr>
              <a:defRPr sz="600">
                <a:latin typeface="Courier"/>
              </a:defRPr>
            </a:pPr>
            <a:r>
              <a:t>; meaning (for I am very young) my elder brothers born in these later years? pursued the Phantom. I don't think I have, said Scrooge. I am afraid I have not. Have you had many brothers, Spirit? More than eighteen hundred, said the Ghost. A tremendous family to provide for! muttered Scrooge. The Ghost of Christmas Present rose. Spirit, said Scrooge submissive</a:t>
            </a:r>
          </a:p>
          <a:p>
            <a:pPr>
              <a:defRPr sz="600">
                <a:latin typeface="Courier"/>
              </a:defRPr>
            </a:pPr>
            <a:r>
              <a:t>ly, conduct me where you will. I went forth last night on compulsion, and I learnt a lesson which is working now. To-night, if you have aught to teach me, let me profit by it. Touch my robe! Scrooge did as he was told, and held it fast. Holly, mistletoe, red berries, ivy, turkeys, geese, game, poultry, brawn, meat, pigs, sausages, oysters, pies, puddings, fr</a:t>
            </a:r>
          </a:p>
          <a:p>
            <a:pPr>
              <a:defRPr sz="600">
                <a:latin typeface="Courier"/>
              </a:defRPr>
            </a:pPr>
            <a:r>
              <a:t>uit, and punch, all vanished instantly. So did the room, the fire, the ruddy glow, the hour of night, and they stood in the city streets on Christmas morning, where (for the weather was severe) the people made a rough, but brisk and not unpleasant kind of music, in scraping the snow from the pavement in front of their dwellings, and from the tops of their ho</a:t>
            </a:r>
          </a:p>
          <a:p>
            <a:pPr>
              <a:defRPr sz="600">
                <a:latin typeface="Courier"/>
              </a:defRPr>
            </a:pPr>
            <a:r>
              <a:t>uses, whence it was mad delight to the boys to see it come plumping down into the road below, and splitting into artificial little snow-storms. The house fronts looked black enough, and the windows blacker, contrasting with the smooth white sheet of snow upon the roofs, and with the dirtier snow upon the ground; which last deposit had been ploughed up in dee</a:t>
            </a:r>
          </a:p>
          <a:p>
            <a:pPr>
              <a:defRPr sz="600">
                <a:latin typeface="Courier"/>
              </a:defRPr>
            </a:pPr>
            <a:r>
              <a:t>p furrows by the heavy wheels of carts and waggons; furrows that crossed and re-crossed each other hundreds of times where the great streets branched off; and made intricate channels, hard to trace in the thick yellow mud and icy water. The sky was gloomy, and the shortest streets were choked up with a dingy mist, half thawed, half frozen, whose heavier part</a:t>
            </a:r>
          </a:p>
          <a:p>
            <a:pPr>
              <a:defRPr sz="600">
                <a:latin typeface="Courier"/>
              </a:defRPr>
            </a:pPr>
            <a:r>
              <a:t>icles descended in a shower of sooty atoms, as if all the chimneys in Great Britain had, by one consent, caught fire, and were blazing away to their dear hearts' content. There was nothing very cheerful in the climate or the town, and yet was there an air of cheerfulness abroad that the clearest summer air and brightest summer sun might have endeavoured to d</a:t>
            </a:r>
          </a:p>
          <a:p>
            <a:pPr>
              <a:defRPr sz="600">
                <a:latin typeface="Courier"/>
              </a:defRPr>
            </a:pPr>
            <a:r>
              <a:t>iffuse in vain. For, the people who were shovelling away on the housetops were jovial and full of glee; calling out to one another from the parapets, and now and then exchanging a facetious snowball--better-natured missile far than many a wordy jest-- laughing heartily if it went right and not less heartily if it went wrong. The poulterers' shops were still </a:t>
            </a:r>
          </a:p>
          <a:p>
            <a:pPr>
              <a:defRPr sz="600">
                <a:latin typeface="Courier"/>
              </a:defRPr>
            </a:pPr>
            <a:r>
              <a:t>half open, and the fruiterers' were radiant in their glory. There were great, round, pot-bellied baskets of chestnuts, shaped like the waistcoats of jolly old gentlemen, lolling at the doors, and tumbling out into the street in their apoplectic opulence. There were ruddy, brown-faced, broad-girthed Spanish Onions, shining in the fatness of their growth like </a:t>
            </a:r>
          </a:p>
          <a:p>
            <a:pPr>
              <a:defRPr sz="600">
                <a:latin typeface="Courier"/>
              </a:defRPr>
            </a:pPr>
            <a:r>
              <a:t>Spanish Friars, and winking from their shelves in wanton slyness at the girls as they went by, and glanced demurely at the hung-up mistletoe. There were pears and apples, clustered high in blooming pyramids; there were bunches of grapes, made, in the shopkeepers' benevolence to dangle from conspicuous hooks, that people's mouths might water gratis as they pa</a:t>
            </a:r>
          </a:p>
          <a:p>
            <a:pPr>
              <a:defRPr sz="600">
                <a:latin typeface="Courier"/>
              </a:defRPr>
            </a:pPr>
            <a:r>
              <a:t>ssed; there were piles of filberts, mossy and brown, recalling, in their fragrance, ancient walks among the woods, and pleasant shufflings ankle deep through withered leaves; there were Norfolk Biffins, squat and swarthy, setting off the yellow of the oranges and lemons, and, in the great compactness of their juicy persons, urgently entreating and beseeching</a:t>
            </a:r>
          </a:p>
          <a:p>
            <a:pPr>
              <a:defRPr sz="600">
                <a:latin typeface="Courier"/>
              </a:defRPr>
            </a:pPr>
            <a:r>
              <a:t> to be carried home in paper bags and eaten after dinner. The very gold and silver fish, set forth among these choice fruits in a bowl, though members of a dull and stagnant-blooded race, appeared to know that there was something going on; and, to a fish, went gasping round and round their little world in slow and passionless excitement. The Grocers'! oh, th</a:t>
            </a:r>
          </a:p>
          <a:p>
            <a:pPr>
              <a:defRPr sz="600">
                <a:latin typeface="Courier"/>
              </a:defRPr>
            </a:pPr>
            <a:r>
              <a:t>e Grocers'! nearly closed, with perhaps two shutters down, or one; but through those gaps such glimpses! It was not alone that the scales descending on the counter made a merry sound, or that the twine and roller parted company so briskly, or that the canisters were rattled up and down like juggling tricks, or even that the blended scents of tea and coffee w</a:t>
            </a:r>
          </a:p>
          <a:p>
            <a:pPr>
              <a:defRPr sz="600">
                <a:latin typeface="Courier"/>
              </a:defRPr>
            </a:pPr>
            <a:r>
              <a:t>ere so grateful to the nose, or even that the raisins were so plentiful and rare, the almonds so extremely white, the sticks of cinnamon so long and straight, the other spices so delicious, the candied fruits so caked and spotted with molten sugar as to make the coldest lookers-on feel faint and subsequently bilious. Nor was it that the figs were moist and p</a:t>
            </a:r>
          </a:p>
          <a:p>
            <a:pPr>
              <a:defRPr sz="600">
                <a:latin typeface="Courier"/>
              </a:defRPr>
            </a:pPr>
            <a:r>
              <a:t>ulpy, or that the French plums blushed in modest tartness from their highly-decorated boxes, or that everything was good to eat and in its Christmas dress; but the customers were all so hurried and so eager in the hopeful promise of the day, that they tumbled up against each other at the door, crashing their wicker baskets wildly, and left their purchases up</a:t>
            </a:r>
          </a:p>
          <a:p>
            <a:pPr>
              <a:defRPr sz="600">
                <a:latin typeface="Courier"/>
              </a:defRPr>
            </a:pPr>
            <a:r>
              <a:t>on the counter, and came running back to fetch them, and committed hundreds of the like mistakes, in the best humour possible; while the Grocer and his people were so frank and fresh that the polished hearts with which they fastened their aprons behind might have been their own, worn outside for general inspection, and for Christmas daws to peck at if they c</a:t>
            </a:r>
          </a:p>
          <a:p>
            <a:pPr>
              <a:defRPr sz="600">
                <a:latin typeface="Courier"/>
              </a:defRPr>
            </a:pPr>
            <a:r>
              <a:t>hose. But soon the steeples called good people all, to church and chapel, and away they came, flocking through the streets in their best clothes, and with their gayest faces. And at the same time there emerged from scores of bye-streets, lanes, and nameless turnings, innumerable people, carrying their dinners to the bakers' shops. The sight of these poor rev</a:t>
            </a:r>
          </a:p>
          <a:p>
            <a:pPr>
              <a:defRPr sz="600">
                <a:latin typeface="Courier"/>
              </a:defRPr>
            </a:pPr>
            <a:r>
              <a:t>ellers appeared to interest the Spirit very much, for he stood with Scrooge beside him in a baker's doorway, and taking off the covers as their bearers passed, sprinkled incense on their dinners from his torch. And it was a very uncommon kind of torch, for once or twice when there were angry words between some dinner-carriers who had jostled each other, he s</a:t>
            </a:r>
          </a:p>
          <a:p>
            <a:pPr>
              <a:defRPr sz="600">
                <a:latin typeface="Courier"/>
              </a:defRPr>
            </a:pPr>
            <a:r>
              <a:t>hed a few drops of water on them from it, and their good humour was restored directly. For they said, it was a shame to quarrel upon Christmas Day. And so it was! God love it, so it was! In time the bells ceased, and the bakers were shut up; and yet there was a genial shadowing forth of all these dinners and the progress of their cooking, in the thawed blotc</a:t>
            </a:r>
          </a:p>
          <a:p>
            <a:pPr>
              <a:defRPr sz="600">
                <a:latin typeface="Courier"/>
              </a:defRPr>
            </a:pPr>
            <a:r>
              <a:t>h of wet above each baker's oven; where the pavement smoked as if its stones were cooking too. Is there a peculiar flavour in what you sprinkle from your torch? asked Scrooge. There is. My own. Would it apply to any kind of dinner on this day? asked Scrooge. To any kindly given. To a poor one most. Why to a poor one most? asked Scrooge. Because it needs it m</a:t>
            </a:r>
          </a:p>
          <a:p>
            <a:pPr>
              <a:defRPr sz="600">
                <a:latin typeface="Courier"/>
              </a:defRPr>
            </a:pPr>
            <a:r>
              <a:t>ost. Spirit, said Scrooge, after a moment's thought, I wonder you, of all the beings in the many worlds about us, should desire to cramp these people's opportunities of innocent enjoyment. I! cried the Spirit. You would deprive them of their means of dining every seventh day, often the only day on which they can be said to dine at all, said Scrooge. Wouldn't</a:t>
            </a:r>
          </a:p>
          <a:p>
            <a:pPr>
              <a:defRPr sz="600">
                <a:latin typeface="Courier"/>
              </a:defRPr>
            </a:pPr>
            <a:r>
              <a:t> you? I! cried the Spirit. You seek to close these places on the Seventh Day? said Scrooge. And it comes to the same thing. I seek! exclaimed the Spirit. Forgive me if I am wrong. It has been done in your name, or at least in that of your family, said Scrooge. There are some upon this earth of yours, returned the Spirit, who lay claim to know us, and who do </a:t>
            </a:r>
          </a:p>
          <a:p>
            <a:pPr>
              <a:defRPr sz="600">
                <a:latin typeface="Courier"/>
              </a:defRPr>
            </a:pPr>
            <a:r>
              <a:t>their deeds of passion, pride, ill-will, hatred, envy, bigotry, and selfishness in our name, who are as strange to us and all our kith and kin, as if they had never lived. Remember that, and charge their doings on themselves, not us. Scrooge promised that he would; and they went on, invisible, as they had been before, into the suburbs of the town. It was a r</a:t>
            </a:r>
          </a:p>
          <a:p>
            <a:pPr>
              <a:defRPr sz="600">
                <a:latin typeface="Courier"/>
              </a:defRPr>
            </a:pPr>
            <a:r>
              <a:t>emarkable quality of the Ghost (which Scrooge had observed at the baker's), that notwithstanding his gigantic size, he could accommodate himself to any place with ease; and that he stood beneath a low roof quite as gracefully and like a supernatural creature, as it was possible he could have done in any lofty hall. And perhaps it was the pleasure the good Sp</a:t>
            </a:r>
          </a:p>
          <a:p>
            <a:pPr>
              <a:defRPr sz="600">
                <a:latin typeface="Courier"/>
              </a:defRPr>
            </a:pPr>
            <a:r>
              <a:t>irit had in showing off this power of his, or else it was his own kind, generous, hearty nature, and his sympathy with all poor men, that led him straight to Scrooge's clerk's; for there he went, and took Scrooge with him, holding to his robe; and on the threshold of the door the Spirit smiled, and stopped to bless Bob Cratchit's dwelling with the sprinkling</a:t>
            </a:r>
          </a:p>
          <a:p>
            <a:pPr>
              <a:defRPr sz="600">
                <a:latin typeface="Courier"/>
              </a:defRPr>
            </a:pPr>
            <a:r>
              <a:t> of his torch. Think of that! Bob had but fifteen Bob a-week himself; he pocketed on Saturdays but fifteen copies of his Christian name; and yet the Ghost of Christmas Present blessed his four-roomed house! Then up rose Mrs. Cratchit, Cratchit's wife, dressed out but poorly in a twice-turned gown, but brave in ribbons, which are cheap and make a goodly show </a:t>
            </a:r>
          </a:p>
          <a:p>
            <a:pPr>
              <a:defRPr sz="600">
                <a:latin typeface="Courier"/>
              </a:defRPr>
            </a:pPr>
            <a:r>
              <a:t>for sixpence; and she laid the cloth, assisted by Belinda Cratchit, second of her daughters, also brave in ribbons; while Master Peter Cratchit plunged a fork into the saucepan of potatoes, and getting the corners of his monstrous shirt collar (Bob's private property, conferred upon his son and heir in honour of the day) into his mouth, rejoiced to find hims</a:t>
            </a:r>
          </a:p>
          <a:p>
            <a:pPr>
              <a:defRPr sz="600">
                <a:latin typeface="Courier"/>
              </a:defRPr>
            </a:pPr>
            <a:r>
              <a:t>elf so gallantly attired, and yearned to show his linen in the fashionable Parks. And now two smaller Cratchits, boy and girl, came tearing in, screaming that outside the baker's they had smelt the goose, and known it for their own; and basking in luxurious thoughts of sage and onion, these young Cratchits danced about the table, and exalted Master Peter Cra</a:t>
            </a:r>
          </a:p>
          <a:p>
            <a:pPr>
              <a:defRPr sz="600">
                <a:latin typeface="Courier"/>
              </a:defRPr>
            </a:pPr>
            <a:r>
              <a:t>tchit to the skies, while he (not proud, although his collars nearly choked him) blew the fire, until the slow potatoes bubbling up, knocked loudly at the saucepan-lid to be let out and peeled. What has ever got your precious father then? said Mrs. Cratchit. And your brother, Tiny Tim! And Martha warn't as late last Christmas Day by half-an-hour? Here's Mart</a:t>
            </a:r>
          </a:p>
          <a:p>
            <a:pPr>
              <a:defRPr sz="600">
                <a:latin typeface="Courier"/>
              </a:defRPr>
            </a:pPr>
            <a:r>
              <a:t>ha, mother! said a girl, appearing as she spoke. Here's Martha, mother! cried the two young Cratchits. Hurrah! There's such a goose, Martha! Why, bless your heart alive, my dear, how late you are! said Mrs. Cratchit, kissing her a dozen times, and taking off her shawl and bonnet for her with officious zeal. We'd a deal of work to finish up last night, replie</a:t>
            </a:r>
          </a:p>
          <a:p>
            <a:pPr>
              <a:defRPr sz="600">
                <a:latin typeface="Courier"/>
              </a:defRPr>
            </a:pPr>
            <a:r>
              <a:t>d the girl, and had to clear away this morning, mother! Well! Never mind so long as you are come, said Mrs. Cratchit. Sit ye down before the fire, my dear, and have a warm, Lord bless ye! No, no! There's father coming, cried the two young Cratchits, who were everywhere at once. Hide, Martha, hide! So Martha hid herself, and in came little Bob, the father, wi</a:t>
            </a:r>
          </a:p>
          <a:p>
            <a:pPr>
              <a:defRPr sz="600">
                <a:latin typeface="Courier"/>
              </a:defRPr>
            </a:pPr>
            <a:r>
              <a:t>th at least three feet of comforter exclusive of the fringe, hanging down before him; and his threadbare clothes darned up and brushed, to look seasonable; and Tiny Tim upon his shoulder. Alas for Tiny Tim, he bore a little crutch, and had his limbs supported by an iron frame! Why, where's our Martha? cried Bob Cratchit, looking round. Not coming, said Mrs. </a:t>
            </a:r>
          </a:p>
          <a:p>
            <a:pPr>
              <a:defRPr sz="600">
                <a:latin typeface="Courier"/>
              </a:defRPr>
            </a:pPr>
            <a:r>
              <a:t>Cratchit. Not coming! said Bob, with a sudden declension in his high spirits; for he had been Tim's blood horse all the way from church, and had come home rampant. Not coming upon Christmas Day! Martha didn't like to see him disappointed, if it were only in joke; so she came out prematurely from behind the closet door, and ran into his arms, while the two yo</a:t>
            </a:r>
          </a:p>
          <a:p>
            <a:pPr>
              <a:defRPr sz="600">
                <a:latin typeface="Courier"/>
              </a:defRPr>
            </a:pPr>
            <a:r>
              <a:t>ung Cratchits hustled Tiny Tim, and bore him off into the wash-house, that he might hear the pudding singing in the copper. And how did little Tim behave? asked Mrs. Cratchit, when she had rallied Bob on his credulity, and Bob had hugged his daughter to his heart's content. As good as gold, said Bob, and better. Somehow he gets thoughtful, sitting by himself</a:t>
            </a:r>
          </a:p>
          <a:p>
            <a:pPr>
              <a:defRPr sz="600">
                <a:latin typeface="Courier"/>
              </a:defRPr>
            </a:pPr>
            <a:r>
              <a:t> so much, and thinks the strangest things you ever heard. He told me, coming home, that he hoped the people saw him in the church, because he was a cripple, and it might be pleasant to them to remember upon Christmas Day, who made lame beggars walk, and blind men see. Bob's voice was tremulous when he told them this, and trembled more when he said that Tiny </a:t>
            </a:r>
          </a:p>
          <a:p>
            <a:pPr>
              <a:defRPr sz="600">
                <a:latin typeface="Courier"/>
              </a:defRPr>
            </a:pPr>
            <a:r>
              <a:t>Tim was growing strong and hearty. His active little crutch was heard upon the floor, and back came Tiny Tim before another word was spoken, escorted by his brother and sister to his stool before the fire; and while Bob, turning up his cuffs--as if, poor fellow, they were capable of being made more shabby--compounded some hot mixture in a jug with gin and le</a:t>
            </a:r>
          </a:p>
          <a:p>
            <a:pPr>
              <a:defRPr sz="600">
                <a:latin typeface="Courier"/>
              </a:defRPr>
            </a:pPr>
            <a:r>
              <a:t>mons, and stirred it round and round and put it on the hob to simmer; Master Peter, and the two ubiquitous young Cratchits went to fetch the goose, with which they soon returned in high procession. Such a bustle ensued that you might have thought a goose the rarest of all birds; a feathered phenomenon, to which a black swan was a matter of course--and in tru</a:t>
            </a:r>
          </a:p>
          <a:p>
            <a:pPr>
              <a:defRPr sz="600">
                <a:latin typeface="Courier"/>
              </a:defRPr>
            </a:pPr>
            <a:r>
              <a:t>th it was something very like it in that house. Mrs. Cratchit made the gravy (ready beforehand in a little saucepan) hissing hot; Master Peter mashed the potatoes with incredible vigour; Miss Belinda sweetened up the apple-sauce; Martha dusted the hot plates; Bob took Tiny Tim beside him in a tiny corner at the table; the two young Cratchits set chairs for e</a:t>
            </a:r>
          </a:p>
          <a:p>
            <a:pPr>
              <a:defRPr sz="600">
                <a:latin typeface="Courier"/>
              </a:defRPr>
            </a:pPr>
            <a:r>
              <a:t>verybody, not forgetting themselves, and mounting guard upon their posts, crammed spoons into their mouths, lest they should shriek for goose before their turn came to be helped. At last the dishes were set on, and grace was said. It was succeeded by a breathless pause, as Mrs. Cratchit, looking slowly all along the carving-knife, prepared to plunge it in th</a:t>
            </a:r>
          </a:p>
          <a:p>
            <a:pPr>
              <a:defRPr sz="600">
                <a:latin typeface="Courier"/>
              </a:defRPr>
            </a:pPr>
            <a:r>
              <a:t>e breast; but when she did, and when the long expected gush of stuffing issued forth, one murmur of delight arose all round the board, and even Tiny Tim, excited by the two young Cratchits, beat on the table with the handle of his knife, and feebly cried Hurrah! There never was such a goose. Bob said he didn't believe there ever was such a goose cooked. Its </a:t>
            </a:r>
          </a:p>
          <a:p>
            <a:pPr>
              <a:defRPr sz="600">
                <a:latin typeface="Courier"/>
              </a:defRPr>
            </a:pPr>
            <a:r>
              <a:t>tenderness and flavour, size and cheapness, were the themes of universal admiration. Eked out by apple-sauce and mashed potatoes, it was a sufficient dinner for the whole family; indeed, as Mrs. Cratchit said with great delight (surveying one small atom of a bone upon the dish), they hadn't ate it all at last! Yet every one had had enough, and the youngest 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