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770A735-0036-4E60-AA02-283BFF18018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F58ED2C-4B65-4295-ACE8-844A62E6835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to Explore Food in Hong Kong?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Central </a:t>
            </a:r>
            <a:r>
              <a:rPr lang="en-US" dirty="0" smtClean="0"/>
              <a:t>and Causeway Bay have certain areas where restaurants are highly concentrated and areas where restaurants are less compact. This is different from </a:t>
            </a:r>
            <a:r>
              <a:rPr lang="en-US" dirty="0" err="1" smtClean="0"/>
              <a:t>Mongkok</a:t>
            </a:r>
            <a:r>
              <a:rPr lang="en-US" dirty="0" smtClean="0"/>
              <a:t> where restaurants are less concentrated and relatively equally distributed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Tourists may take into consideration of the outcomes of this study and head to the red (orange for </a:t>
            </a:r>
            <a:r>
              <a:rPr lang="en-US" dirty="0" err="1" smtClean="0"/>
              <a:t>Mongkok</a:t>
            </a:r>
            <a:r>
              <a:rPr lang="en-US" dirty="0" smtClean="0"/>
              <a:t>) pinpoints in the map for exploring the food in Central and Causeway Bay.</a:t>
            </a:r>
          </a:p>
          <a:p>
            <a:endParaRPr lang="en-US" dirty="0" smtClean="0"/>
          </a:p>
          <a:p>
            <a:r>
              <a:rPr lang="en-US" dirty="0" smtClean="0"/>
              <a:t>In case one has a specific preference, </a:t>
            </a:r>
            <a:r>
              <a:rPr lang="en-US" dirty="0" smtClean="0"/>
              <a:t>tourists </a:t>
            </a:r>
            <a:r>
              <a:rPr lang="en-US" dirty="0" smtClean="0"/>
              <a:t>may </a:t>
            </a:r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err="1" smtClean="0"/>
              <a:t>Mongkok</a:t>
            </a:r>
            <a:r>
              <a:rPr lang="en-US" dirty="0" smtClean="0"/>
              <a:t> for traditional Hong Kong taste and Central for coffee.</a:t>
            </a:r>
          </a:p>
          <a:p>
            <a:endParaRPr lang="en-US" dirty="0" smtClean="0"/>
          </a:p>
          <a:p>
            <a:r>
              <a:rPr lang="en-US" dirty="0" smtClean="0"/>
              <a:t>Protesters </a:t>
            </a:r>
            <a:r>
              <a:rPr lang="en-US" dirty="0" smtClean="0"/>
              <a:t>in Central should head towards </a:t>
            </a:r>
            <a:r>
              <a:rPr lang="en-US" dirty="0" err="1" smtClean="0"/>
              <a:t>Sheung</a:t>
            </a:r>
            <a:r>
              <a:rPr lang="en-US" dirty="0" smtClean="0"/>
              <a:t> Wan while their 'Brothers' in </a:t>
            </a:r>
            <a:r>
              <a:rPr lang="en-US" dirty="0" err="1" smtClean="0"/>
              <a:t>Casueway</a:t>
            </a:r>
            <a:r>
              <a:rPr lang="en-US" dirty="0" smtClean="0"/>
              <a:t> Bay should head towards Wan </a:t>
            </a:r>
            <a:r>
              <a:rPr lang="en-US" dirty="0" err="1" smtClean="0"/>
              <a:t>Chai</a:t>
            </a:r>
            <a:r>
              <a:rPr lang="en-US" dirty="0" smtClean="0"/>
              <a:t> and Centre of Causeway Bay </a:t>
            </a:r>
            <a:r>
              <a:rPr lang="en-US" dirty="0" smtClean="0"/>
              <a:t>during </a:t>
            </a:r>
            <a:r>
              <a:rPr lang="en-US" dirty="0" smtClean="0"/>
              <a:t>Police </a:t>
            </a:r>
            <a:r>
              <a:rPr lang="en-US" dirty="0" smtClean="0"/>
              <a:t>crackdown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Restaurants </a:t>
            </a:r>
            <a:r>
              <a:rPr lang="en-US" dirty="0" smtClean="0"/>
              <a:t>in </a:t>
            </a:r>
            <a:r>
              <a:rPr lang="en-US" dirty="0" err="1" smtClean="0"/>
              <a:t>Mongkok</a:t>
            </a:r>
            <a:r>
              <a:rPr lang="en-US" dirty="0" smtClean="0"/>
              <a:t> are relatively less compact, and hence protests should be avoided there.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future study, rating from reviewers and price could be taken into account and an unsupervised clustering model can be built to cluster each restaurant.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Methodology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Hong Kong is famous for its food but tourists may find it difficult to get to decide where to go for exploring food.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Useful to </a:t>
            </a:r>
            <a:r>
              <a:rPr lang="en-US" dirty="0" err="1" smtClean="0"/>
              <a:t>visualise</a:t>
            </a:r>
            <a:r>
              <a:rPr lang="en-US" dirty="0" smtClean="0"/>
              <a:t> on a map which areas are packed with restaurants/street food.</a:t>
            </a:r>
          </a:p>
          <a:p>
            <a:endParaRPr lang="en-US" dirty="0" smtClean="0"/>
          </a:p>
          <a:p>
            <a:r>
              <a:rPr lang="en-US" dirty="0" smtClean="0"/>
              <a:t>Restaurants have been serving as shelter for protesters against Hong Kong Police brutality. Protesters may use the map for planning retreat route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3 </a:t>
            </a:r>
            <a:r>
              <a:rPr lang="en-US" dirty="0" smtClean="0"/>
              <a:t>districts </a:t>
            </a:r>
            <a:r>
              <a:rPr lang="en-US" dirty="0" smtClean="0"/>
              <a:t>are considered, namely Central</a:t>
            </a:r>
            <a:r>
              <a:rPr lang="en-US" dirty="0" smtClean="0"/>
              <a:t>, Causeway Bay and </a:t>
            </a:r>
            <a:r>
              <a:rPr lang="en-US" dirty="0" err="1" smtClean="0"/>
              <a:t>Mongkok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10 random pinpoints </a:t>
            </a:r>
            <a:r>
              <a:rPr lang="en-US" dirty="0" smtClean="0"/>
              <a:t>are selected</a:t>
            </a:r>
            <a:r>
              <a:rPr lang="en-US" dirty="0" smtClean="0"/>
              <a:t>. The number of amenities within the radius of 500 meters will be gathered from Foursquare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Keep only restaurants/cafes/eateries</a:t>
            </a:r>
          </a:p>
          <a:p>
            <a:endParaRPr lang="en-US" dirty="0" smtClean="0"/>
          </a:p>
          <a:p>
            <a:r>
              <a:rPr lang="en-US" dirty="0" smtClean="0"/>
              <a:t>Sum up the </a:t>
            </a:r>
            <a:r>
              <a:rPr lang="en-US" dirty="0" smtClean="0"/>
              <a:t>number of restaurants/cafes/eateries </a:t>
            </a:r>
            <a:r>
              <a:rPr lang="en-US" dirty="0" smtClean="0"/>
              <a:t>for each pinpoints and plot </a:t>
            </a:r>
            <a:r>
              <a:rPr lang="en-US" dirty="0" smtClean="0"/>
              <a:t>on the map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of the pinpoint </a:t>
            </a:r>
            <a:r>
              <a:rPr lang="en-US" dirty="0" smtClean="0"/>
              <a:t>depends </a:t>
            </a:r>
            <a:r>
              <a:rPr lang="en-US" dirty="0" smtClean="0"/>
              <a:t>on the number of </a:t>
            </a:r>
            <a:r>
              <a:rPr lang="en-US" dirty="0" smtClean="0"/>
              <a:t>restaurants/cafes/eateries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Determining the random pinpoints</a:t>
            </a:r>
          </a:p>
          <a:p>
            <a:r>
              <a:rPr lang="en-US" dirty="0" smtClean="0"/>
              <a:t>10 </a:t>
            </a:r>
            <a:r>
              <a:rPr lang="en-US" dirty="0" smtClean="0"/>
              <a:t>random pinpoints evolving from a pinpoint subjectively chosen which is located at the edge of </a:t>
            </a:r>
            <a:r>
              <a:rPr lang="en-US" dirty="0" smtClean="0"/>
              <a:t>the </a:t>
            </a:r>
            <a:r>
              <a:rPr lang="en-US" dirty="0" smtClean="0"/>
              <a:t>district.</a:t>
            </a:r>
          </a:p>
          <a:p>
            <a:r>
              <a:rPr lang="en-US" dirty="0" smtClean="0"/>
              <a:t>2 </a:t>
            </a:r>
            <a:r>
              <a:rPr lang="en-US" dirty="0" smtClean="0"/>
              <a:t>functions are defined to adjust the latitude and longitude of the chosen pinpoint of each district to generate the </a:t>
            </a:r>
            <a:r>
              <a:rPr lang="en-US" dirty="0" smtClean="0"/>
              <a:t>remaining </a:t>
            </a:r>
            <a:r>
              <a:rPr lang="en-US" dirty="0" smtClean="0"/>
              <a:t>9 </a:t>
            </a:r>
            <a:r>
              <a:rPr lang="en-US" dirty="0" smtClean="0"/>
              <a:t>pinpoints.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parameters are adjusted based on trial and error to ensure all pinpoints make </a:t>
            </a:r>
            <a:r>
              <a:rPr lang="en-US" dirty="0" smtClean="0"/>
              <a:t>sense.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pinpoint lies in the sea or in the middle of a park, and each pinpoint is reasonable distant from any other pinpoints.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/>
              <a:t>Finding </a:t>
            </a:r>
            <a:r>
              <a:rPr lang="en-US" u="sng" dirty="0" smtClean="0"/>
              <a:t>the best location to </a:t>
            </a:r>
            <a:r>
              <a:rPr lang="en-US" u="sng" dirty="0" smtClean="0"/>
              <a:t>visit</a:t>
            </a:r>
          </a:p>
          <a:p>
            <a:pPr>
              <a:buNone/>
            </a:pPr>
            <a:r>
              <a:rPr lang="en-US" dirty="0" smtClean="0"/>
              <a:t>    Sum </a:t>
            </a:r>
            <a:r>
              <a:rPr lang="en-US" dirty="0" smtClean="0"/>
              <a:t>up the total number of restaurants </a:t>
            </a:r>
            <a:r>
              <a:rPr lang="en-US" dirty="0" smtClean="0"/>
              <a:t>by various </a:t>
            </a:r>
            <a:r>
              <a:rPr lang="en-US" dirty="0" smtClean="0"/>
              <a:t>groupings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smtClean="0"/>
              <a:t>number of restaurants </a:t>
            </a:r>
            <a:r>
              <a:rPr lang="en-US" dirty="0" smtClean="0"/>
              <a:t>of </a:t>
            </a:r>
            <a:r>
              <a:rPr lang="en-US" dirty="0" smtClean="0"/>
              <a:t>each pinpoints.</a:t>
            </a:r>
          </a:p>
          <a:p>
            <a:pPr lvl="1"/>
            <a:r>
              <a:rPr lang="en-US" dirty="0" smtClean="0"/>
              <a:t>Metrics </a:t>
            </a:r>
            <a:r>
              <a:rPr lang="en-US" dirty="0" smtClean="0"/>
              <a:t>for restaurant density of a </a:t>
            </a:r>
            <a:r>
              <a:rPr lang="en-US" dirty="0" smtClean="0"/>
              <a:t>pinpoint</a:t>
            </a:r>
          </a:p>
          <a:p>
            <a:pPr lvl="1"/>
            <a:r>
              <a:rPr lang="en-US" dirty="0" smtClean="0"/>
              <a:t>Pinpoints </a:t>
            </a:r>
            <a:r>
              <a:rPr lang="en-US" dirty="0" smtClean="0"/>
              <a:t>are plotted on a map with the </a:t>
            </a:r>
            <a:r>
              <a:rPr lang="en-US" dirty="0" err="1" smtClean="0"/>
              <a:t>colour</a:t>
            </a:r>
            <a:r>
              <a:rPr lang="en-US" dirty="0" smtClean="0"/>
              <a:t> of the </a:t>
            </a:r>
            <a:r>
              <a:rPr lang="en-US" dirty="0" smtClean="0"/>
              <a:t>indicating </a:t>
            </a:r>
            <a:r>
              <a:rPr lang="en-US" dirty="0" smtClean="0"/>
              <a:t>the number of </a:t>
            </a:r>
            <a:r>
              <a:rPr lang="en-US" dirty="0" smtClean="0"/>
              <a:t>restaurants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 smtClean="0"/>
              <a:t>Number of </a:t>
            </a:r>
            <a:r>
              <a:rPr lang="en-US" dirty="0" smtClean="0"/>
              <a:t>restaurants, by food type, in </a:t>
            </a:r>
            <a:r>
              <a:rPr lang="en-US" dirty="0" smtClean="0"/>
              <a:t>all </a:t>
            </a:r>
            <a:r>
              <a:rPr lang="en-US" dirty="0" smtClean="0"/>
              <a:t>pinpoints </a:t>
            </a:r>
            <a:r>
              <a:rPr lang="en-US" dirty="0" smtClean="0"/>
              <a:t>within the </a:t>
            </a:r>
            <a:r>
              <a:rPr lang="en-US" dirty="0" smtClean="0"/>
              <a:t>district</a:t>
            </a:r>
            <a:endParaRPr lang="en-US" dirty="0" smtClean="0"/>
          </a:p>
          <a:p>
            <a:pPr lvl="1"/>
            <a:r>
              <a:rPr lang="en-US" dirty="0" smtClean="0"/>
              <a:t>Metrics </a:t>
            </a:r>
            <a:r>
              <a:rPr lang="en-US" dirty="0" smtClean="0"/>
              <a:t>for restaurant density of a certain food type for a </a:t>
            </a:r>
            <a:r>
              <a:rPr lang="en-US" dirty="0" smtClean="0"/>
              <a:t>district</a:t>
            </a:r>
          </a:p>
          <a:p>
            <a:pPr lvl="1"/>
            <a:r>
              <a:rPr lang="en-US" dirty="0" smtClean="0"/>
              <a:t>Horizontal </a:t>
            </a:r>
            <a:r>
              <a:rPr lang="en-US" dirty="0" smtClean="0"/>
              <a:t>bar chart </a:t>
            </a:r>
            <a:r>
              <a:rPr lang="en-US" dirty="0" smtClean="0"/>
              <a:t>showing </a:t>
            </a:r>
            <a:r>
              <a:rPr lang="en-US" dirty="0" smtClean="0"/>
              <a:t>the total number of restaurants of each food type from all </a:t>
            </a:r>
            <a:r>
              <a:rPr lang="en-US" dirty="0" smtClean="0"/>
              <a:t>pinpoints </a:t>
            </a:r>
            <a:r>
              <a:rPr lang="en-US" dirty="0" smtClean="0"/>
              <a:t>within the </a:t>
            </a:r>
            <a:r>
              <a:rPr lang="en-US" dirty="0" smtClean="0"/>
              <a:t>district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Red </a:t>
            </a:r>
            <a:r>
              <a:rPr lang="en-US" sz="2000" dirty="0" smtClean="0"/>
              <a:t>pinpoint indicates number of restaurants is the highest, followed by orange, yellow and </a:t>
            </a:r>
            <a:r>
              <a:rPr lang="en-US" sz="2000" dirty="0" smtClean="0"/>
              <a:t>light blue </a:t>
            </a:r>
            <a:r>
              <a:rPr lang="en-US" sz="2000" dirty="0" smtClean="0"/>
              <a:t>the lowest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 smtClean="0"/>
              <a:t>Central district </a:t>
            </a:r>
            <a:r>
              <a:rPr lang="en-US" sz="2000" dirty="0" smtClean="0"/>
              <a:t>(left </a:t>
            </a:r>
            <a:r>
              <a:rPr lang="en-US" sz="2000" dirty="0" smtClean="0"/>
              <a:t>cluster in the map), restaurants are mainly located in the middle of the cluster, between Central and </a:t>
            </a:r>
            <a:r>
              <a:rPr lang="en-US" sz="2000" dirty="0" err="1" smtClean="0"/>
              <a:t>Sheung</a:t>
            </a:r>
            <a:r>
              <a:rPr lang="en-US" sz="2000" dirty="0" smtClean="0"/>
              <a:t> Wan area.</a:t>
            </a:r>
          </a:p>
          <a:p>
            <a:endParaRPr lang="en-US" sz="2000" dirty="0" smtClean="0"/>
          </a:p>
          <a:p>
            <a:r>
              <a:rPr lang="en-US" sz="2000" dirty="0" smtClean="0"/>
              <a:t>For Causeway Bay district </a:t>
            </a:r>
            <a:r>
              <a:rPr lang="en-US" sz="2000" dirty="0" smtClean="0"/>
              <a:t>(right </a:t>
            </a:r>
            <a:r>
              <a:rPr lang="en-US" sz="2000" dirty="0" smtClean="0"/>
              <a:t>cluster), restaurants are concentrated around centre of Causeway Bay and Wan </a:t>
            </a:r>
            <a:r>
              <a:rPr lang="en-US" sz="2000" dirty="0" err="1" smtClean="0"/>
              <a:t>Chai</a:t>
            </a:r>
            <a:r>
              <a:rPr lang="en-US" sz="2000" dirty="0" smtClean="0"/>
              <a:t> (a district next to Causeway Bay).</a:t>
            </a:r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7620000" cy="197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8077200" cy="289591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Mongkok</a:t>
            </a:r>
            <a:r>
              <a:rPr lang="en-US" sz="2000" dirty="0" smtClean="0"/>
              <a:t>,  </a:t>
            </a:r>
            <a:r>
              <a:rPr lang="en-US" sz="2000" dirty="0" smtClean="0"/>
              <a:t>there is no red pinpoints, meaning that restaurants are less concentrated than the other 2 </a:t>
            </a:r>
            <a:r>
              <a:rPr lang="en-US" sz="2000" dirty="0" smtClean="0"/>
              <a:t>districts</a:t>
            </a:r>
          </a:p>
          <a:p>
            <a:r>
              <a:rPr lang="en-US" sz="2000" dirty="0" smtClean="0"/>
              <a:t>Orange </a:t>
            </a:r>
            <a:r>
              <a:rPr lang="en-US" sz="2000" dirty="0" smtClean="0"/>
              <a:t>pinpoints </a:t>
            </a:r>
            <a:r>
              <a:rPr lang="en-US" sz="2000" dirty="0" err="1" smtClean="0"/>
              <a:t>conentrated</a:t>
            </a:r>
            <a:r>
              <a:rPr lang="en-US" sz="2000" dirty="0" smtClean="0"/>
              <a:t> in centre of the cluster, meaning the restaurants in </a:t>
            </a:r>
            <a:r>
              <a:rPr lang="en-US" sz="2000" dirty="0" err="1" smtClean="0"/>
              <a:t>Mongkok</a:t>
            </a:r>
            <a:r>
              <a:rPr lang="en-US" sz="2000" dirty="0" smtClean="0"/>
              <a:t> are mostly densely located in centre of </a:t>
            </a:r>
            <a:r>
              <a:rPr lang="en-US" sz="2000" dirty="0" err="1" smtClean="0"/>
              <a:t>Mongkok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47815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221011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Mongkok</a:t>
            </a:r>
            <a:r>
              <a:rPr lang="en-US" dirty="0" smtClean="0"/>
              <a:t> has the highest number of Hong Kong cuisine restaurants among the 3 districts, whilst Central has the most choices for a cup of coffee or high tea.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Causeway Bay is in the middle, with a good balance in the choices for cafe and Hong Kong Cuisine restaurants.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6324600" cy="303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48</TotalTime>
  <Words>671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Where to Explore Food in Hong Kong?</vt:lpstr>
      <vt:lpstr>Rundown</vt:lpstr>
      <vt:lpstr>Business Problem</vt:lpstr>
      <vt:lpstr>Data</vt:lpstr>
      <vt:lpstr>Methodology</vt:lpstr>
      <vt:lpstr>Methodology</vt:lpstr>
      <vt:lpstr>Results</vt:lpstr>
      <vt:lpstr>Results</vt:lpstr>
      <vt:lpstr>Results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Explore Food in Hong Kong?</dc:title>
  <dc:creator>Wong</dc:creator>
  <cp:lastModifiedBy>Wong</cp:lastModifiedBy>
  <cp:revision>8</cp:revision>
  <dcterms:created xsi:type="dcterms:W3CDTF">2020-06-02T09:39:00Z</dcterms:created>
  <dcterms:modified xsi:type="dcterms:W3CDTF">2020-06-02T10:27:30Z</dcterms:modified>
</cp:coreProperties>
</file>