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  <p:sldMasterId id="2147483660" r:id="rId4"/>
    <p:sldMasterId id="2147483663" r:id="rId5"/>
    <p:sldMasterId id="2147483682" r:id="rId6"/>
  </p:sldMasterIdLst>
  <p:notesMasterIdLst>
    <p:notesMasterId r:id="rId34"/>
  </p:notesMasterIdLst>
  <p:sldIdLst>
    <p:sldId id="256" r:id="rId7"/>
    <p:sldId id="259" r:id="rId8"/>
    <p:sldId id="258" r:id="rId9"/>
    <p:sldId id="261" r:id="rId10"/>
    <p:sldId id="268" r:id="rId11"/>
    <p:sldId id="266" r:id="rId12"/>
    <p:sldId id="279" r:id="rId13"/>
    <p:sldId id="269" r:id="rId14"/>
    <p:sldId id="262" r:id="rId15"/>
    <p:sldId id="263" r:id="rId16"/>
    <p:sldId id="265" r:id="rId17"/>
    <p:sldId id="271" r:id="rId18"/>
    <p:sldId id="267" r:id="rId19"/>
    <p:sldId id="536" r:id="rId20"/>
    <p:sldId id="281" r:id="rId21"/>
    <p:sldId id="537" r:id="rId22"/>
    <p:sldId id="264" r:id="rId23"/>
    <p:sldId id="270" r:id="rId24"/>
    <p:sldId id="273" r:id="rId25"/>
    <p:sldId id="539" r:id="rId26"/>
    <p:sldId id="274" r:id="rId27"/>
    <p:sldId id="540" r:id="rId28"/>
    <p:sldId id="538" r:id="rId29"/>
    <p:sldId id="277" r:id="rId30"/>
    <p:sldId id="278" r:id="rId31"/>
    <p:sldId id="284" r:id="rId32"/>
    <p:sldId id="535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530" autoAdjust="0"/>
  </p:normalViewPr>
  <p:slideViewPr>
    <p:cSldViewPr snapToGrid="0">
      <p:cViewPr varScale="1">
        <p:scale>
          <a:sx n="55" d="100"/>
          <a:sy n="55" d="100"/>
        </p:scale>
        <p:origin x="107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21" Type="http://schemas.openxmlformats.org/officeDocument/2006/relationships/slide" Target="slides/slide15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4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theme" Target="theme/theme1.xml"/><Relationship Id="rId5" Type="http://schemas.openxmlformats.org/officeDocument/2006/relationships/slideMaster" Target="slideMasters/slideMaster3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presProps" Target="presProps.xml"/><Relationship Id="rId8" Type="http://schemas.openxmlformats.org/officeDocument/2006/relationships/slide" Target="slides/slide2.xml"/><Relationship Id="rId3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B43021-DE31-42B7-9511-C20F779633D7}" type="datetimeFigureOut">
              <a:rPr lang="zh-CN" altLang="en-US" smtClean="0"/>
              <a:t>2019/2/21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15E79B-B689-4674-AA67-C5713D9B80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951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5E79B-B689-4674-AA67-C5713D9B800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77287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5E79B-B689-4674-AA67-C5713D9B800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96863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类的封装就是把对象的属性和操作（或服务）结合为一个独立的整体，并尽可能隐藏对象的内部实现细节。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5E79B-B689-4674-AA67-C5713D9B800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78075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继承可以使得一个类拥有另一个类的属性和方法并扩展其功能。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5E79B-B689-4674-AA67-C5713D9B800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67223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、全局变量，程序运行期间，始终占有那块存储区，所以空间利用率比较低，大量的全局变量，很快就会把内存用光，所以要少用全局变量；</a:t>
            </a:r>
            <a:br>
              <a:rPr lang="zh-CN" altLang="en-US" dirty="0"/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、全局变量由于每个函数都可以使用，所以任何一个函数的修改，如果修改了全局变量，都有可能影响到其他函数，所以不利于调试。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5E79B-B689-4674-AA67-C5713D9B800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2479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1B8AC-F3D2-4835-9010-065B7AF79B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6BDAB8-D241-4011-8435-1483D674F8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C1BDD3-57E2-4B79-B5D7-89D2FF4B5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53DFA-30C7-4577-AC2A-47D73CC25244}" type="datetimeFigureOut">
              <a:rPr lang="zh-CN" altLang="en-US" smtClean="0"/>
              <a:t>2019/2/21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71480-D95A-4691-8D3D-3C4A1263E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31089-0726-416C-8661-05F65889D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C92A7-6ADF-4BA6-9C1F-EB032C9D2D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6950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D8177-39B3-4077-A190-23F6B0BEC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333ED2-DFB7-4E85-8A43-D0CE53F9D2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853A0-43AF-4462-93F8-5DA0BCB76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53DFA-30C7-4577-AC2A-47D73CC25244}" type="datetimeFigureOut">
              <a:rPr lang="zh-CN" altLang="en-US" smtClean="0"/>
              <a:t>2019/2/21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E744E-2D1C-4446-80B5-09B58C3D9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6386E-6BCC-4C26-BBE5-B28116FBA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C92A7-6ADF-4BA6-9C1F-EB032C9D2D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6910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001422-E954-470B-94B3-B575ADA321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4FF887-4E65-4161-B9CD-BAD3BD6F69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4964A-DB46-410D-80F6-27E6C015B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53DFA-30C7-4577-AC2A-47D73CC25244}" type="datetimeFigureOut">
              <a:rPr lang="zh-CN" altLang="en-US" smtClean="0"/>
              <a:t>2019/2/21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B5258-A661-42A3-AB95-785C8EC2C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9260B-888F-4B12-A446-E19AB595F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C92A7-6ADF-4BA6-9C1F-EB032C9D2D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01929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98969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64885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26792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2_Mas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 Placeholder 89"/>
          <p:cNvSpPr>
            <a:spLocks noGrp="1"/>
          </p:cNvSpPr>
          <p:nvPr userDrawn="1">
            <p:ph type="body" sz="quarter" idx="12"/>
          </p:nvPr>
        </p:nvSpPr>
        <p:spPr>
          <a:xfrm>
            <a:off x="431371" y="2817332"/>
            <a:ext cx="5131229" cy="1297467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buFontTx/>
              <a:buNone/>
              <a:defRPr sz="2000" b="0" cap="all" spc="-60" baseline="0">
                <a:solidFill>
                  <a:schemeClr val="tx2">
                    <a:lumMod val="75000"/>
                  </a:schemeClr>
                </a:solidFill>
                <a:latin typeface="+mj-lt"/>
              </a:defRPr>
            </a:lvl1pPr>
            <a:lvl2pPr marL="233363" indent="0">
              <a:buFontTx/>
              <a:buNone/>
              <a:defRPr/>
            </a:lvl2pPr>
            <a:lvl3pPr marL="401638" indent="0">
              <a:buFontTx/>
              <a:buNone/>
              <a:defRPr/>
            </a:lvl3pPr>
            <a:lvl4pPr marL="569912" indent="0">
              <a:buFontTx/>
              <a:buNone/>
              <a:defRPr/>
            </a:lvl4pPr>
            <a:lvl5pPr marL="74612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183"/>
          <p:cNvSpPr>
            <a:spLocks noGrp="1" noChangeArrowheads="1"/>
          </p:cNvSpPr>
          <p:nvPr userDrawn="1">
            <p:ph type="subTitle" idx="1" hasCustomPrompt="1"/>
          </p:nvPr>
        </p:nvSpPr>
        <p:spPr bwMode="blackWhite">
          <a:xfrm>
            <a:off x="5612971" y="2042632"/>
            <a:ext cx="4216829" cy="992668"/>
          </a:xfrm>
          <a:prstGeom prst="rect">
            <a:avLst/>
          </a:prstGeom>
          <a:ln w="25400" algn="ctr"/>
          <a:effectLst/>
        </p:spPr>
        <p:txBody>
          <a:bodyPr tIns="0" bIns="91440" anchor="t">
            <a:noAutofit/>
          </a:bodyPr>
          <a:lstStyle>
            <a:lvl1pPr marL="0" indent="0" algn="l" rtl="0" fontAlgn="base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Tx/>
              <a:buFont typeface="Arial" charset="0"/>
              <a:buNone/>
              <a:defRPr lang="en-US" sz="2400" b="1" kern="1200" cap="all" spc="-60" baseline="0" dirty="0" smtClean="0">
                <a:solidFill>
                  <a:schemeClr val="tx2">
                    <a:lumMod val="7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Rectangle 182"/>
          <p:cNvSpPr>
            <a:spLocks noGrp="1" noChangeArrowheads="1"/>
          </p:cNvSpPr>
          <p:nvPr userDrawn="1">
            <p:ph type="ctrTitle" hasCustomPrompt="1"/>
          </p:nvPr>
        </p:nvSpPr>
        <p:spPr bwMode="blackWhite">
          <a:xfrm>
            <a:off x="431371" y="1052032"/>
            <a:ext cx="5131229" cy="1716568"/>
          </a:xfrm>
          <a:ln w="25400"/>
          <a:effectLst/>
        </p:spPr>
        <p:txBody>
          <a:bodyPr tIns="91440" bIns="91440" anchor="t"/>
          <a:lstStyle>
            <a:lvl1pPr algn="l">
              <a:lnSpc>
                <a:spcPct val="100000"/>
              </a:lnSpc>
              <a:spcBef>
                <a:spcPct val="25000"/>
              </a:spcBef>
              <a:defRPr lang="en-US" sz="2900" b="1" kern="1200" cap="all" spc="-60" baseline="0" dirty="0">
                <a:solidFill>
                  <a:schemeClr val="tx2">
                    <a:lumMod val="75000"/>
                  </a:schemeClr>
                </a:solidFill>
                <a:effectLst/>
                <a:latin typeface="Arial" charset="0"/>
                <a:ea typeface="+mn-ea"/>
                <a:cs typeface="+mn-cs"/>
              </a:defRPr>
            </a:lvl1pPr>
          </a:lstStyle>
          <a:p>
            <a:r>
              <a:rPr lang="en-US"/>
              <a:t>Title Goes Here</a:t>
            </a:r>
            <a:br>
              <a:rPr lang="en-US"/>
            </a:br>
            <a:r>
              <a:rPr lang="en-US"/>
              <a:t>Second Line Optional</a:t>
            </a:r>
          </a:p>
        </p:txBody>
      </p:sp>
      <p:sp>
        <p:nvSpPr>
          <p:cNvPr id="56" name="TextBox 55"/>
          <p:cNvSpPr txBox="1"/>
          <p:nvPr userDrawn="1"/>
        </p:nvSpPr>
        <p:spPr>
          <a:xfrm>
            <a:off x="777827" y="6303694"/>
            <a:ext cx="3643043" cy="308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sz="1300" b="0" i="0" cap="all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Company confidential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6710636" y="5931672"/>
            <a:ext cx="5224214" cy="670193"/>
            <a:chOff x="7003917" y="-725488"/>
            <a:chExt cx="10382383" cy="1331913"/>
          </a:xfrm>
        </p:grpSpPr>
        <p:sp>
          <p:nvSpPr>
            <p:cNvPr id="14" name="Rectangle 12"/>
            <p:cNvSpPr>
              <a:spLocks noChangeArrowheads="1"/>
            </p:cNvSpPr>
            <p:nvPr userDrawn="1"/>
          </p:nvSpPr>
          <p:spPr bwMode="auto">
            <a:xfrm>
              <a:off x="10345738" y="-725488"/>
              <a:ext cx="28575" cy="1331913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13"/>
            <p:cNvSpPr>
              <a:spLocks noChangeArrowheads="1"/>
            </p:cNvSpPr>
            <p:nvPr userDrawn="1"/>
          </p:nvSpPr>
          <p:spPr bwMode="auto">
            <a:xfrm>
              <a:off x="17357725" y="-725488"/>
              <a:ext cx="28575" cy="1331913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10807700" y="-511175"/>
              <a:ext cx="250825" cy="395288"/>
            </a:xfrm>
            <a:custGeom>
              <a:avLst/>
              <a:gdLst>
                <a:gd name="T0" fmla="*/ 88 w 158"/>
                <a:gd name="T1" fmla="*/ 0 h 249"/>
                <a:gd name="T2" fmla="*/ 114 w 158"/>
                <a:gd name="T3" fmla="*/ 2 h 249"/>
                <a:gd name="T4" fmla="*/ 137 w 158"/>
                <a:gd name="T5" fmla="*/ 9 h 249"/>
                <a:gd name="T6" fmla="*/ 156 w 158"/>
                <a:gd name="T7" fmla="*/ 26 h 249"/>
                <a:gd name="T8" fmla="*/ 130 w 158"/>
                <a:gd name="T9" fmla="*/ 51 h 249"/>
                <a:gd name="T10" fmla="*/ 114 w 158"/>
                <a:gd name="T11" fmla="*/ 35 h 249"/>
                <a:gd name="T12" fmla="*/ 88 w 158"/>
                <a:gd name="T13" fmla="*/ 30 h 249"/>
                <a:gd name="T14" fmla="*/ 65 w 158"/>
                <a:gd name="T15" fmla="*/ 33 h 249"/>
                <a:gd name="T16" fmla="*/ 51 w 158"/>
                <a:gd name="T17" fmla="*/ 42 h 249"/>
                <a:gd name="T18" fmla="*/ 44 w 158"/>
                <a:gd name="T19" fmla="*/ 54 h 249"/>
                <a:gd name="T20" fmla="*/ 41 w 158"/>
                <a:gd name="T21" fmla="*/ 65 h 249"/>
                <a:gd name="T22" fmla="*/ 46 w 158"/>
                <a:gd name="T23" fmla="*/ 84 h 249"/>
                <a:gd name="T24" fmla="*/ 55 w 158"/>
                <a:gd name="T25" fmla="*/ 93 h 249"/>
                <a:gd name="T26" fmla="*/ 72 w 158"/>
                <a:gd name="T27" fmla="*/ 103 h 249"/>
                <a:gd name="T28" fmla="*/ 90 w 158"/>
                <a:gd name="T29" fmla="*/ 110 h 249"/>
                <a:gd name="T30" fmla="*/ 109 w 158"/>
                <a:gd name="T31" fmla="*/ 114 h 249"/>
                <a:gd name="T32" fmla="*/ 128 w 158"/>
                <a:gd name="T33" fmla="*/ 124 h 249"/>
                <a:gd name="T34" fmla="*/ 144 w 158"/>
                <a:gd name="T35" fmla="*/ 135 h 249"/>
                <a:gd name="T36" fmla="*/ 156 w 158"/>
                <a:gd name="T37" fmla="*/ 151 h 249"/>
                <a:gd name="T38" fmla="*/ 158 w 158"/>
                <a:gd name="T39" fmla="*/ 177 h 249"/>
                <a:gd name="T40" fmla="*/ 156 w 158"/>
                <a:gd name="T41" fmla="*/ 203 h 249"/>
                <a:gd name="T42" fmla="*/ 144 w 158"/>
                <a:gd name="T43" fmla="*/ 221 h 249"/>
                <a:gd name="T44" fmla="*/ 125 w 158"/>
                <a:gd name="T45" fmla="*/ 238 h 249"/>
                <a:gd name="T46" fmla="*/ 102 w 158"/>
                <a:gd name="T47" fmla="*/ 247 h 249"/>
                <a:gd name="T48" fmla="*/ 76 w 158"/>
                <a:gd name="T49" fmla="*/ 249 h 249"/>
                <a:gd name="T50" fmla="*/ 46 w 158"/>
                <a:gd name="T51" fmla="*/ 247 h 249"/>
                <a:gd name="T52" fmla="*/ 21 w 158"/>
                <a:gd name="T53" fmla="*/ 235 h 249"/>
                <a:gd name="T54" fmla="*/ 0 w 158"/>
                <a:gd name="T55" fmla="*/ 217 h 249"/>
                <a:gd name="T56" fmla="*/ 28 w 158"/>
                <a:gd name="T57" fmla="*/ 193 h 249"/>
                <a:gd name="T58" fmla="*/ 41 w 158"/>
                <a:gd name="T59" fmla="*/ 210 h 249"/>
                <a:gd name="T60" fmla="*/ 58 w 158"/>
                <a:gd name="T61" fmla="*/ 217 h 249"/>
                <a:gd name="T62" fmla="*/ 76 w 158"/>
                <a:gd name="T63" fmla="*/ 219 h 249"/>
                <a:gd name="T64" fmla="*/ 93 w 158"/>
                <a:gd name="T65" fmla="*/ 217 h 249"/>
                <a:gd name="T66" fmla="*/ 109 w 158"/>
                <a:gd name="T67" fmla="*/ 210 h 249"/>
                <a:gd name="T68" fmla="*/ 121 w 158"/>
                <a:gd name="T69" fmla="*/ 198 h 249"/>
                <a:gd name="T70" fmla="*/ 125 w 158"/>
                <a:gd name="T71" fmla="*/ 179 h 249"/>
                <a:gd name="T72" fmla="*/ 121 w 158"/>
                <a:gd name="T73" fmla="*/ 165 h 249"/>
                <a:gd name="T74" fmla="*/ 109 w 158"/>
                <a:gd name="T75" fmla="*/ 154 h 249"/>
                <a:gd name="T76" fmla="*/ 95 w 158"/>
                <a:gd name="T77" fmla="*/ 147 h 249"/>
                <a:gd name="T78" fmla="*/ 76 w 158"/>
                <a:gd name="T79" fmla="*/ 140 h 249"/>
                <a:gd name="T80" fmla="*/ 55 w 158"/>
                <a:gd name="T81" fmla="*/ 133 h 249"/>
                <a:gd name="T82" fmla="*/ 37 w 158"/>
                <a:gd name="T83" fmla="*/ 126 h 249"/>
                <a:gd name="T84" fmla="*/ 23 w 158"/>
                <a:gd name="T85" fmla="*/ 112 h 249"/>
                <a:gd name="T86" fmla="*/ 11 w 158"/>
                <a:gd name="T87" fmla="*/ 93 h 249"/>
                <a:gd name="T88" fmla="*/ 7 w 158"/>
                <a:gd name="T89" fmla="*/ 65 h 249"/>
                <a:gd name="T90" fmla="*/ 9 w 158"/>
                <a:gd name="T91" fmla="*/ 49 h 249"/>
                <a:gd name="T92" fmla="*/ 18 w 158"/>
                <a:gd name="T93" fmla="*/ 30 h 249"/>
                <a:gd name="T94" fmla="*/ 35 w 158"/>
                <a:gd name="T95" fmla="*/ 14 h 249"/>
                <a:gd name="T96" fmla="*/ 58 w 158"/>
                <a:gd name="T97" fmla="*/ 2 h 249"/>
                <a:gd name="T98" fmla="*/ 88 w 158"/>
                <a:gd name="T99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8" h="249">
                  <a:moveTo>
                    <a:pt x="88" y="0"/>
                  </a:moveTo>
                  <a:lnTo>
                    <a:pt x="114" y="2"/>
                  </a:lnTo>
                  <a:lnTo>
                    <a:pt x="137" y="9"/>
                  </a:lnTo>
                  <a:lnTo>
                    <a:pt x="156" y="26"/>
                  </a:lnTo>
                  <a:lnTo>
                    <a:pt x="130" y="51"/>
                  </a:lnTo>
                  <a:lnTo>
                    <a:pt x="114" y="35"/>
                  </a:lnTo>
                  <a:lnTo>
                    <a:pt x="88" y="30"/>
                  </a:lnTo>
                  <a:lnTo>
                    <a:pt x="65" y="33"/>
                  </a:lnTo>
                  <a:lnTo>
                    <a:pt x="51" y="42"/>
                  </a:lnTo>
                  <a:lnTo>
                    <a:pt x="44" y="54"/>
                  </a:lnTo>
                  <a:lnTo>
                    <a:pt x="41" y="65"/>
                  </a:lnTo>
                  <a:lnTo>
                    <a:pt x="46" y="84"/>
                  </a:lnTo>
                  <a:lnTo>
                    <a:pt x="55" y="93"/>
                  </a:lnTo>
                  <a:lnTo>
                    <a:pt x="72" y="103"/>
                  </a:lnTo>
                  <a:lnTo>
                    <a:pt x="90" y="110"/>
                  </a:lnTo>
                  <a:lnTo>
                    <a:pt x="109" y="114"/>
                  </a:lnTo>
                  <a:lnTo>
                    <a:pt x="128" y="124"/>
                  </a:lnTo>
                  <a:lnTo>
                    <a:pt x="144" y="135"/>
                  </a:lnTo>
                  <a:lnTo>
                    <a:pt x="156" y="151"/>
                  </a:lnTo>
                  <a:lnTo>
                    <a:pt x="158" y="177"/>
                  </a:lnTo>
                  <a:lnTo>
                    <a:pt x="156" y="203"/>
                  </a:lnTo>
                  <a:lnTo>
                    <a:pt x="144" y="221"/>
                  </a:lnTo>
                  <a:lnTo>
                    <a:pt x="125" y="238"/>
                  </a:lnTo>
                  <a:lnTo>
                    <a:pt x="102" y="247"/>
                  </a:lnTo>
                  <a:lnTo>
                    <a:pt x="76" y="249"/>
                  </a:lnTo>
                  <a:lnTo>
                    <a:pt x="46" y="247"/>
                  </a:lnTo>
                  <a:lnTo>
                    <a:pt x="21" y="235"/>
                  </a:lnTo>
                  <a:lnTo>
                    <a:pt x="0" y="217"/>
                  </a:lnTo>
                  <a:lnTo>
                    <a:pt x="28" y="193"/>
                  </a:lnTo>
                  <a:lnTo>
                    <a:pt x="41" y="210"/>
                  </a:lnTo>
                  <a:lnTo>
                    <a:pt x="58" y="217"/>
                  </a:lnTo>
                  <a:lnTo>
                    <a:pt x="76" y="219"/>
                  </a:lnTo>
                  <a:lnTo>
                    <a:pt x="93" y="217"/>
                  </a:lnTo>
                  <a:lnTo>
                    <a:pt x="109" y="210"/>
                  </a:lnTo>
                  <a:lnTo>
                    <a:pt x="121" y="198"/>
                  </a:lnTo>
                  <a:lnTo>
                    <a:pt x="125" y="179"/>
                  </a:lnTo>
                  <a:lnTo>
                    <a:pt x="121" y="165"/>
                  </a:lnTo>
                  <a:lnTo>
                    <a:pt x="109" y="154"/>
                  </a:lnTo>
                  <a:lnTo>
                    <a:pt x="95" y="147"/>
                  </a:lnTo>
                  <a:lnTo>
                    <a:pt x="76" y="140"/>
                  </a:lnTo>
                  <a:lnTo>
                    <a:pt x="55" y="133"/>
                  </a:lnTo>
                  <a:lnTo>
                    <a:pt x="37" y="126"/>
                  </a:lnTo>
                  <a:lnTo>
                    <a:pt x="23" y="112"/>
                  </a:lnTo>
                  <a:lnTo>
                    <a:pt x="11" y="93"/>
                  </a:lnTo>
                  <a:lnTo>
                    <a:pt x="7" y="65"/>
                  </a:lnTo>
                  <a:lnTo>
                    <a:pt x="9" y="49"/>
                  </a:lnTo>
                  <a:lnTo>
                    <a:pt x="18" y="30"/>
                  </a:lnTo>
                  <a:lnTo>
                    <a:pt x="35" y="14"/>
                  </a:lnTo>
                  <a:lnTo>
                    <a:pt x="58" y="2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11136313" y="-503238"/>
              <a:ext cx="254000" cy="381000"/>
            </a:xfrm>
            <a:custGeom>
              <a:avLst/>
              <a:gdLst>
                <a:gd name="T0" fmla="*/ 0 w 160"/>
                <a:gd name="T1" fmla="*/ 0 h 240"/>
                <a:gd name="T2" fmla="*/ 153 w 160"/>
                <a:gd name="T3" fmla="*/ 0 h 240"/>
                <a:gd name="T4" fmla="*/ 153 w 160"/>
                <a:gd name="T5" fmla="*/ 30 h 240"/>
                <a:gd name="T6" fmla="*/ 32 w 160"/>
                <a:gd name="T7" fmla="*/ 30 h 240"/>
                <a:gd name="T8" fmla="*/ 32 w 160"/>
                <a:gd name="T9" fmla="*/ 102 h 240"/>
                <a:gd name="T10" fmla="*/ 146 w 160"/>
                <a:gd name="T11" fmla="*/ 102 h 240"/>
                <a:gd name="T12" fmla="*/ 146 w 160"/>
                <a:gd name="T13" fmla="*/ 133 h 240"/>
                <a:gd name="T14" fmla="*/ 32 w 160"/>
                <a:gd name="T15" fmla="*/ 133 h 240"/>
                <a:gd name="T16" fmla="*/ 32 w 160"/>
                <a:gd name="T17" fmla="*/ 209 h 240"/>
                <a:gd name="T18" fmla="*/ 160 w 160"/>
                <a:gd name="T19" fmla="*/ 209 h 240"/>
                <a:gd name="T20" fmla="*/ 160 w 160"/>
                <a:gd name="T21" fmla="*/ 240 h 240"/>
                <a:gd name="T22" fmla="*/ 0 w 160"/>
                <a:gd name="T23" fmla="*/ 240 h 240"/>
                <a:gd name="T24" fmla="*/ 0 w 160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0" h="240">
                  <a:moveTo>
                    <a:pt x="0" y="0"/>
                  </a:moveTo>
                  <a:lnTo>
                    <a:pt x="153" y="0"/>
                  </a:lnTo>
                  <a:lnTo>
                    <a:pt x="153" y="30"/>
                  </a:lnTo>
                  <a:lnTo>
                    <a:pt x="32" y="30"/>
                  </a:lnTo>
                  <a:lnTo>
                    <a:pt x="32" y="102"/>
                  </a:lnTo>
                  <a:lnTo>
                    <a:pt x="146" y="102"/>
                  </a:lnTo>
                  <a:lnTo>
                    <a:pt x="146" y="133"/>
                  </a:lnTo>
                  <a:lnTo>
                    <a:pt x="32" y="133"/>
                  </a:lnTo>
                  <a:lnTo>
                    <a:pt x="32" y="209"/>
                  </a:lnTo>
                  <a:lnTo>
                    <a:pt x="160" y="209"/>
                  </a:lnTo>
                  <a:lnTo>
                    <a:pt x="160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6"/>
            <p:cNvSpPr>
              <a:spLocks/>
            </p:cNvSpPr>
            <p:nvPr userDrawn="1"/>
          </p:nvSpPr>
          <p:spPr bwMode="auto">
            <a:xfrm>
              <a:off x="11428413" y="-511175"/>
              <a:ext cx="339725" cy="395288"/>
            </a:xfrm>
            <a:custGeom>
              <a:avLst/>
              <a:gdLst>
                <a:gd name="T0" fmla="*/ 125 w 214"/>
                <a:gd name="T1" fmla="*/ 0 h 249"/>
                <a:gd name="T2" fmla="*/ 156 w 214"/>
                <a:gd name="T3" fmla="*/ 2 h 249"/>
                <a:gd name="T4" fmla="*/ 186 w 214"/>
                <a:gd name="T5" fmla="*/ 16 h 249"/>
                <a:gd name="T6" fmla="*/ 209 w 214"/>
                <a:gd name="T7" fmla="*/ 37 h 249"/>
                <a:gd name="T8" fmla="*/ 181 w 214"/>
                <a:gd name="T9" fmla="*/ 56 h 249"/>
                <a:gd name="T10" fmla="*/ 165 w 214"/>
                <a:gd name="T11" fmla="*/ 42 h 249"/>
                <a:gd name="T12" fmla="*/ 146 w 214"/>
                <a:gd name="T13" fmla="*/ 33 h 249"/>
                <a:gd name="T14" fmla="*/ 123 w 214"/>
                <a:gd name="T15" fmla="*/ 30 h 249"/>
                <a:gd name="T16" fmla="*/ 95 w 214"/>
                <a:gd name="T17" fmla="*/ 35 h 249"/>
                <a:gd name="T18" fmla="*/ 69 w 214"/>
                <a:gd name="T19" fmla="*/ 49 h 249"/>
                <a:gd name="T20" fmla="*/ 51 w 214"/>
                <a:gd name="T21" fmla="*/ 70 h 249"/>
                <a:gd name="T22" fmla="*/ 39 w 214"/>
                <a:gd name="T23" fmla="*/ 96 h 249"/>
                <a:gd name="T24" fmla="*/ 34 w 214"/>
                <a:gd name="T25" fmla="*/ 126 h 249"/>
                <a:gd name="T26" fmla="*/ 39 w 214"/>
                <a:gd name="T27" fmla="*/ 156 h 249"/>
                <a:gd name="T28" fmla="*/ 51 w 214"/>
                <a:gd name="T29" fmla="*/ 182 h 249"/>
                <a:gd name="T30" fmla="*/ 69 w 214"/>
                <a:gd name="T31" fmla="*/ 200 h 249"/>
                <a:gd name="T32" fmla="*/ 93 w 214"/>
                <a:gd name="T33" fmla="*/ 214 h 249"/>
                <a:gd name="T34" fmla="*/ 123 w 214"/>
                <a:gd name="T35" fmla="*/ 219 h 249"/>
                <a:gd name="T36" fmla="*/ 149 w 214"/>
                <a:gd name="T37" fmla="*/ 217 h 249"/>
                <a:gd name="T38" fmla="*/ 169 w 214"/>
                <a:gd name="T39" fmla="*/ 205 h 249"/>
                <a:gd name="T40" fmla="*/ 186 w 214"/>
                <a:gd name="T41" fmla="*/ 189 h 249"/>
                <a:gd name="T42" fmla="*/ 214 w 214"/>
                <a:gd name="T43" fmla="*/ 207 h 249"/>
                <a:gd name="T44" fmla="*/ 207 w 214"/>
                <a:gd name="T45" fmla="*/ 217 h 249"/>
                <a:gd name="T46" fmla="*/ 195 w 214"/>
                <a:gd name="T47" fmla="*/ 228 h 249"/>
                <a:gd name="T48" fmla="*/ 176 w 214"/>
                <a:gd name="T49" fmla="*/ 238 h 249"/>
                <a:gd name="T50" fmla="*/ 153 w 214"/>
                <a:gd name="T51" fmla="*/ 247 h 249"/>
                <a:gd name="T52" fmla="*/ 123 w 214"/>
                <a:gd name="T53" fmla="*/ 249 h 249"/>
                <a:gd name="T54" fmla="*/ 88 w 214"/>
                <a:gd name="T55" fmla="*/ 245 h 249"/>
                <a:gd name="T56" fmla="*/ 58 w 214"/>
                <a:gd name="T57" fmla="*/ 231 h 249"/>
                <a:gd name="T58" fmla="*/ 32 w 214"/>
                <a:gd name="T59" fmla="*/ 212 h 249"/>
                <a:gd name="T60" fmla="*/ 16 w 214"/>
                <a:gd name="T61" fmla="*/ 186 h 249"/>
                <a:gd name="T62" fmla="*/ 4 w 214"/>
                <a:gd name="T63" fmla="*/ 156 h 249"/>
                <a:gd name="T64" fmla="*/ 0 w 214"/>
                <a:gd name="T65" fmla="*/ 126 h 249"/>
                <a:gd name="T66" fmla="*/ 7 w 214"/>
                <a:gd name="T67" fmla="*/ 84 h 249"/>
                <a:gd name="T68" fmla="*/ 23 w 214"/>
                <a:gd name="T69" fmla="*/ 49 h 249"/>
                <a:gd name="T70" fmla="*/ 48 w 214"/>
                <a:gd name="T71" fmla="*/ 23 h 249"/>
                <a:gd name="T72" fmla="*/ 83 w 214"/>
                <a:gd name="T73" fmla="*/ 5 h 249"/>
                <a:gd name="T74" fmla="*/ 125 w 214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4" h="249">
                  <a:moveTo>
                    <a:pt x="125" y="0"/>
                  </a:moveTo>
                  <a:lnTo>
                    <a:pt x="156" y="2"/>
                  </a:lnTo>
                  <a:lnTo>
                    <a:pt x="186" y="16"/>
                  </a:lnTo>
                  <a:lnTo>
                    <a:pt x="209" y="37"/>
                  </a:lnTo>
                  <a:lnTo>
                    <a:pt x="181" y="56"/>
                  </a:lnTo>
                  <a:lnTo>
                    <a:pt x="165" y="42"/>
                  </a:lnTo>
                  <a:lnTo>
                    <a:pt x="146" y="33"/>
                  </a:lnTo>
                  <a:lnTo>
                    <a:pt x="123" y="30"/>
                  </a:lnTo>
                  <a:lnTo>
                    <a:pt x="95" y="35"/>
                  </a:lnTo>
                  <a:lnTo>
                    <a:pt x="69" y="49"/>
                  </a:lnTo>
                  <a:lnTo>
                    <a:pt x="51" y="70"/>
                  </a:lnTo>
                  <a:lnTo>
                    <a:pt x="39" y="96"/>
                  </a:lnTo>
                  <a:lnTo>
                    <a:pt x="34" y="126"/>
                  </a:lnTo>
                  <a:lnTo>
                    <a:pt x="39" y="156"/>
                  </a:lnTo>
                  <a:lnTo>
                    <a:pt x="51" y="182"/>
                  </a:lnTo>
                  <a:lnTo>
                    <a:pt x="69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9" y="217"/>
                  </a:lnTo>
                  <a:lnTo>
                    <a:pt x="169" y="205"/>
                  </a:lnTo>
                  <a:lnTo>
                    <a:pt x="186" y="189"/>
                  </a:lnTo>
                  <a:lnTo>
                    <a:pt x="214" y="207"/>
                  </a:lnTo>
                  <a:lnTo>
                    <a:pt x="207" y="217"/>
                  </a:lnTo>
                  <a:lnTo>
                    <a:pt x="195" y="228"/>
                  </a:lnTo>
                  <a:lnTo>
                    <a:pt x="176" y="238"/>
                  </a:lnTo>
                  <a:lnTo>
                    <a:pt x="153" y="247"/>
                  </a:lnTo>
                  <a:lnTo>
                    <a:pt x="123" y="249"/>
                  </a:lnTo>
                  <a:lnTo>
                    <a:pt x="88" y="245"/>
                  </a:lnTo>
                  <a:lnTo>
                    <a:pt x="58" y="231"/>
                  </a:lnTo>
                  <a:lnTo>
                    <a:pt x="32" y="212"/>
                  </a:lnTo>
                  <a:lnTo>
                    <a:pt x="16" y="186"/>
                  </a:lnTo>
                  <a:lnTo>
                    <a:pt x="4" y="156"/>
                  </a:lnTo>
                  <a:lnTo>
                    <a:pt x="0" y="126"/>
                  </a:lnTo>
                  <a:lnTo>
                    <a:pt x="7" y="84"/>
                  </a:lnTo>
                  <a:lnTo>
                    <a:pt x="23" y="49"/>
                  </a:lnTo>
                  <a:lnTo>
                    <a:pt x="48" y="23"/>
                  </a:lnTo>
                  <a:lnTo>
                    <a:pt x="83" y="5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11812588" y="-503238"/>
              <a:ext cx="290513" cy="387350"/>
            </a:xfrm>
            <a:custGeom>
              <a:avLst/>
              <a:gdLst>
                <a:gd name="T0" fmla="*/ 0 w 183"/>
                <a:gd name="T1" fmla="*/ 0 h 244"/>
                <a:gd name="T2" fmla="*/ 32 w 183"/>
                <a:gd name="T3" fmla="*/ 0 h 244"/>
                <a:gd name="T4" fmla="*/ 32 w 183"/>
                <a:gd name="T5" fmla="*/ 146 h 244"/>
                <a:gd name="T6" fmla="*/ 35 w 183"/>
                <a:gd name="T7" fmla="*/ 165 h 244"/>
                <a:gd name="T8" fmla="*/ 39 w 183"/>
                <a:gd name="T9" fmla="*/ 184 h 244"/>
                <a:gd name="T10" fmla="*/ 51 w 183"/>
                <a:gd name="T11" fmla="*/ 200 h 244"/>
                <a:gd name="T12" fmla="*/ 67 w 183"/>
                <a:gd name="T13" fmla="*/ 212 h 244"/>
                <a:gd name="T14" fmla="*/ 93 w 183"/>
                <a:gd name="T15" fmla="*/ 214 h 244"/>
                <a:gd name="T16" fmla="*/ 116 w 183"/>
                <a:gd name="T17" fmla="*/ 212 h 244"/>
                <a:gd name="T18" fmla="*/ 132 w 183"/>
                <a:gd name="T19" fmla="*/ 200 h 244"/>
                <a:gd name="T20" fmla="*/ 144 w 183"/>
                <a:gd name="T21" fmla="*/ 184 h 244"/>
                <a:gd name="T22" fmla="*/ 151 w 183"/>
                <a:gd name="T23" fmla="*/ 165 h 244"/>
                <a:gd name="T24" fmla="*/ 151 w 183"/>
                <a:gd name="T25" fmla="*/ 146 h 244"/>
                <a:gd name="T26" fmla="*/ 151 w 183"/>
                <a:gd name="T27" fmla="*/ 0 h 244"/>
                <a:gd name="T28" fmla="*/ 183 w 183"/>
                <a:gd name="T29" fmla="*/ 0 h 244"/>
                <a:gd name="T30" fmla="*/ 183 w 183"/>
                <a:gd name="T31" fmla="*/ 151 h 244"/>
                <a:gd name="T32" fmla="*/ 179 w 183"/>
                <a:gd name="T33" fmla="*/ 184 h 244"/>
                <a:gd name="T34" fmla="*/ 167 w 183"/>
                <a:gd name="T35" fmla="*/ 209 h 244"/>
                <a:gd name="T36" fmla="*/ 146 w 183"/>
                <a:gd name="T37" fmla="*/ 228 h 244"/>
                <a:gd name="T38" fmla="*/ 121 w 183"/>
                <a:gd name="T39" fmla="*/ 240 h 244"/>
                <a:gd name="T40" fmla="*/ 93 w 183"/>
                <a:gd name="T41" fmla="*/ 244 h 244"/>
                <a:gd name="T42" fmla="*/ 62 w 183"/>
                <a:gd name="T43" fmla="*/ 240 h 244"/>
                <a:gd name="T44" fmla="*/ 37 w 183"/>
                <a:gd name="T45" fmla="*/ 228 h 244"/>
                <a:gd name="T46" fmla="*/ 16 w 183"/>
                <a:gd name="T47" fmla="*/ 209 h 244"/>
                <a:gd name="T48" fmla="*/ 4 w 183"/>
                <a:gd name="T49" fmla="*/ 184 h 244"/>
                <a:gd name="T50" fmla="*/ 0 w 183"/>
                <a:gd name="T51" fmla="*/ 151 h 244"/>
                <a:gd name="T52" fmla="*/ 0 w 183"/>
                <a:gd name="T53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3" h="244">
                  <a:moveTo>
                    <a:pt x="0" y="0"/>
                  </a:moveTo>
                  <a:lnTo>
                    <a:pt x="32" y="0"/>
                  </a:lnTo>
                  <a:lnTo>
                    <a:pt x="32" y="146"/>
                  </a:lnTo>
                  <a:lnTo>
                    <a:pt x="35" y="165"/>
                  </a:lnTo>
                  <a:lnTo>
                    <a:pt x="39" y="184"/>
                  </a:lnTo>
                  <a:lnTo>
                    <a:pt x="51" y="200"/>
                  </a:lnTo>
                  <a:lnTo>
                    <a:pt x="67" y="212"/>
                  </a:lnTo>
                  <a:lnTo>
                    <a:pt x="93" y="214"/>
                  </a:lnTo>
                  <a:lnTo>
                    <a:pt x="116" y="212"/>
                  </a:lnTo>
                  <a:lnTo>
                    <a:pt x="132" y="200"/>
                  </a:lnTo>
                  <a:lnTo>
                    <a:pt x="144" y="184"/>
                  </a:lnTo>
                  <a:lnTo>
                    <a:pt x="151" y="165"/>
                  </a:lnTo>
                  <a:lnTo>
                    <a:pt x="151" y="146"/>
                  </a:lnTo>
                  <a:lnTo>
                    <a:pt x="151" y="0"/>
                  </a:lnTo>
                  <a:lnTo>
                    <a:pt x="183" y="0"/>
                  </a:lnTo>
                  <a:lnTo>
                    <a:pt x="183" y="151"/>
                  </a:lnTo>
                  <a:lnTo>
                    <a:pt x="179" y="184"/>
                  </a:lnTo>
                  <a:lnTo>
                    <a:pt x="167" y="209"/>
                  </a:lnTo>
                  <a:lnTo>
                    <a:pt x="146" y="228"/>
                  </a:lnTo>
                  <a:lnTo>
                    <a:pt x="121" y="240"/>
                  </a:lnTo>
                  <a:lnTo>
                    <a:pt x="93" y="244"/>
                  </a:lnTo>
                  <a:lnTo>
                    <a:pt x="62" y="240"/>
                  </a:lnTo>
                  <a:lnTo>
                    <a:pt x="37" y="228"/>
                  </a:lnTo>
                  <a:lnTo>
                    <a:pt x="16" y="209"/>
                  </a:lnTo>
                  <a:lnTo>
                    <a:pt x="4" y="184"/>
                  </a:lnTo>
                  <a:lnTo>
                    <a:pt x="0" y="1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8"/>
            <p:cNvSpPr>
              <a:spLocks noEditPoints="1"/>
            </p:cNvSpPr>
            <p:nvPr userDrawn="1"/>
          </p:nvSpPr>
          <p:spPr bwMode="auto">
            <a:xfrm>
              <a:off x="12196763" y="-503238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88 w 170"/>
                <a:gd name="T7" fmla="*/ 105 h 240"/>
                <a:gd name="T8" fmla="*/ 102 w 170"/>
                <a:gd name="T9" fmla="*/ 102 h 240"/>
                <a:gd name="T10" fmla="*/ 114 w 170"/>
                <a:gd name="T11" fmla="*/ 95 h 240"/>
                <a:gd name="T12" fmla="*/ 123 w 170"/>
                <a:gd name="T13" fmla="*/ 84 h 240"/>
                <a:gd name="T14" fmla="*/ 125 w 170"/>
                <a:gd name="T15" fmla="*/ 67 h 240"/>
                <a:gd name="T16" fmla="*/ 123 w 170"/>
                <a:gd name="T17" fmla="*/ 51 h 240"/>
                <a:gd name="T18" fmla="*/ 114 w 170"/>
                <a:gd name="T19" fmla="*/ 39 h 240"/>
                <a:gd name="T20" fmla="*/ 102 w 170"/>
                <a:gd name="T21" fmla="*/ 32 h 240"/>
                <a:gd name="T22" fmla="*/ 88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09 w 170"/>
                <a:gd name="T33" fmla="*/ 2 h 240"/>
                <a:gd name="T34" fmla="*/ 130 w 170"/>
                <a:gd name="T35" fmla="*/ 11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7 h 240"/>
                <a:gd name="T44" fmla="*/ 156 w 170"/>
                <a:gd name="T45" fmla="*/ 88 h 240"/>
                <a:gd name="T46" fmla="*/ 144 w 170"/>
                <a:gd name="T47" fmla="*/ 109 h 240"/>
                <a:gd name="T48" fmla="*/ 125 w 170"/>
                <a:gd name="T49" fmla="*/ 123 h 240"/>
                <a:gd name="T50" fmla="*/ 102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7 w 170"/>
                <a:gd name="T57" fmla="*/ 135 h 240"/>
                <a:gd name="T58" fmla="*/ 32 w 170"/>
                <a:gd name="T59" fmla="*/ 135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88" y="105"/>
                  </a:lnTo>
                  <a:lnTo>
                    <a:pt x="102" y="102"/>
                  </a:lnTo>
                  <a:lnTo>
                    <a:pt x="114" y="95"/>
                  </a:lnTo>
                  <a:lnTo>
                    <a:pt x="123" y="84"/>
                  </a:lnTo>
                  <a:lnTo>
                    <a:pt x="125" y="67"/>
                  </a:lnTo>
                  <a:lnTo>
                    <a:pt x="123" y="51"/>
                  </a:lnTo>
                  <a:lnTo>
                    <a:pt x="114" y="39"/>
                  </a:lnTo>
                  <a:lnTo>
                    <a:pt x="102" y="32"/>
                  </a:lnTo>
                  <a:lnTo>
                    <a:pt x="88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09" y="2"/>
                  </a:lnTo>
                  <a:lnTo>
                    <a:pt x="130" y="11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7"/>
                  </a:lnTo>
                  <a:lnTo>
                    <a:pt x="156" y="88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2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7" y="135"/>
                  </a:lnTo>
                  <a:lnTo>
                    <a:pt x="32" y="135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12520613" y="-503238"/>
              <a:ext cx="255588" cy="381000"/>
            </a:xfrm>
            <a:custGeom>
              <a:avLst/>
              <a:gdLst>
                <a:gd name="T0" fmla="*/ 0 w 161"/>
                <a:gd name="T1" fmla="*/ 0 h 240"/>
                <a:gd name="T2" fmla="*/ 156 w 161"/>
                <a:gd name="T3" fmla="*/ 0 h 240"/>
                <a:gd name="T4" fmla="*/ 156 w 161"/>
                <a:gd name="T5" fmla="*/ 30 h 240"/>
                <a:gd name="T6" fmla="*/ 33 w 161"/>
                <a:gd name="T7" fmla="*/ 30 h 240"/>
                <a:gd name="T8" fmla="*/ 33 w 161"/>
                <a:gd name="T9" fmla="*/ 102 h 240"/>
                <a:gd name="T10" fmla="*/ 147 w 161"/>
                <a:gd name="T11" fmla="*/ 102 h 240"/>
                <a:gd name="T12" fmla="*/ 147 w 161"/>
                <a:gd name="T13" fmla="*/ 133 h 240"/>
                <a:gd name="T14" fmla="*/ 33 w 161"/>
                <a:gd name="T15" fmla="*/ 133 h 240"/>
                <a:gd name="T16" fmla="*/ 33 w 161"/>
                <a:gd name="T17" fmla="*/ 209 h 240"/>
                <a:gd name="T18" fmla="*/ 161 w 161"/>
                <a:gd name="T19" fmla="*/ 209 h 240"/>
                <a:gd name="T20" fmla="*/ 161 w 161"/>
                <a:gd name="T21" fmla="*/ 240 h 240"/>
                <a:gd name="T22" fmla="*/ 0 w 161"/>
                <a:gd name="T23" fmla="*/ 240 h 240"/>
                <a:gd name="T24" fmla="*/ 0 w 161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" h="240">
                  <a:moveTo>
                    <a:pt x="0" y="0"/>
                  </a:moveTo>
                  <a:lnTo>
                    <a:pt x="156" y="0"/>
                  </a:lnTo>
                  <a:lnTo>
                    <a:pt x="156" y="30"/>
                  </a:lnTo>
                  <a:lnTo>
                    <a:pt x="33" y="30"/>
                  </a:lnTo>
                  <a:lnTo>
                    <a:pt x="33" y="102"/>
                  </a:lnTo>
                  <a:lnTo>
                    <a:pt x="147" y="102"/>
                  </a:lnTo>
                  <a:lnTo>
                    <a:pt x="147" y="133"/>
                  </a:lnTo>
                  <a:lnTo>
                    <a:pt x="33" y="133"/>
                  </a:lnTo>
                  <a:lnTo>
                    <a:pt x="33" y="209"/>
                  </a:lnTo>
                  <a:lnTo>
                    <a:pt x="161" y="209"/>
                  </a:lnTo>
                  <a:lnTo>
                    <a:pt x="161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12976225" y="-511175"/>
              <a:ext cx="334963" cy="395288"/>
            </a:xfrm>
            <a:custGeom>
              <a:avLst/>
              <a:gdLst>
                <a:gd name="T0" fmla="*/ 123 w 211"/>
                <a:gd name="T1" fmla="*/ 0 h 249"/>
                <a:gd name="T2" fmla="*/ 156 w 211"/>
                <a:gd name="T3" fmla="*/ 2 h 249"/>
                <a:gd name="T4" fmla="*/ 184 w 211"/>
                <a:gd name="T5" fmla="*/ 16 h 249"/>
                <a:gd name="T6" fmla="*/ 207 w 211"/>
                <a:gd name="T7" fmla="*/ 37 h 249"/>
                <a:gd name="T8" fmla="*/ 181 w 211"/>
                <a:gd name="T9" fmla="*/ 56 h 249"/>
                <a:gd name="T10" fmla="*/ 165 w 211"/>
                <a:gd name="T11" fmla="*/ 42 h 249"/>
                <a:gd name="T12" fmla="*/ 144 w 211"/>
                <a:gd name="T13" fmla="*/ 33 h 249"/>
                <a:gd name="T14" fmla="*/ 123 w 211"/>
                <a:gd name="T15" fmla="*/ 30 h 249"/>
                <a:gd name="T16" fmla="*/ 93 w 211"/>
                <a:gd name="T17" fmla="*/ 35 h 249"/>
                <a:gd name="T18" fmla="*/ 67 w 211"/>
                <a:gd name="T19" fmla="*/ 49 h 249"/>
                <a:gd name="T20" fmla="*/ 49 w 211"/>
                <a:gd name="T21" fmla="*/ 70 h 249"/>
                <a:gd name="T22" fmla="*/ 37 w 211"/>
                <a:gd name="T23" fmla="*/ 96 h 249"/>
                <a:gd name="T24" fmla="*/ 35 w 211"/>
                <a:gd name="T25" fmla="*/ 126 h 249"/>
                <a:gd name="T26" fmla="*/ 37 w 211"/>
                <a:gd name="T27" fmla="*/ 156 h 249"/>
                <a:gd name="T28" fmla="*/ 49 w 211"/>
                <a:gd name="T29" fmla="*/ 182 h 249"/>
                <a:gd name="T30" fmla="*/ 67 w 211"/>
                <a:gd name="T31" fmla="*/ 200 h 249"/>
                <a:gd name="T32" fmla="*/ 93 w 211"/>
                <a:gd name="T33" fmla="*/ 214 h 249"/>
                <a:gd name="T34" fmla="*/ 123 w 211"/>
                <a:gd name="T35" fmla="*/ 219 h 249"/>
                <a:gd name="T36" fmla="*/ 149 w 211"/>
                <a:gd name="T37" fmla="*/ 217 h 249"/>
                <a:gd name="T38" fmla="*/ 170 w 211"/>
                <a:gd name="T39" fmla="*/ 205 h 249"/>
                <a:gd name="T40" fmla="*/ 186 w 211"/>
                <a:gd name="T41" fmla="*/ 189 h 249"/>
                <a:gd name="T42" fmla="*/ 211 w 211"/>
                <a:gd name="T43" fmla="*/ 207 h 249"/>
                <a:gd name="T44" fmla="*/ 205 w 211"/>
                <a:gd name="T45" fmla="*/ 217 h 249"/>
                <a:gd name="T46" fmla="*/ 193 w 211"/>
                <a:gd name="T47" fmla="*/ 228 h 249"/>
                <a:gd name="T48" fmla="*/ 174 w 211"/>
                <a:gd name="T49" fmla="*/ 238 h 249"/>
                <a:gd name="T50" fmla="*/ 151 w 211"/>
                <a:gd name="T51" fmla="*/ 247 h 249"/>
                <a:gd name="T52" fmla="*/ 121 w 211"/>
                <a:gd name="T53" fmla="*/ 249 h 249"/>
                <a:gd name="T54" fmla="*/ 86 w 211"/>
                <a:gd name="T55" fmla="*/ 245 h 249"/>
                <a:gd name="T56" fmla="*/ 56 w 211"/>
                <a:gd name="T57" fmla="*/ 231 h 249"/>
                <a:gd name="T58" fmla="*/ 32 w 211"/>
                <a:gd name="T59" fmla="*/ 212 h 249"/>
                <a:gd name="T60" fmla="*/ 14 w 211"/>
                <a:gd name="T61" fmla="*/ 186 h 249"/>
                <a:gd name="T62" fmla="*/ 2 w 211"/>
                <a:gd name="T63" fmla="*/ 156 h 249"/>
                <a:gd name="T64" fmla="*/ 0 w 211"/>
                <a:gd name="T65" fmla="*/ 126 h 249"/>
                <a:gd name="T66" fmla="*/ 4 w 211"/>
                <a:gd name="T67" fmla="*/ 84 h 249"/>
                <a:gd name="T68" fmla="*/ 21 w 211"/>
                <a:gd name="T69" fmla="*/ 49 h 249"/>
                <a:gd name="T70" fmla="*/ 49 w 211"/>
                <a:gd name="T71" fmla="*/ 23 h 249"/>
                <a:gd name="T72" fmla="*/ 83 w 211"/>
                <a:gd name="T73" fmla="*/ 5 h 249"/>
                <a:gd name="T74" fmla="*/ 123 w 211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1" h="249">
                  <a:moveTo>
                    <a:pt x="123" y="0"/>
                  </a:moveTo>
                  <a:lnTo>
                    <a:pt x="156" y="2"/>
                  </a:lnTo>
                  <a:lnTo>
                    <a:pt x="184" y="16"/>
                  </a:lnTo>
                  <a:lnTo>
                    <a:pt x="207" y="37"/>
                  </a:lnTo>
                  <a:lnTo>
                    <a:pt x="181" y="56"/>
                  </a:lnTo>
                  <a:lnTo>
                    <a:pt x="165" y="42"/>
                  </a:lnTo>
                  <a:lnTo>
                    <a:pt x="144" y="33"/>
                  </a:lnTo>
                  <a:lnTo>
                    <a:pt x="123" y="30"/>
                  </a:lnTo>
                  <a:lnTo>
                    <a:pt x="93" y="35"/>
                  </a:lnTo>
                  <a:lnTo>
                    <a:pt x="67" y="49"/>
                  </a:lnTo>
                  <a:lnTo>
                    <a:pt x="49" y="70"/>
                  </a:lnTo>
                  <a:lnTo>
                    <a:pt x="37" y="96"/>
                  </a:lnTo>
                  <a:lnTo>
                    <a:pt x="35" y="126"/>
                  </a:lnTo>
                  <a:lnTo>
                    <a:pt x="37" y="156"/>
                  </a:lnTo>
                  <a:lnTo>
                    <a:pt x="49" y="182"/>
                  </a:lnTo>
                  <a:lnTo>
                    <a:pt x="67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9" y="217"/>
                  </a:lnTo>
                  <a:lnTo>
                    <a:pt x="170" y="205"/>
                  </a:lnTo>
                  <a:lnTo>
                    <a:pt x="186" y="189"/>
                  </a:lnTo>
                  <a:lnTo>
                    <a:pt x="211" y="207"/>
                  </a:lnTo>
                  <a:lnTo>
                    <a:pt x="205" y="217"/>
                  </a:lnTo>
                  <a:lnTo>
                    <a:pt x="193" y="228"/>
                  </a:lnTo>
                  <a:lnTo>
                    <a:pt x="174" y="238"/>
                  </a:lnTo>
                  <a:lnTo>
                    <a:pt x="151" y="247"/>
                  </a:lnTo>
                  <a:lnTo>
                    <a:pt x="121" y="249"/>
                  </a:lnTo>
                  <a:lnTo>
                    <a:pt x="86" y="245"/>
                  </a:lnTo>
                  <a:lnTo>
                    <a:pt x="56" y="231"/>
                  </a:lnTo>
                  <a:lnTo>
                    <a:pt x="32" y="212"/>
                  </a:lnTo>
                  <a:lnTo>
                    <a:pt x="14" y="186"/>
                  </a:lnTo>
                  <a:lnTo>
                    <a:pt x="2" y="156"/>
                  </a:lnTo>
                  <a:lnTo>
                    <a:pt x="0" y="126"/>
                  </a:lnTo>
                  <a:lnTo>
                    <a:pt x="4" y="84"/>
                  </a:lnTo>
                  <a:lnTo>
                    <a:pt x="21" y="49"/>
                  </a:lnTo>
                  <a:lnTo>
                    <a:pt x="49" y="23"/>
                  </a:lnTo>
                  <a:lnTo>
                    <a:pt x="83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1"/>
            <p:cNvSpPr>
              <a:spLocks noEditPoints="1"/>
            </p:cNvSpPr>
            <p:nvPr userDrawn="1"/>
          </p:nvSpPr>
          <p:spPr bwMode="auto">
            <a:xfrm>
              <a:off x="13341350" y="-511175"/>
              <a:ext cx="395288" cy="395288"/>
            </a:xfrm>
            <a:custGeom>
              <a:avLst/>
              <a:gdLst>
                <a:gd name="T0" fmla="*/ 123 w 249"/>
                <a:gd name="T1" fmla="*/ 30 h 249"/>
                <a:gd name="T2" fmla="*/ 93 w 249"/>
                <a:gd name="T3" fmla="*/ 35 h 249"/>
                <a:gd name="T4" fmla="*/ 70 w 249"/>
                <a:gd name="T5" fmla="*/ 49 h 249"/>
                <a:gd name="T6" fmla="*/ 49 w 249"/>
                <a:gd name="T7" fmla="*/ 68 h 249"/>
                <a:gd name="T8" fmla="*/ 37 w 249"/>
                <a:gd name="T9" fmla="*/ 96 h 249"/>
                <a:gd name="T10" fmla="*/ 35 w 249"/>
                <a:gd name="T11" fmla="*/ 124 h 249"/>
                <a:gd name="T12" fmla="*/ 37 w 249"/>
                <a:gd name="T13" fmla="*/ 154 h 249"/>
                <a:gd name="T14" fmla="*/ 49 w 249"/>
                <a:gd name="T15" fmla="*/ 182 h 249"/>
                <a:gd name="T16" fmla="*/ 70 w 249"/>
                <a:gd name="T17" fmla="*/ 200 h 249"/>
                <a:gd name="T18" fmla="*/ 93 w 249"/>
                <a:gd name="T19" fmla="*/ 214 h 249"/>
                <a:gd name="T20" fmla="*/ 123 w 249"/>
                <a:gd name="T21" fmla="*/ 219 h 249"/>
                <a:gd name="T22" fmla="*/ 154 w 249"/>
                <a:gd name="T23" fmla="*/ 214 h 249"/>
                <a:gd name="T24" fmla="*/ 179 w 249"/>
                <a:gd name="T25" fmla="*/ 200 h 249"/>
                <a:gd name="T26" fmla="*/ 198 w 249"/>
                <a:gd name="T27" fmla="*/ 182 h 249"/>
                <a:gd name="T28" fmla="*/ 210 w 249"/>
                <a:gd name="T29" fmla="*/ 154 h 249"/>
                <a:gd name="T30" fmla="*/ 214 w 249"/>
                <a:gd name="T31" fmla="*/ 124 h 249"/>
                <a:gd name="T32" fmla="*/ 210 w 249"/>
                <a:gd name="T33" fmla="*/ 96 h 249"/>
                <a:gd name="T34" fmla="*/ 198 w 249"/>
                <a:gd name="T35" fmla="*/ 68 h 249"/>
                <a:gd name="T36" fmla="*/ 179 w 249"/>
                <a:gd name="T37" fmla="*/ 49 h 249"/>
                <a:gd name="T38" fmla="*/ 154 w 249"/>
                <a:gd name="T39" fmla="*/ 35 h 249"/>
                <a:gd name="T40" fmla="*/ 123 w 249"/>
                <a:gd name="T41" fmla="*/ 30 h 249"/>
                <a:gd name="T42" fmla="*/ 123 w 249"/>
                <a:gd name="T43" fmla="*/ 0 h 249"/>
                <a:gd name="T44" fmla="*/ 165 w 249"/>
                <a:gd name="T45" fmla="*/ 5 h 249"/>
                <a:gd name="T46" fmla="*/ 200 w 249"/>
                <a:gd name="T47" fmla="*/ 23 h 249"/>
                <a:gd name="T48" fmla="*/ 226 w 249"/>
                <a:gd name="T49" fmla="*/ 49 h 249"/>
                <a:gd name="T50" fmla="*/ 242 w 249"/>
                <a:gd name="T51" fmla="*/ 84 h 249"/>
                <a:gd name="T52" fmla="*/ 249 w 249"/>
                <a:gd name="T53" fmla="*/ 124 h 249"/>
                <a:gd name="T54" fmla="*/ 242 w 249"/>
                <a:gd name="T55" fmla="*/ 165 h 249"/>
                <a:gd name="T56" fmla="*/ 226 w 249"/>
                <a:gd name="T57" fmla="*/ 200 h 249"/>
                <a:gd name="T58" fmla="*/ 200 w 249"/>
                <a:gd name="T59" fmla="*/ 226 h 249"/>
                <a:gd name="T60" fmla="*/ 165 w 249"/>
                <a:gd name="T61" fmla="*/ 245 h 249"/>
                <a:gd name="T62" fmla="*/ 123 w 249"/>
                <a:gd name="T63" fmla="*/ 249 h 249"/>
                <a:gd name="T64" fmla="*/ 84 w 249"/>
                <a:gd name="T65" fmla="*/ 245 h 249"/>
                <a:gd name="T66" fmla="*/ 49 w 249"/>
                <a:gd name="T67" fmla="*/ 226 h 249"/>
                <a:gd name="T68" fmla="*/ 23 w 249"/>
                <a:gd name="T69" fmla="*/ 200 h 249"/>
                <a:gd name="T70" fmla="*/ 5 w 249"/>
                <a:gd name="T71" fmla="*/ 165 h 249"/>
                <a:gd name="T72" fmla="*/ 0 w 249"/>
                <a:gd name="T73" fmla="*/ 124 h 249"/>
                <a:gd name="T74" fmla="*/ 5 w 249"/>
                <a:gd name="T75" fmla="*/ 84 h 249"/>
                <a:gd name="T76" fmla="*/ 23 w 249"/>
                <a:gd name="T77" fmla="*/ 49 h 249"/>
                <a:gd name="T78" fmla="*/ 49 w 249"/>
                <a:gd name="T79" fmla="*/ 23 h 249"/>
                <a:gd name="T80" fmla="*/ 84 w 249"/>
                <a:gd name="T81" fmla="*/ 5 h 249"/>
                <a:gd name="T82" fmla="*/ 123 w 249"/>
                <a:gd name="T8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49">
                  <a:moveTo>
                    <a:pt x="123" y="30"/>
                  </a:moveTo>
                  <a:lnTo>
                    <a:pt x="93" y="35"/>
                  </a:lnTo>
                  <a:lnTo>
                    <a:pt x="70" y="49"/>
                  </a:lnTo>
                  <a:lnTo>
                    <a:pt x="49" y="68"/>
                  </a:lnTo>
                  <a:lnTo>
                    <a:pt x="37" y="96"/>
                  </a:lnTo>
                  <a:lnTo>
                    <a:pt x="35" y="124"/>
                  </a:lnTo>
                  <a:lnTo>
                    <a:pt x="37" y="154"/>
                  </a:lnTo>
                  <a:lnTo>
                    <a:pt x="49" y="182"/>
                  </a:lnTo>
                  <a:lnTo>
                    <a:pt x="70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54" y="214"/>
                  </a:lnTo>
                  <a:lnTo>
                    <a:pt x="179" y="200"/>
                  </a:lnTo>
                  <a:lnTo>
                    <a:pt x="198" y="182"/>
                  </a:lnTo>
                  <a:lnTo>
                    <a:pt x="210" y="154"/>
                  </a:lnTo>
                  <a:lnTo>
                    <a:pt x="214" y="124"/>
                  </a:lnTo>
                  <a:lnTo>
                    <a:pt x="210" y="96"/>
                  </a:lnTo>
                  <a:lnTo>
                    <a:pt x="198" y="68"/>
                  </a:lnTo>
                  <a:lnTo>
                    <a:pt x="179" y="49"/>
                  </a:lnTo>
                  <a:lnTo>
                    <a:pt x="154" y="35"/>
                  </a:lnTo>
                  <a:lnTo>
                    <a:pt x="123" y="30"/>
                  </a:lnTo>
                  <a:close/>
                  <a:moveTo>
                    <a:pt x="123" y="0"/>
                  </a:moveTo>
                  <a:lnTo>
                    <a:pt x="165" y="5"/>
                  </a:lnTo>
                  <a:lnTo>
                    <a:pt x="200" y="23"/>
                  </a:lnTo>
                  <a:lnTo>
                    <a:pt x="226" y="49"/>
                  </a:lnTo>
                  <a:lnTo>
                    <a:pt x="242" y="84"/>
                  </a:lnTo>
                  <a:lnTo>
                    <a:pt x="249" y="124"/>
                  </a:lnTo>
                  <a:lnTo>
                    <a:pt x="242" y="165"/>
                  </a:lnTo>
                  <a:lnTo>
                    <a:pt x="226" y="200"/>
                  </a:lnTo>
                  <a:lnTo>
                    <a:pt x="200" y="226"/>
                  </a:lnTo>
                  <a:lnTo>
                    <a:pt x="165" y="245"/>
                  </a:lnTo>
                  <a:lnTo>
                    <a:pt x="123" y="249"/>
                  </a:lnTo>
                  <a:lnTo>
                    <a:pt x="84" y="245"/>
                  </a:lnTo>
                  <a:lnTo>
                    <a:pt x="49" y="226"/>
                  </a:lnTo>
                  <a:lnTo>
                    <a:pt x="23" y="200"/>
                  </a:lnTo>
                  <a:lnTo>
                    <a:pt x="5" y="165"/>
                  </a:lnTo>
                  <a:lnTo>
                    <a:pt x="0" y="124"/>
                  </a:lnTo>
                  <a:lnTo>
                    <a:pt x="5" y="84"/>
                  </a:lnTo>
                  <a:lnTo>
                    <a:pt x="23" y="49"/>
                  </a:lnTo>
                  <a:lnTo>
                    <a:pt x="49" y="23"/>
                  </a:lnTo>
                  <a:lnTo>
                    <a:pt x="84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2"/>
            <p:cNvSpPr>
              <a:spLocks/>
            </p:cNvSpPr>
            <p:nvPr userDrawn="1"/>
          </p:nvSpPr>
          <p:spPr bwMode="auto">
            <a:xfrm>
              <a:off x="13811250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2 w 207"/>
                <a:gd name="T5" fmla="*/ 198 h 240"/>
                <a:gd name="T6" fmla="*/ 174 w 207"/>
                <a:gd name="T7" fmla="*/ 198 h 240"/>
                <a:gd name="T8" fmla="*/ 174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5 w 207"/>
                <a:gd name="T15" fmla="*/ 240 h 240"/>
                <a:gd name="T16" fmla="*/ 32 w 207"/>
                <a:gd name="T17" fmla="*/ 42 h 240"/>
                <a:gd name="T18" fmla="*/ 32 w 207"/>
                <a:gd name="T19" fmla="*/ 42 h 240"/>
                <a:gd name="T20" fmla="*/ 32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2" y="198"/>
                  </a:lnTo>
                  <a:lnTo>
                    <a:pt x="174" y="198"/>
                  </a:lnTo>
                  <a:lnTo>
                    <a:pt x="174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5" y="240"/>
                  </a:lnTo>
                  <a:lnTo>
                    <a:pt x="32" y="42"/>
                  </a:lnTo>
                  <a:lnTo>
                    <a:pt x="32" y="42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14224000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5 w 207"/>
                <a:gd name="T5" fmla="*/ 198 h 240"/>
                <a:gd name="T6" fmla="*/ 175 w 207"/>
                <a:gd name="T7" fmla="*/ 198 h 240"/>
                <a:gd name="T8" fmla="*/ 175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6 w 207"/>
                <a:gd name="T15" fmla="*/ 240 h 240"/>
                <a:gd name="T16" fmla="*/ 33 w 207"/>
                <a:gd name="T17" fmla="*/ 42 h 240"/>
                <a:gd name="T18" fmla="*/ 33 w 207"/>
                <a:gd name="T19" fmla="*/ 42 h 240"/>
                <a:gd name="T20" fmla="*/ 33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5" y="198"/>
                  </a:lnTo>
                  <a:lnTo>
                    <a:pt x="175" y="198"/>
                  </a:lnTo>
                  <a:lnTo>
                    <a:pt x="175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6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4"/>
            <p:cNvSpPr>
              <a:spLocks/>
            </p:cNvSpPr>
            <p:nvPr userDrawn="1"/>
          </p:nvSpPr>
          <p:spPr bwMode="auto">
            <a:xfrm>
              <a:off x="14652625" y="-503238"/>
              <a:ext cx="252413" cy="381000"/>
            </a:xfrm>
            <a:custGeom>
              <a:avLst/>
              <a:gdLst>
                <a:gd name="T0" fmla="*/ 0 w 159"/>
                <a:gd name="T1" fmla="*/ 0 h 240"/>
                <a:gd name="T2" fmla="*/ 154 w 159"/>
                <a:gd name="T3" fmla="*/ 0 h 240"/>
                <a:gd name="T4" fmla="*/ 154 w 159"/>
                <a:gd name="T5" fmla="*/ 30 h 240"/>
                <a:gd name="T6" fmla="*/ 31 w 159"/>
                <a:gd name="T7" fmla="*/ 30 h 240"/>
                <a:gd name="T8" fmla="*/ 31 w 159"/>
                <a:gd name="T9" fmla="*/ 102 h 240"/>
                <a:gd name="T10" fmla="*/ 145 w 159"/>
                <a:gd name="T11" fmla="*/ 102 h 240"/>
                <a:gd name="T12" fmla="*/ 145 w 159"/>
                <a:gd name="T13" fmla="*/ 133 h 240"/>
                <a:gd name="T14" fmla="*/ 31 w 159"/>
                <a:gd name="T15" fmla="*/ 133 h 240"/>
                <a:gd name="T16" fmla="*/ 31 w 159"/>
                <a:gd name="T17" fmla="*/ 209 h 240"/>
                <a:gd name="T18" fmla="*/ 159 w 159"/>
                <a:gd name="T19" fmla="*/ 209 h 240"/>
                <a:gd name="T20" fmla="*/ 159 w 159"/>
                <a:gd name="T21" fmla="*/ 240 h 240"/>
                <a:gd name="T22" fmla="*/ 0 w 159"/>
                <a:gd name="T23" fmla="*/ 240 h 240"/>
                <a:gd name="T24" fmla="*/ 0 w 159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9" h="240">
                  <a:moveTo>
                    <a:pt x="0" y="0"/>
                  </a:moveTo>
                  <a:lnTo>
                    <a:pt x="154" y="0"/>
                  </a:lnTo>
                  <a:lnTo>
                    <a:pt x="154" y="30"/>
                  </a:lnTo>
                  <a:lnTo>
                    <a:pt x="31" y="30"/>
                  </a:lnTo>
                  <a:lnTo>
                    <a:pt x="31" y="102"/>
                  </a:lnTo>
                  <a:lnTo>
                    <a:pt x="145" y="102"/>
                  </a:lnTo>
                  <a:lnTo>
                    <a:pt x="145" y="133"/>
                  </a:lnTo>
                  <a:lnTo>
                    <a:pt x="31" y="133"/>
                  </a:lnTo>
                  <a:lnTo>
                    <a:pt x="31" y="209"/>
                  </a:lnTo>
                  <a:lnTo>
                    <a:pt x="159" y="209"/>
                  </a:lnTo>
                  <a:lnTo>
                    <a:pt x="159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5"/>
            <p:cNvSpPr>
              <a:spLocks/>
            </p:cNvSpPr>
            <p:nvPr userDrawn="1"/>
          </p:nvSpPr>
          <p:spPr bwMode="auto">
            <a:xfrm>
              <a:off x="14955838" y="-511175"/>
              <a:ext cx="336550" cy="395288"/>
            </a:xfrm>
            <a:custGeom>
              <a:avLst/>
              <a:gdLst>
                <a:gd name="T0" fmla="*/ 123 w 212"/>
                <a:gd name="T1" fmla="*/ 0 h 249"/>
                <a:gd name="T2" fmla="*/ 156 w 212"/>
                <a:gd name="T3" fmla="*/ 2 h 249"/>
                <a:gd name="T4" fmla="*/ 184 w 212"/>
                <a:gd name="T5" fmla="*/ 16 h 249"/>
                <a:gd name="T6" fmla="*/ 207 w 212"/>
                <a:gd name="T7" fmla="*/ 37 h 249"/>
                <a:gd name="T8" fmla="*/ 179 w 212"/>
                <a:gd name="T9" fmla="*/ 56 h 249"/>
                <a:gd name="T10" fmla="*/ 165 w 212"/>
                <a:gd name="T11" fmla="*/ 42 h 249"/>
                <a:gd name="T12" fmla="*/ 144 w 212"/>
                <a:gd name="T13" fmla="*/ 33 h 249"/>
                <a:gd name="T14" fmla="*/ 123 w 212"/>
                <a:gd name="T15" fmla="*/ 30 h 249"/>
                <a:gd name="T16" fmla="*/ 93 w 212"/>
                <a:gd name="T17" fmla="*/ 35 h 249"/>
                <a:gd name="T18" fmla="*/ 68 w 212"/>
                <a:gd name="T19" fmla="*/ 49 h 249"/>
                <a:gd name="T20" fmla="*/ 49 w 212"/>
                <a:gd name="T21" fmla="*/ 70 h 249"/>
                <a:gd name="T22" fmla="*/ 37 w 212"/>
                <a:gd name="T23" fmla="*/ 96 h 249"/>
                <a:gd name="T24" fmla="*/ 33 w 212"/>
                <a:gd name="T25" fmla="*/ 126 h 249"/>
                <a:gd name="T26" fmla="*/ 37 w 212"/>
                <a:gd name="T27" fmla="*/ 156 h 249"/>
                <a:gd name="T28" fmla="*/ 49 w 212"/>
                <a:gd name="T29" fmla="*/ 182 h 249"/>
                <a:gd name="T30" fmla="*/ 68 w 212"/>
                <a:gd name="T31" fmla="*/ 200 h 249"/>
                <a:gd name="T32" fmla="*/ 93 w 212"/>
                <a:gd name="T33" fmla="*/ 214 h 249"/>
                <a:gd name="T34" fmla="*/ 123 w 212"/>
                <a:gd name="T35" fmla="*/ 219 h 249"/>
                <a:gd name="T36" fmla="*/ 147 w 212"/>
                <a:gd name="T37" fmla="*/ 217 h 249"/>
                <a:gd name="T38" fmla="*/ 168 w 212"/>
                <a:gd name="T39" fmla="*/ 205 h 249"/>
                <a:gd name="T40" fmla="*/ 184 w 212"/>
                <a:gd name="T41" fmla="*/ 189 h 249"/>
                <a:gd name="T42" fmla="*/ 212 w 212"/>
                <a:gd name="T43" fmla="*/ 207 h 249"/>
                <a:gd name="T44" fmla="*/ 205 w 212"/>
                <a:gd name="T45" fmla="*/ 217 h 249"/>
                <a:gd name="T46" fmla="*/ 193 w 212"/>
                <a:gd name="T47" fmla="*/ 228 h 249"/>
                <a:gd name="T48" fmla="*/ 175 w 212"/>
                <a:gd name="T49" fmla="*/ 238 h 249"/>
                <a:gd name="T50" fmla="*/ 151 w 212"/>
                <a:gd name="T51" fmla="*/ 247 h 249"/>
                <a:gd name="T52" fmla="*/ 121 w 212"/>
                <a:gd name="T53" fmla="*/ 249 h 249"/>
                <a:gd name="T54" fmla="*/ 86 w 212"/>
                <a:gd name="T55" fmla="*/ 245 h 249"/>
                <a:gd name="T56" fmla="*/ 56 w 212"/>
                <a:gd name="T57" fmla="*/ 231 h 249"/>
                <a:gd name="T58" fmla="*/ 33 w 212"/>
                <a:gd name="T59" fmla="*/ 212 h 249"/>
                <a:gd name="T60" fmla="*/ 14 w 212"/>
                <a:gd name="T61" fmla="*/ 186 h 249"/>
                <a:gd name="T62" fmla="*/ 2 w 212"/>
                <a:gd name="T63" fmla="*/ 156 h 249"/>
                <a:gd name="T64" fmla="*/ 0 w 212"/>
                <a:gd name="T65" fmla="*/ 126 h 249"/>
                <a:gd name="T66" fmla="*/ 5 w 212"/>
                <a:gd name="T67" fmla="*/ 84 h 249"/>
                <a:gd name="T68" fmla="*/ 21 w 212"/>
                <a:gd name="T69" fmla="*/ 49 h 249"/>
                <a:gd name="T70" fmla="*/ 49 w 212"/>
                <a:gd name="T71" fmla="*/ 23 h 249"/>
                <a:gd name="T72" fmla="*/ 82 w 212"/>
                <a:gd name="T73" fmla="*/ 5 h 249"/>
                <a:gd name="T74" fmla="*/ 123 w 212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2" h="249">
                  <a:moveTo>
                    <a:pt x="123" y="0"/>
                  </a:moveTo>
                  <a:lnTo>
                    <a:pt x="156" y="2"/>
                  </a:lnTo>
                  <a:lnTo>
                    <a:pt x="184" y="16"/>
                  </a:lnTo>
                  <a:lnTo>
                    <a:pt x="207" y="37"/>
                  </a:lnTo>
                  <a:lnTo>
                    <a:pt x="179" y="56"/>
                  </a:lnTo>
                  <a:lnTo>
                    <a:pt x="165" y="42"/>
                  </a:lnTo>
                  <a:lnTo>
                    <a:pt x="144" y="33"/>
                  </a:lnTo>
                  <a:lnTo>
                    <a:pt x="123" y="30"/>
                  </a:lnTo>
                  <a:lnTo>
                    <a:pt x="93" y="35"/>
                  </a:lnTo>
                  <a:lnTo>
                    <a:pt x="68" y="49"/>
                  </a:lnTo>
                  <a:lnTo>
                    <a:pt x="49" y="70"/>
                  </a:lnTo>
                  <a:lnTo>
                    <a:pt x="37" y="96"/>
                  </a:lnTo>
                  <a:lnTo>
                    <a:pt x="33" y="126"/>
                  </a:lnTo>
                  <a:lnTo>
                    <a:pt x="37" y="156"/>
                  </a:lnTo>
                  <a:lnTo>
                    <a:pt x="49" y="182"/>
                  </a:lnTo>
                  <a:lnTo>
                    <a:pt x="68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7" y="217"/>
                  </a:lnTo>
                  <a:lnTo>
                    <a:pt x="168" y="205"/>
                  </a:lnTo>
                  <a:lnTo>
                    <a:pt x="184" y="189"/>
                  </a:lnTo>
                  <a:lnTo>
                    <a:pt x="212" y="207"/>
                  </a:lnTo>
                  <a:lnTo>
                    <a:pt x="205" y="217"/>
                  </a:lnTo>
                  <a:lnTo>
                    <a:pt x="193" y="228"/>
                  </a:lnTo>
                  <a:lnTo>
                    <a:pt x="175" y="238"/>
                  </a:lnTo>
                  <a:lnTo>
                    <a:pt x="151" y="247"/>
                  </a:lnTo>
                  <a:lnTo>
                    <a:pt x="121" y="249"/>
                  </a:lnTo>
                  <a:lnTo>
                    <a:pt x="86" y="245"/>
                  </a:lnTo>
                  <a:lnTo>
                    <a:pt x="56" y="231"/>
                  </a:lnTo>
                  <a:lnTo>
                    <a:pt x="33" y="212"/>
                  </a:lnTo>
                  <a:lnTo>
                    <a:pt x="14" y="186"/>
                  </a:lnTo>
                  <a:lnTo>
                    <a:pt x="2" y="156"/>
                  </a:lnTo>
                  <a:lnTo>
                    <a:pt x="0" y="126"/>
                  </a:lnTo>
                  <a:lnTo>
                    <a:pt x="5" y="84"/>
                  </a:lnTo>
                  <a:lnTo>
                    <a:pt x="21" y="49"/>
                  </a:lnTo>
                  <a:lnTo>
                    <a:pt x="49" y="23"/>
                  </a:lnTo>
                  <a:lnTo>
                    <a:pt x="82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6"/>
            <p:cNvSpPr>
              <a:spLocks/>
            </p:cNvSpPr>
            <p:nvPr userDrawn="1"/>
          </p:nvSpPr>
          <p:spPr bwMode="auto">
            <a:xfrm>
              <a:off x="15311438" y="-503238"/>
              <a:ext cx="295275" cy="381000"/>
            </a:xfrm>
            <a:custGeom>
              <a:avLst/>
              <a:gdLst>
                <a:gd name="T0" fmla="*/ 0 w 186"/>
                <a:gd name="T1" fmla="*/ 0 h 240"/>
                <a:gd name="T2" fmla="*/ 186 w 186"/>
                <a:gd name="T3" fmla="*/ 0 h 240"/>
                <a:gd name="T4" fmla="*/ 186 w 186"/>
                <a:gd name="T5" fmla="*/ 30 h 240"/>
                <a:gd name="T6" fmla="*/ 109 w 186"/>
                <a:gd name="T7" fmla="*/ 30 h 240"/>
                <a:gd name="T8" fmla="*/ 109 w 186"/>
                <a:gd name="T9" fmla="*/ 240 h 240"/>
                <a:gd name="T10" fmla="*/ 76 w 186"/>
                <a:gd name="T11" fmla="*/ 240 h 240"/>
                <a:gd name="T12" fmla="*/ 76 w 186"/>
                <a:gd name="T13" fmla="*/ 30 h 240"/>
                <a:gd name="T14" fmla="*/ 0 w 186"/>
                <a:gd name="T15" fmla="*/ 30 h 240"/>
                <a:gd name="T16" fmla="*/ 0 w 186"/>
                <a:gd name="T1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240">
                  <a:moveTo>
                    <a:pt x="0" y="0"/>
                  </a:moveTo>
                  <a:lnTo>
                    <a:pt x="186" y="0"/>
                  </a:lnTo>
                  <a:lnTo>
                    <a:pt x="186" y="30"/>
                  </a:lnTo>
                  <a:lnTo>
                    <a:pt x="109" y="30"/>
                  </a:lnTo>
                  <a:lnTo>
                    <a:pt x="109" y="240"/>
                  </a:lnTo>
                  <a:lnTo>
                    <a:pt x="76" y="240"/>
                  </a:lnTo>
                  <a:lnTo>
                    <a:pt x="76" y="30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27"/>
            <p:cNvSpPr>
              <a:spLocks noChangeArrowheads="1"/>
            </p:cNvSpPr>
            <p:nvPr userDrawn="1"/>
          </p:nvSpPr>
          <p:spPr bwMode="auto">
            <a:xfrm>
              <a:off x="15662275" y="-503238"/>
              <a:ext cx="50800" cy="381000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8"/>
            <p:cNvSpPr>
              <a:spLocks noEditPoints="1"/>
            </p:cNvSpPr>
            <p:nvPr userDrawn="1"/>
          </p:nvSpPr>
          <p:spPr bwMode="auto">
            <a:xfrm>
              <a:off x="15776575" y="-511175"/>
              <a:ext cx="395288" cy="395288"/>
            </a:xfrm>
            <a:custGeom>
              <a:avLst/>
              <a:gdLst>
                <a:gd name="T0" fmla="*/ 125 w 249"/>
                <a:gd name="T1" fmla="*/ 30 h 249"/>
                <a:gd name="T2" fmla="*/ 95 w 249"/>
                <a:gd name="T3" fmla="*/ 35 h 249"/>
                <a:gd name="T4" fmla="*/ 70 w 249"/>
                <a:gd name="T5" fmla="*/ 49 h 249"/>
                <a:gd name="T6" fmla="*/ 51 w 249"/>
                <a:gd name="T7" fmla="*/ 68 h 249"/>
                <a:gd name="T8" fmla="*/ 39 w 249"/>
                <a:gd name="T9" fmla="*/ 96 h 249"/>
                <a:gd name="T10" fmla="*/ 35 w 249"/>
                <a:gd name="T11" fmla="*/ 124 h 249"/>
                <a:gd name="T12" fmla="*/ 39 w 249"/>
                <a:gd name="T13" fmla="*/ 154 h 249"/>
                <a:gd name="T14" fmla="*/ 51 w 249"/>
                <a:gd name="T15" fmla="*/ 182 h 249"/>
                <a:gd name="T16" fmla="*/ 70 w 249"/>
                <a:gd name="T17" fmla="*/ 200 h 249"/>
                <a:gd name="T18" fmla="*/ 95 w 249"/>
                <a:gd name="T19" fmla="*/ 214 h 249"/>
                <a:gd name="T20" fmla="*/ 125 w 249"/>
                <a:gd name="T21" fmla="*/ 219 h 249"/>
                <a:gd name="T22" fmla="*/ 156 w 249"/>
                <a:gd name="T23" fmla="*/ 214 h 249"/>
                <a:gd name="T24" fmla="*/ 179 w 249"/>
                <a:gd name="T25" fmla="*/ 200 h 249"/>
                <a:gd name="T26" fmla="*/ 198 w 249"/>
                <a:gd name="T27" fmla="*/ 182 h 249"/>
                <a:gd name="T28" fmla="*/ 212 w 249"/>
                <a:gd name="T29" fmla="*/ 154 h 249"/>
                <a:gd name="T30" fmla="*/ 214 w 249"/>
                <a:gd name="T31" fmla="*/ 124 h 249"/>
                <a:gd name="T32" fmla="*/ 212 w 249"/>
                <a:gd name="T33" fmla="*/ 96 h 249"/>
                <a:gd name="T34" fmla="*/ 198 w 249"/>
                <a:gd name="T35" fmla="*/ 68 h 249"/>
                <a:gd name="T36" fmla="*/ 179 w 249"/>
                <a:gd name="T37" fmla="*/ 49 h 249"/>
                <a:gd name="T38" fmla="*/ 156 w 249"/>
                <a:gd name="T39" fmla="*/ 35 h 249"/>
                <a:gd name="T40" fmla="*/ 125 w 249"/>
                <a:gd name="T41" fmla="*/ 30 h 249"/>
                <a:gd name="T42" fmla="*/ 125 w 249"/>
                <a:gd name="T43" fmla="*/ 0 h 249"/>
                <a:gd name="T44" fmla="*/ 165 w 249"/>
                <a:gd name="T45" fmla="*/ 5 h 249"/>
                <a:gd name="T46" fmla="*/ 200 w 249"/>
                <a:gd name="T47" fmla="*/ 23 h 249"/>
                <a:gd name="T48" fmla="*/ 226 w 249"/>
                <a:gd name="T49" fmla="*/ 49 h 249"/>
                <a:gd name="T50" fmla="*/ 244 w 249"/>
                <a:gd name="T51" fmla="*/ 84 h 249"/>
                <a:gd name="T52" fmla="*/ 249 w 249"/>
                <a:gd name="T53" fmla="*/ 124 h 249"/>
                <a:gd name="T54" fmla="*/ 244 w 249"/>
                <a:gd name="T55" fmla="*/ 165 h 249"/>
                <a:gd name="T56" fmla="*/ 226 w 249"/>
                <a:gd name="T57" fmla="*/ 200 h 249"/>
                <a:gd name="T58" fmla="*/ 200 w 249"/>
                <a:gd name="T59" fmla="*/ 226 h 249"/>
                <a:gd name="T60" fmla="*/ 165 w 249"/>
                <a:gd name="T61" fmla="*/ 245 h 249"/>
                <a:gd name="T62" fmla="*/ 125 w 249"/>
                <a:gd name="T63" fmla="*/ 249 h 249"/>
                <a:gd name="T64" fmla="*/ 84 w 249"/>
                <a:gd name="T65" fmla="*/ 245 h 249"/>
                <a:gd name="T66" fmla="*/ 49 w 249"/>
                <a:gd name="T67" fmla="*/ 226 h 249"/>
                <a:gd name="T68" fmla="*/ 23 w 249"/>
                <a:gd name="T69" fmla="*/ 200 h 249"/>
                <a:gd name="T70" fmla="*/ 7 w 249"/>
                <a:gd name="T71" fmla="*/ 165 h 249"/>
                <a:gd name="T72" fmla="*/ 0 w 249"/>
                <a:gd name="T73" fmla="*/ 124 h 249"/>
                <a:gd name="T74" fmla="*/ 7 w 249"/>
                <a:gd name="T75" fmla="*/ 84 h 249"/>
                <a:gd name="T76" fmla="*/ 23 w 249"/>
                <a:gd name="T77" fmla="*/ 49 h 249"/>
                <a:gd name="T78" fmla="*/ 49 w 249"/>
                <a:gd name="T79" fmla="*/ 23 h 249"/>
                <a:gd name="T80" fmla="*/ 84 w 249"/>
                <a:gd name="T81" fmla="*/ 5 h 249"/>
                <a:gd name="T82" fmla="*/ 125 w 249"/>
                <a:gd name="T8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49">
                  <a:moveTo>
                    <a:pt x="125" y="30"/>
                  </a:moveTo>
                  <a:lnTo>
                    <a:pt x="95" y="35"/>
                  </a:lnTo>
                  <a:lnTo>
                    <a:pt x="70" y="49"/>
                  </a:lnTo>
                  <a:lnTo>
                    <a:pt x="51" y="68"/>
                  </a:lnTo>
                  <a:lnTo>
                    <a:pt x="39" y="96"/>
                  </a:lnTo>
                  <a:lnTo>
                    <a:pt x="35" y="124"/>
                  </a:lnTo>
                  <a:lnTo>
                    <a:pt x="39" y="154"/>
                  </a:lnTo>
                  <a:lnTo>
                    <a:pt x="51" y="182"/>
                  </a:lnTo>
                  <a:lnTo>
                    <a:pt x="70" y="200"/>
                  </a:lnTo>
                  <a:lnTo>
                    <a:pt x="95" y="214"/>
                  </a:lnTo>
                  <a:lnTo>
                    <a:pt x="125" y="219"/>
                  </a:lnTo>
                  <a:lnTo>
                    <a:pt x="156" y="214"/>
                  </a:lnTo>
                  <a:lnTo>
                    <a:pt x="179" y="200"/>
                  </a:lnTo>
                  <a:lnTo>
                    <a:pt x="198" y="182"/>
                  </a:lnTo>
                  <a:lnTo>
                    <a:pt x="212" y="154"/>
                  </a:lnTo>
                  <a:lnTo>
                    <a:pt x="214" y="124"/>
                  </a:lnTo>
                  <a:lnTo>
                    <a:pt x="212" y="96"/>
                  </a:lnTo>
                  <a:lnTo>
                    <a:pt x="198" y="68"/>
                  </a:lnTo>
                  <a:lnTo>
                    <a:pt x="179" y="49"/>
                  </a:lnTo>
                  <a:lnTo>
                    <a:pt x="156" y="35"/>
                  </a:lnTo>
                  <a:lnTo>
                    <a:pt x="125" y="30"/>
                  </a:lnTo>
                  <a:close/>
                  <a:moveTo>
                    <a:pt x="125" y="0"/>
                  </a:moveTo>
                  <a:lnTo>
                    <a:pt x="165" y="5"/>
                  </a:lnTo>
                  <a:lnTo>
                    <a:pt x="200" y="23"/>
                  </a:lnTo>
                  <a:lnTo>
                    <a:pt x="226" y="49"/>
                  </a:lnTo>
                  <a:lnTo>
                    <a:pt x="244" y="84"/>
                  </a:lnTo>
                  <a:lnTo>
                    <a:pt x="249" y="124"/>
                  </a:lnTo>
                  <a:lnTo>
                    <a:pt x="244" y="165"/>
                  </a:lnTo>
                  <a:lnTo>
                    <a:pt x="226" y="200"/>
                  </a:lnTo>
                  <a:lnTo>
                    <a:pt x="200" y="226"/>
                  </a:lnTo>
                  <a:lnTo>
                    <a:pt x="165" y="245"/>
                  </a:lnTo>
                  <a:lnTo>
                    <a:pt x="125" y="249"/>
                  </a:lnTo>
                  <a:lnTo>
                    <a:pt x="84" y="245"/>
                  </a:lnTo>
                  <a:lnTo>
                    <a:pt x="49" y="226"/>
                  </a:lnTo>
                  <a:lnTo>
                    <a:pt x="23" y="200"/>
                  </a:lnTo>
                  <a:lnTo>
                    <a:pt x="7" y="165"/>
                  </a:lnTo>
                  <a:lnTo>
                    <a:pt x="0" y="124"/>
                  </a:lnTo>
                  <a:lnTo>
                    <a:pt x="7" y="84"/>
                  </a:lnTo>
                  <a:lnTo>
                    <a:pt x="23" y="49"/>
                  </a:lnTo>
                  <a:lnTo>
                    <a:pt x="49" y="23"/>
                  </a:lnTo>
                  <a:lnTo>
                    <a:pt x="84" y="5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9"/>
            <p:cNvSpPr>
              <a:spLocks/>
            </p:cNvSpPr>
            <p:nvPr userDrawn="1"/>
          </p:nvSpPr>
          <p:spPr bwMode="auto">
            <a:xfrm>
              <a:off x="16244888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5 w 207"/>
                <a:gd name="T5" fmla="*/ 198 h 240"/>
                <a:gd name="T6" fmla="*/ 175 w 207"/>
                <a:gd name="T7" fmla="*/ 198 h 240"/>
                <a:gd name="T8" fmla="*/ 175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6 w 207"/>
                <a:gd name="T15" fmla="*/ 240 h 240"/>
                <a:gd name="T16" fmla="*/ 33 w 207"/>
                <a:gd name="T17" fmla="*/ 42 h 240"/>
                <a:gd name="T18" fmla="*/ 33 w 207"/>
                <a:gd name="T19" fmla="*/ 42 h 240"/>
                <a:gd name="T20" fmla="*/ 33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5" y="198"/>
                  </a:lnTo>
                  <a:lnTo>
                    <a:pt x="175" y="198"/>
                  </a:lnTo>
                  <a:lnTo>
                    <a:pt x="175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6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0"/>
            <p:cNvSpPr>
              <a:spLocks/>
            </p:cNvSpPr>
            <p:nvPr userDrawn="1"/>
          </p:nvSpPr>
          <p:spPr bwMode="auto">
            <a:xfrm>
              <a:off x="16640175" y="-511175"/>
              <a:ext cx="252413" cy="395288"/>
            </a:xfrm>
            <a:custGeom>
              <a:avLst/>
              <a:gdLst>
                <a:gd name="T0" fmla="*/ 89 w 159"/>
                <a:gd name="T1" fmla="*/ 0 h 249"/>
                <a:gd name="T2" fmla="*/ 114 w 159"/>
                <a:gd name="T3" fmla="*/ 2 h 249"/>
                <a:gd name="T4" fmla="*/ 138 w 159"/>
                <a:gd name="T5" fmla="*/ 9 h 249"/>
                <a:gd name="T6" fmla="*/ 156 w 159"/>
                <a:gd name="T7" fmla="*/ 26 h 249"/>
                <a:gd name="T8" fmla="*/ 131 w 159"/>
                <a:gd name="T9" fmla="*/ 51 h 249"/>
                <a:gd name="T10" fmla="*/ 114 w 159"/>
                <a:gd name="T11" fmla="*/ 35 h 249"/>
                <a:gd name="T12" fmla="*/ 89 w 159"/>
                <a:gd name="T13" fmla="*/ 30 h 249"/>
                <a:gd name="T14" fmla="*/ 66 w 159"/>
                <a:gd name="T15" fmla="*/ 33 h 249"/>
                <a:gd name="T16" fmla="*/ 52 w 159"/>
                <a:gd name="T17" fmla="*/ 42 h 249"/>
                <a:gd name="T18" fmla="*/ 45 w 159"/>
                <a:gd name="T19" fmla="*/ 54 h 249"/>
                <a:gd name="T20" fmla="*/ 42 w 159"/>
                <a:gd name="T21" fmla="*/ 65 h 249"/>
                <a:gd name="T22" fmla="*/ 47 w 159"/>
                <a:gd name="T23" fmla="*/ 84 h 249"/>
                <a:gd name="T24" fmla="*/ 56 w 159"/>
                <a:gd name="T25" fmla="*/ 93 h 249"/>
                <a:gd name="T26" fmla="*/ 73 w 159"/>
                <a:gd name="T27" fmla="*/ 103 h 249"/>
                <a:gd name="T28" fmla="*/ 91 w 159"/>
                <a:gd name="T29" fmla="*/ 110 h 249"/>
                <a:gd name="T30" fmla="*/ 110 w 159"/>
                <a:gd name="T31" fmla="*/ 114 h 249"/>
                <a:gd name="T32" fmla="*/ 128 w 159"/>
                <a:gd name="T33" fmla="*/ 124 h 249"/>
                <a:gd name="T34" fmla="*/ 145 w 159"/>
                <a:gd name="T35" fmla="*/ 135 h 249"/>
                <a:gd name="T36" fmla="*/ 156 w 159"/>
                <a:gd name="T37" fmla="*/ 151 h 249"/>
                <a:gd name="T38" fmla="*/ 159 w 159"/>
                <a:gd name="T39" fmla="*/ 177 h 249"/>
                <a:gd name="T40" fmla="*/ 156 w 159"/>
                <a:gd name="T41" fmla="*/ 203 h 249"/>
                <a:gd name="T42" fmla="*/ 145 w 159"/>
                <a:gd name="T43" fmla="*/ 221 h 249"/>
                <a:gd name="T44" fmla="*/ 126 w 159"/>
                <a:gd name="T45" fmla="*/ 238 h 249"/>
                <a:gd name="T46" fmla="*/ 103 w 159"/>
                <a:gd name="T47" fmla="*/ 247 h 249"/>
                <a:gd name="T48" fmla="*/ 77 w 159"/>
                <a:gd name="T49" fmla="*/ 249 h 249"/>
                <a:gd name="T50" fmla="*/ 47 w 159"/>
                <a:gd name="T51" fmla="*/ 247 h 249"/>
                <a:gd name="T52" fmla="*/ 21 w 159"/>
                <a:gd name="T53" fmla="*/ 235 h 249"/>
                <a:gd name="T54" fmla="*/ 0 w 159"/>
                <a:gd name="T55" fmla="*/ 217 h 249"/>
                <a:gd name="T56" fmla="*/ 26 w 159"/>
                <a:gd name="T57" fmla="*/ 193 h 249"/>
                <a:gd name="T58" fmla="*/ 40 w 159"/>
                <a:gd name="T59" fmla="*/ 210 h 249"/>
                <a:gd name="T60" fmla="*/ 59 w 159"/>
                <a:gd name="T61" fmla="*/ 217 h 249"/>
                <a:gd name="T62" fmla="*/ 77 w 159"/>
                <a:gd name="T63" fmla="*/ 219 h 249"/>
                <a:gd name="T64" fmla="*/ 93 w 159"/>
                <a:gd name="T65" fmla="*/ 217 h 249"/>
                <a:gd name="T66" fmla="*/ 110 w 159"/>
                <a:gd name="T67" fmla="*/ 210 h 249"/>
                <a:gd name="T68" fmla="*/ 121 w 159"/>
                <a:gd name="T69" fmla="*/ 198 h 249"/>
                <a:gd name="T70" fmla="*/ 126 w 159"/>
                <a:gd name="T71" fmla="*/ 179 h 249"/>
                <a:gd name="T72" fmla="*/ 121 w 159"/>
                <a:gd name="T73" fmla="*/ 165 h 249"/>
                <a:gd name="T74" fmla="*/ 110 w 159"/>
                <a:gd name="T75" fmla="*/ 154 h 249"/>
                <a:gd name="T76" fmla="*/ 96 w 159"/>
                <a:gd name="T77" fmla="*/ 147 h 249"/>
                <a:gd name="T78" fmla="*/ 77 w 159"/>
                <a:gd name="T79" fmla="*/ 140 h 249"/>
                <a:gd name="T80" fmla="*/ 56 w 159"/>
                <a:gd name="T81" fmla="*/ 133 h 249"/>
                <a:gd name="T82" fmla="*/ 38 w 159"/>
                <a:gd name="T83" fmla="*/ 126 h 249"/>
                <a:gd name="T84" fmla="*/ 21 w 159"/>
                <a:gd name="T85" fmla="*/ 112 h 249"/>
                <a:gd name="T86" fmla="*/ 12 w 159"/>
                <a:gd name="T87" fmla="*/ 93 h 249"/>
                <a:gd name="T88" fmla="*/ 7 w 159"/>
                <a:gd name="T89" fmla="*/ 65 h 249"/>
                <a:gd name="T90" fmla="*/ 10 w 159"/>
                <a:gd name="T91" fmla="*/ 49 h 249"/>
                <a:gd name="T92" fmla="*/ 19 w 159"/>
                <a:gd name="T93" fmla="*/ 30 h 249"/>
                <a:gd name="T94" fmla="*/ 35 w 159"/>
                <a:gd name="T95" fmla="*/ 14 h 249"/>
                <a:gd name="T96" fmla="*/ 59 w 159"/>
                <a:gd name="T97" fmla="*/ 2 h 249"/>
                <a:gd name="T98" fmla="*/ 89 w 159"/>
                <a:gd name="T99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9" h="249">
                  <a:moveTo>
                    <a:pt x="89" y="0"/>
                  </a:moveTo>
                  <a:lnTo>
                    <a:pt x="114" y="2"/>
                  </a:lnTo>
                  <a:lnTo>
                    <a:pt x="138" y="9"/>
                  </a:lnTo>
                  <a:lnTo>
                    <a:pt x="156" y="26"/>
                  </a:lnTo>
                  <a:lnTo>
                    <a:pt x="131" y="51"/>
                  </a:lnTo>
                  <a:lnTo>
                    <a:pt x="114" y="35"/>
                  </a:lnTo>
                  <a:lnTo>
                    <a:pt x="89" y="30"/>
                  </a:lnTo>
                  <a:lnTo>
                    <a:pt x="66" y="33"/>
                  </a:lnTo>
                  <a:lnTo>
                    <a:pt x="52" y="42"/>
                  </a:lnTo>
                  <a:lnTo>
                    <a:pt x="45" y="54"/>
                  </a:lnTo>
                  <a:lnTo>
                    <a:pt x="42" y="65"/>
                  </a:lnTo>
                  <a:lnTo>
                    <a:pt x="47" y="84"/>
                  </a:lnTo>
                  <a:lnTo>
                    <a:pt x="56" y="93"/>
                  </a:lnTo>
                  <a:lnTo>
                    <a:pt x="73" y="103"/>
                  </a:lnTo>
                  <a:lnTo>
                    <a:pt x="91" y="110"/>
                  </a:lnTo>
                  <a:lnTo>
                    <a:pt x="110" y="114"/>
                  </a:lnTo>
                  <a:lnTo>
                    <a:pt x="128" y="124"/>
                  </a:lnTo>
                  <a:lnTo>
                    <a:pt x="145" y="135"/>
                  </a:lnTo>
                  <a:lnTo>
                    <a:pt x="156" y="151"/>
                  </a:lnTo>
                  <a:lnTo>
                    <a:pt x="159" y="177"/>
                  </a:lnTo>
                  <a:lnTo>
                    <a:pt x="156" y="203"/>
                  </a:lnTo>
                  <a:lnTo>
                    <a:pt x="145" y="221"/>
                  </a:lnTo>
                  <a:lnTo>
                    <a:pt x="126" y="238"/>
                  </a:lnTo>
                  <a:lnTo>
                    <a:pt x="103" y="247"/>
                  </a:lnTo>
                  <a:lnTo>
                    <a:pt x="77" y="249"/>
                  </a:lnTo>
                  <a:lnTo>
                    <a:pt x="47" y="247"/>
                  </a:lnTo>
                  <a:lnTo>
                    <a:pt x="21" y="235"/>
                  </a:lnTo>
                  <a:lnTo>
                    <a:pt x="0" y="217"/>
                  </a:lnTo>
                  <a:lnTo>
                    <a:pt x="26" y="193"/>
                  </a:lnTo>
                  <a:lnTo>
                    <a:pt x="40" y="210"/>
                  </a:lnTo>
                  <a:lnTo>
                    <a:pt x="59" y="217"/>
                  </a:lnTo>
                  <a:lnTo>
                    <a:pt x="77" y="219"/>
                  </a:lnTo>
                  <a:lnTo>
                    <a:pt x="93" y="217"/>
                  </a:lnTo>
                  <a:lnTo>
                    <a:pt x="110" y="210"/>
                  </a:lnTo>
                  <a:lnTo>
                    <a:pt x="121" y="198"/>
                  </a:lnTo>
                  <a:lnTo>
                    <a:pt x="126" y="179"/>
                  </a:lnTo>
                  <a:lnTo>
                    <a:pt x="121" y="165"/>
                  </a:lnTo>
                  <a:lnTo>
                    <a:pt x="110" y="154"/>
                  </a:lnTo>
                  <a:lnTo>
                    <a:pt x="96" y="147"/>
                  </a:lnTo>
                  <a:lnTo>
                    <a:pt x="77" y="140"/>
                  </a:lnTo>
                  <a:lnTo>
                    <a:pt x="56" y="133"/>
                  </a:lnTo>
                  <a:lnTo>
                    <a:pt x="38" y="126"/>
                  </a:lnTo>
                  <a:lnTo>
                    <a:pt x="21" y="112"/>
                  </a:lnTo>
                  <a:lnTo>
                    <a:pt x="12" y="93"/>
                  </a:lnTo>
                  <a:lnTo>
                    <a:pt x="7" y="65"/>
                  </a:lnTo>
                  <a:lnTo>
                    <a:pt x="10" y="49"/>
                  </a:lnTo>
                  <a:lnTo>
                    <a:pt x="19" y="30"/>
                  </a:lnTo>
                  <a:lnTo>
                    <a:pt x="35" y="14"/>
                  </a:lnTo>
                  <a:lnTo>
                    <a:pt x="59" y="2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1"/>
            <p:cNvSpPr>
              <a:spLocks/>
            </p:cNvSpPr>
            <p:nvPr userDrawn="1"/>
          </p:nvSpPr>
          <p:spPr bwMode="auto">
            <a:xfrm>
              <a:off x="10836275" y="3175"/>
              <a:ext cx="239713" cy="381000"/>
            </a:xfrm>
            <a:custGeom>
              <a:avLst/>
              <a:gdLst>
                <a:gd name="T0" fmla="*/ 0 w 151"/>
                <a:gd name="T1" fmla="*/ 0 h 240"/>
                <a:gd name="T2" fmla="*/ 151 w 151"/>
                <a:gd name="T3" fmla="*/ 0 h 240"/>
                <a:gd name="T4" fmla="*/ 151 w 151"/>
                <a:gd name="T5" fmla="*/ 30 h 240"/>
                <a:gd name="T6" fmla="*/ 33 w 151"/>
                <a:gd name="T7" fmla="*/ 30 h 240"/>
                <a:gd name="T8" fmla="*/ 33 w 151"/>
                <a:gd name="T9" fmla="*/ 105 h 240"/>
                <a:gd name="T10" fmla="*/ 142 w 151"/>
                <a:gd name="T11" fmla="*/ 105 h 240"/>
                <a:gd name="T12" fmla="*/ 142 w 151"/>
                <a:gd name="T13" fmla="*/ 135 h 240"/>
                <a:gd name="T14" fmla="*/ 33 w 151"/>
                <a:gd name="T15" fmla="*/ 135 h 240"/>
                <a:gd name="T16" fmla="*/ 33 w 151"/>
                <a:gd name="T17" fmla="*/ 240 h 240"/>
                <a:gd name="T18" fmla="*/ 0 w 151"/>
                <a:gd name="T19" fmla="*/ 240 h 240"/>
                <a:gd name="T20" fmla="*/ 0 w 151"/>
                <a:gd name="T21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1" h="240">
                  <a:moveTo>
                    <a:pt x="0" y="0"/>
                  </a:moveTo>
                  <a:lnTo>
                    <a:pt x="151" y="0"/>
                  </a:lnTo>
                  <a:lnTo>
                    <a:pt x="151" y="30"/>
                  </a:lnTo>
                  <a:lnTo>
                    <a:pt x="33" y="30"/>
                  </a:lnTo>
                  <a:lnTo>
                    <a:pt x="33" y="105"/>
                  </a:lnTo>
                  <a:lnTo>
                    <a:pt x="142" y="105"/>
                  </a:lnTo>
                  <a:lnTo>
                    <a:pt x="142" y="135"/>
                  </a:lnTo>
                  <a:lnTo>
                    <a:pt x="33" y="135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2"/>
            <p:cNvSpPr>
              <a:spLocks noEditPoints="1"/>
            </p:cNvSpPr>
            <p:nvPr userDrawn="1"/>
          </p:nvSpPr>
          <p:spPr bwMode="auto">
            <a:xfrm>
              <a:off x="11114088" y="-7938"/>
              <a:ext cx="395288" cy="400050"/>
            </a:xfrm>
            <a:custGeom>
              <a:avLst/>
              <a:gdLst>
                <a:gd name="T0" fmla="*/ 125 w 249"/>
                <a:gd name="T1" fmla="*/ 33 h 252"/>
                <a:gd name="T2" fmla="*/ 95 w 249"/>
                <a:gd name="T3" fmla="*/ 37 h 252"/>
                <a:gd name="T4" fmla="*/ 70 w 249"/>
                <a:gd name="T5" fmla="*/ 49 h 252"/>
                <a:gd name="T6" fmla="*/ 51 w 249"/>
                <a:gd name="T7" fmla="*/ 70 h 252"/>
                <a:gd name="T8" fmla="*/ 39 w 249"/>
                <a:gd name="T9" fmla="*/ 98 h 252"/>
                <a:gd name="T10" fmla="*/ 35 w 249"/>
                <a:gd name="T11" fmla="*/ 126 h 252"/>
                <a:gd name="T12" fmla="*/ 39 w 249"/>
                <a:gd name="T13" fmla="*/ 156 h 252"/>
                <a:gd name="T14" fmla="*/ 51 w 249"/>
                <a:gd name="T15" fmla="*/ 182 h 252"/>
                <a:gd name="T16" fmla="*/ 70 w 249"/>
                <a:gd name="T17" fmla="*/ 203 h 252"/>
                <a:gd name="T18" fmla="*/ 95 w 249"/>
                <a:gd name="T19" fmla="*/ 217 h 252"/>
                <a:gd name="T20" fmla="*/ 125 w 249"/>
                <a:gd name="T21" fmla="*/ 221 h 252"/>
                <a:gd name="T22" fmla="*/ 156 w 249"/>
                <a:gd name="T23" fmla="*/ 217 h 252"/>
                <a:gd name="T24" fmla="*/ 179 w 249"/>
                <a:gd name="T25" fmla="*/ 203 h 252"/>
                <a:gd name="T26" fmla="*/ 200 w 249"/>
                <a:gd name="T27" fmla="*/ 182 h 252"/>
                <a:gd name="T28" fmla="*/ 212 w 249"/>
                <a:gd name="T29" fmla="*/ 156 h 252"/>
                <a:gd name="T30" fmla="*/ 214 w 249"/>
                <a:gd name="T31" fmla="*/ 126 h 252"/>
                <a:gd name="T32" fmla="*/ 212 w 249"/>
                <a:gd name="T33" fmla="*/ 98 h 252"/>
                <a:gd name="T34" fmla="*/ 200 w 249"/>
                <a:gd name="T35" fmla="*/ 70 h 252"/>
                <a:gd name="T36" fmla="*/ 179 w 249"/>
                <a:gd name="T37" fmla="*/ 49 h 252"/>
                <a:gd name="T38" fmla="*/ 156 w 249"/>
                <a:gd name="T39" fmla="*/ 37 h 252"/>
                <a:gd name="T40" fmla="*/ 125 w 249"/>
                <a:gd name="T41" fmla="*/ 33 h 252"/>
                <a:gd name="T42" fmla="*/ 125 w 249"/>
                <a:gd name="T43" fmla="*/ 0 h 252"/>
                <a:gd name="T44" fmla="*/ 165 w 249"/>
                <a:gd name="T45" fmla="*/ 7 h 252"/>
                <a:gd name="T46" fmla="*/ 200 w 249"/>
                <a:gd name="T47" fmla="*/ 26 h 252"/>
                <a:gd name="T48" fmla="*/ 226 w 249"/>
                <a:gd name="T49" fmla="*/ 51 h 252"/>
                <a:gd name="T50" fmla="*/ 244 w 249"/>
                <a:gd name="T51" fmla="*/ 86 h 252"/>
                <a:gd name="T52" fmla="*/ 249 w 249"/>
                <a:gd name="T53" fmla="*/ 126 h 252"/>
                <a:gd name="T54" fmla="*/ 244 w 249"/>
                <a:gd name="T55" fmla="*/ 168 h 252"/>
                <a:gd name="T56" fmla="*/ 226 w 249"/>
                <a:gd name="T57" fmla="*/ 203 h 252"/>
                <a:gd name="T58" fmla="*/ 200 w 249"/>
                <a:gd name="T59" fmla="*/ 228 h 252"/>
                <a:gd name="T60" fmla="*/ 165 w 249"/>
                <a:gd name="T61" fmla="*/ 247 h 252"/>
                <a:gd name="T62" fmla="*/ 125 w 249"/>
                <a:gd name="T63" fmla="*/ 252 h 252"/>
                <a:gd name="T64" fmla="*/ 84 w 249"/>
                <a:gd name="T65" fmla="*/ 247 h 252"/>
                <a:gd name="T66" fmla="*/ 49 w 249"/>
                <a:gd name="T67" fmla="*/ 228 h 252"/>
                <a:gd name="T68" fmla="*/ 23 w 249"/>
                <a:gd name="T69" fmla="*/ 203 h 252"/>
                <a:gd name="T70" fmla="*/ 7 w 249"/>
                <a:gd name="T71" fmla="*/ 168 h 252"/>
                <a:gd name="T72" fmla="*/ 0 w 249"/>
                <a:gd name="T73" fmla="*/ 126 h 252"/>
                <a:gd name="T74" fmla="*/ 7 w 249"/>
                <a:gd name="T75" fmla="*/ 86 h 252"/>
                <a:gd name="T76" fmla="*/ 23 w 249"/>
                <a:gd name="T77" fmla="*/ 51 h 252"/>
                <a:gd name="T78" fmla="*/ 49 w 249"/>
                <a:gd name="T79" fmla="*/ 26 h 252"/>
                <a:gd name="T80" fmla="*/ 84 w 249"/>
                <a:gd name="T81" fmla="*/ 7 h 252"/>
                <a:gd name="T82" fmla="*/ 125 w 249"/>
                <a:gd name="T83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2">
                  <a:moveTo>
                    <a:pt x="125" y="33"/>
                  </a:moveTo>
                  <a:lnTo>
                    <a:pt x="95" y="37"/>
                  </a:lnTo>
                  <a:lnTo>
                    <a:pt x="70" y="49"/>
                  </a:lnTo>
                  <a:lnTo>
                    <a:pt x="51" y="70"/>
                  </a:lnTo>
                  <a:lnTo>
                    <a:pt x="39" y="98"/>
                  </a:lnTo>
                  <a:lnTo>
                    <a:pt x="35" y="126"/>
                  </a:lnTo>
                  <a:lnTo>
                    <a:pt x="39" y="156"/>
                  </a:lnTo>
                  <a:lnTo>
                    <a:pt x="51" y="182"/>
                  </a:lnTo>
                  <a:lnTo>
                    <a:pt x="70" y="203"/>
                  </a:lnTo>
                  <a:lnTo>
                    <a:pt x="95" y="217"/>
                  </a:lnTo>
                  <a:lnTo>
                    <a:pt x="125" y="221"/>
                  </a:lnTo>
                  <a:lnTo>
                    <a:pt x="156" y="217"/>
                  </a:lnTo>
                  <a:lnTo>
                    <a:pt x="179" y="203"/>
                  </a:lnTo>
                  <a:lnTo>
                    <a:pt x="200" y="182"/>
                  </a:lnTo>
                  <a:lnTo>
                    <a:pt x="212" y="156"/>
                  </a:lnTo>
                  <a:lnTo>
                    <a:pt x="214" y="126"/>
                  </a:lnTo>
                  <a:lnTo>
                    <a:pt x="212" y="98"/>
                  </a:lnTo>
                  <a:lnTo>
                    <a:pt x="200" y="70"/>
                  </a:lnTo>
                  <a:lnTo>
                    <a:pt x="179" y="49"/>
                  </a:lnTo>
                  <a:lnTo>
                    <a:pt x="156" y="37"/>
                  </a:lnTo>
                  <a:lnTo>
                    <a:pt x="125" y="33"/>
                  </a:lnTo>
                  <a:close/>
                  <a:moveTo>
                    <a:pt x="125" y="0"/>
                  </a:moveTo>
                  <a:lnTo>
                    <a:pt x="165" y="7"/>
                  </a:lnTo>
                  <a:lnTo>
                    <a:pt x="200" y="26"/>
                  </a:lnTo>
                  <a:lnTo>
                    <a:pt x="226" y="51"/>
                  </a:lnTo>
                  <a:lnTo>
                    <a:pt x="244" y="86"/>
                  </a:lnTo>
                  <a:lnTo>
                    <a:pt x="249" y="126"/>
                  </a:lnTo>
                  <a:lnTo>
                    <a:pt x="244" y="168"/>
                  </a:lnTo>
                  <a:lnTo>
                    <a:pt x="226" y="203"/>
                  </a:lnTo>
                  <a:lnTo>
                    <a:pt x="200" y="228"/>
                  </a:lnTo>
                  <a:lnTo>
                    <a:pt x="165" y="247"/>
                  </a:lnTo>
                  <a:lnTo>
                    <a:pt x="125" y="252"/>
                  </a:lnTo>
                  <a:lnTo>
                    <a:pt x="84" y="247"/>
                  </a:lnTo>
                  <a:lnTo>
                    <a:pt x="49" y="228"/>
                  </a:lnTo>
                  <a:lnTo>
                    <a:pt x="23" y="203"/>
                  </a:lnTo>
                  <a:lnTo>
                    <a:pt x="7" y="168"/>
                  </a:lnTo>
                  <a:lnTo>
                    <a:pt x="0" y="126"/>
                  </a:lnTo>
                  <a:lnTo>
                    <a:pt x="7" y="86"/>
                  </a:lnTo>
                  <a:lnTo>
                    <a:pt x="23" y="51"/>
                  </a:lnTo>
                  <a:lnTo>
                    <a:pt x="49" y="26"/>
                  </a:lnTo>
                  <a:lnTo>
                    <a:pt x="84" y="7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3"/>
            <p:cNvSpPr>
              <a:spLocks noEditPoints="1"/>
            </p:cNvSpPr>
            <p:nvPr userDrawn="1"/>
          </p:nvSpPr>
          <p:spPr bwMode="auto">
            <a:xfrm>
              <a:off x="11576050" y="3175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90 w 170"/>
                <a:gd name="T7" fmla="*/ 105 h 240"/>
                <a:gd name="T8" fmla="*/ 104 w 170"/>
                <a:gd name="T9" fmla="*/ 100 h 240"/>
                <a:gd name="T10" fmla="*/ 116 w 170"/>
                <a:gd name="T11" fmla="*/ 96 h 240"/>
                <a:gd name="T12" fmla="*/ 123 w 170"/>
                <a:gd name="T13" fmla="*/ 84 h 240"/>
                <a:gd name="T14" fmla="*/ 125 w 170"/>
                <a:gd name="T15" fmla="*/ 68 h 240"/>
                <a:gd name="T16" fmla="*/ 123 w 170"/>
                <a:gd name="T17" fmla="*/ 51 h 240"/>
                <a:gd name="T18" fmla="*/ 116 w 170"/>
                <a:gd name="T19" fmla="*/ 40 h 240"/>
                <a:gd name="T20" fmla="*/ 104 w 170"/>
                <a:gd name="T21" fmla="*/ 33 h 240"/>
                <a:gd name="T22" fmla="*/ 90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11 w 170"/>
                <a:gd name="T33" fmla="*/ 2 h 240"/>
                <a:gd name="T34" fmla="*/ 130 w 170"/>
                <a:gd name="T35" fmla="*/ 12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8 h 240"/>
                <a:gd name="T44" fmla="*/ 156 w 170"/>
                <a:gd name="T45" fmla="*/ 89 h 240"/>
                <a:gd name="T46" fmla="*/ 144 w 170"/>
                <a:gd name="T47" fmla="*/ 109 h 240"/>
                <a:gd name="T48" fmla="*/ 125 w 170"/>
                <a:gd name="T49" fmla="*/ 123 h 240"/>
                <a:gd name="T50" fmla="*/ 102 w 170"/>
                <a:gd name="T51" fmla="*/ 130 h 240"/>
                <a:gd name="T52" fmla="*/ 170 w 170"/>
                <a:gd name="T53" fmla="*/ 240 h 240"/>
                <a:gd name="T54" fmla="*/ 130 w 170"/>
                <a:gd name="T55" fmla="*/ 240 h 240"/>
                <a:gd name="T56" fmla="*/ 69 w 170"/>
                <a:gd name="T57" fmla="*/ 133 h 240"/>
                <a:gd name="T58" fmla="*/ 32 w 170"/>
                <a:gd name="T59" fmla="*/ 133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90" y="105"/>
                  </a:lnTo>
                  <a:lnTo>
                    <a:pt x="104" y="100"/>
                  </a:lnTo>
                  <a:lnTo>
                    <a:pt x="116" y="96"/>
                  </a:lnTo>
                  <a:lnTo>
                    <a:pt x="123" y="84"/>
                  </a:lnTo>
                  <a:lnTo>
                    <a:pt x="125" y="68"/>
                  </a:lnTo>
                  <a:lnTo>
                    <a:pt x="123" y="51"/>
                  </a:lnTo>
                  <a:lnTo>
                    <a:pt x="116" y="40"/>
                  </a:lnTo>
                  <a:lnTo>
                    <a:pt x="104" y="33"/>
                  </a:lnTo>
                  <a:lnTo>
                    <a:pt x="90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11" y="2"/>
                  </a:lnTo>
                  <a:lnTo>
                    <a:pt x="130" y="12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8"/>
                  </a:lnTo>
                  <a:lnTo>
                    <a:pt x="156" y="89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2" y="130"/>
                  </a:lnTo>
                  <a:lnTo>
                    <a:pt x="170" y="240"/>
                  </a:lnTo>
                  <a:lnTo>
                    <a:pt x="130" y="240"/>
                  </a:lnTo>
                  <a:lnTo>
                    <a:pt x="69" y="133"/>
                  </a:lnTo>
                  <a:lnTo>
                    <a:pt x="32" y="133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4"/>
            <p:cNvSpPr>
              <a:spLocks noEditPoints="1"/>
            </p:cNvSpPr>
            <p:nvPr userDrawn="1"/>
          </p:nvSpPr>
          <p:spPr bwMode="auto">
            <a:xfrm>
              <a:off x="11988800" y="3175"/>
              <a:ext cx="373063" cy="381000"/>
            </a:xfrm>
            <a:custGeom>
              <a:avLst/>
              <a:gdLst>
                <a:gd name="T0" fmla="*/ 117 w 235"/>
                <a:gd name="T1" fmla="*/ 42 h 240"/>
                <a:gd name="T2" fmla="*/ 72 w 235"/>
                <a:gd name="T3" fmla="*/ 151 h 240"/>
                <a:gd name="T4" fmla="*/ 163 w 235"/>
                <a:gd name="T5" fmla="*/ 151 h 240"/>
                <a:gd name="T6" fmla="*/ 119 w 235"/>
                <a:gd name="T7" fmla="*/ 42 h 240"/>
                <a:gd name="T8" fmla="*/ 117 w 235"/>
                <a:gd name="T9" fmla="*/ 42 h 240"/>
                <a:gd name="T10" fmla="*/ 105 w 235"/>
                <a:gd name="T11" fmla="*/ 0 h 240"/>
                <a:gd name="T12" fmla="*/ 135 w 235"/>
                <a:gd name="T13" fmla="*/ 0 h 240"/>
                <a:gd name="T14" fmla="*/ 235 w 235"/>
                <a:gd name="T15" fmla="*/ 240 h 240"/>
                <a:gd name="T16" fmla="*/ 198 w 235"/>
                <a:gd name="T17" fmla="*/ 240 h 240"/>
                <a:gd name="T18" fmla="*/ 175 w 235"/>
                <a:gd name="T19" fmla="*/ 179 h 240"/>
                <a:gd name="T20" fmla="*/ 61 w 235"/>
                <a:gd name="T21" fmla="*/ 179 h 240"/>
                <a:gd name="T22" fmla="*/ 38 w 235"/>
                <a:gd name="T23" fmla="*/ 240 h 240"/>
                <a:gd name="T24" fmla="*/ 0 w 235"/>
                <a:gd name="T25" fmla="*/ 240 h 240"/>
                <a:gd name="T26" fmla="*/ 105 w 235"/>
                <a:gd name="T2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5" h="240">
                  <a:moveTo>
                    <a:pt x="117" y="42"/>
                  </a:moveTo>
                  <a:lnTo>
                    <a:pt x="72" y="151"/>
                  </a:lnTo>
                  <a:lnTo>
                    <a:pt x="163" y="151"/>
                  </a:lnTo>
                  <a:lnTo>
                    <a:pt x="119" y="42"/>
                  </a:lnTo>
                  <a:lnTo>
                    <a:pt x="117" y="42"/>
                  </a:lnTo>
                  <a:close/>
                  <a:moveTo>
                    <a:pt x="105" y="0"/>
                  </a:moveTo>
                  <a:lnTo>
                    <a:pt x="135" y="0"/>
                  </a:lnTo>
                  <a:lnTo>
                    <a:pt x="235" y="240"/>
                  </a:lnTo>
                  <a:lnTo>
                    <a:pt x="198" y="240"/>
                  </a:lnTo>
                  <a:lnTo>
                    <a:pt x="175" y="179"/>
                  </a:lnTo>
                  <a:lnTo>
                    <a:pt x="61" y="179"/>
                  </a:lnTo>
                  <a:lnTo>
                    <a:pt x="38" y="240"/>
                  </a:lnTo>
                  <a:lnTo>
                    <a:pt x="0" y="24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5"/>
            <p:cNvSpPr>
              <a:spLocks/>
            </p:cNvSpPr>
            <p:nvPr userDrawn="1"/>
          </p:nvSpPr>
          <p:spPr bwMode="auto">
            <a:xfrm>
              <a:off x="12514263" y="-7938"/>
              <a:ext cx="254000" cy="400050"/>
            </a:xfrm>
            <a:custGeom>
              <a:avLst/>
              <a:gdLst>
                <a:gd name="T0" fmla="*/ 88 w 160"/>
                <a:gd name="T1" fmla="*/ 0 h 252"/>
                <a:gd name="T2" fmla="*/ 114 w 160"/>
                <a:gd name="T3" fmla="*/ 2 h 252"/>
                <a:gd name="T4" fmla="*/ 137 w 160"/>
                <a:gd name="T5" fmla="*/ 12 h 252"/>
                <a:gd name="T6" fmla="*/ 158 w 160"/>
                <a:gd name="T7" fmla="*/ 28 h 252"/>
                <a:gd name="T8" fmla="*/ 130 w 160"/>
                <a:gd name="T9" fmla="*/ 54 h 252"/>
                <a:gd name="T10" fmla="*/ 114 w 160"/>
                <a:gd name="T11" fmla="*/ 37 h 252"/>
                <a:gd name="T12" fmla="*/ 88 w 160"/>
                <a:gd name="T13" fmla="*/ 33 h 252"/>
                <a:gd name="T14" fmla="*/ 65 w 160"/>
                <a:gd name="T15" fmla="*/ 35 h 252"/>
                <a:gd name="T16" fmla="*/ 51 w 160"/>
                <a:gd name="T17" fmla="*/ 44 h 252"/>
                <a:gd name="T18" fmla="*/ 44 w 160"/>
                <a:gd name="T19" fmla="*/ 56 h 252"/>
                <a:gd name="T20" fmla="*/ 42 w 160"/>
                <a:gd name="T21" fmla="*/ 68 h 252"/>
                <a:gd name="T22" fmla="*/ 46 w 160"/>
                <a:gd name="T23" fmla="*/ 84 h 252"/>
                <a:gd name="T24" fmla="*/ 56 w 160"/>
                <a:gd name="T25" fmla="*/ 96 h 252"/>
                <a:gd name="T26" fmla="*/ 72 w 160"/>
                <a:gd name="T27" fmla="*/ 105 h 252"/>
                <a:gd name="T28" fmla="*/ 91 w 160"/>
                <a:gd name="T29" fmla="*/ 109 h 252"/>
                <a:gd name="T30" fmla="*/ 112 w 160"/>
                <a:gd name="T31" fmla="*/ 116 h 252"/>
                <a:gd name="T32" fmla="*/ 130 w 160"/>
                <a:gd name="T33" fmla="*/ 126 h 252"/>
                <a:gd name="T34" fmla="*/ 144 w 160"/>
                <a:gd name="T35" fmla="*/ 137 h 252"/>
                <a:gd name="T36" fmla="*/ 156 w 160"/>
                <a:gd name="T37" fmla="*/ 154 h 252"/>
                <a:gd name="T38" fmla="*/ 160 w 160"/>
                <a:gd name="T39" fmla="*/ 179 h 252"/>
                <a:gd name="T40" fmla="*/ 156 w 160"/>
                <a:gd name="T41" fmla="*/ 203 h 252"/>
                <a:gd name="T42" fmla="*/ 144 w 160"/>
                <a:gd name="T43" fmla="*/ 224 h 252"/>
                <a:gd name="T44" fmla="*/ 125 w 160"/>
                <a:gd name="T45" fmla="*/ 240 h 252"/>
                <a:gd name="T46" fmla="*/ 102 w 160"/>
                <a:gd name="T47" fmla="*/ 249 h 252"/>
                <a:gd name="T48" fmla="*/ 77 w 160"/>
                <a:gd name="T49" fmla="*/ 252 h 252"/>
                <a:gd name="T50" fmla="*/ 46 w 160"/>
                <a:gd name="T51" fmla="*/ 249 h 252"/>
                <a:gd name="T52" fmla="*/ 21 w 160"/>
                <a:gd name="T53" fmla="*/ 238 h 252"/>
                <a:gd name="T54" fmla="*/ 0 w 160"/>
                <a:gd name="T55" fmla="*/ 219 h 252"/>
                <a:gd name="T56" fmla="*/ 28 w 160"/>
                <a:gd name="T57" fmla="*/ 196 h 252"/>
                <a:gd name="T58" fmla="*/ 42 w 160"/>
                <a:gd name="T59" fmla="*/ 210 h 252"/>
                <a:gd name="T60" fmla="*/ 58 w 160"/>
                <a:gd name="T61" fmla="*/ 219 h 252"/>
                <a:gd name="T62" fmla="*/ 77 w 160"/>
                <a:gd name="T63" fmla="*/ 221 h 252"/>
                <a:gd name="T64" fmla="*/ 93 w 160"/>
                <a:gd name="T65" fmla="*/ 219 h 252"/>
                <a:gd name="T66" fmla="*/ 109 w 160"/>
                <a:gd name="T67" fmla="*/ 212 h 252"/>
                <a:gd name="T68" fmla="*/ 121 w 160"/>
                <a:gd name="T69" fmla="*/ 200 h 252"/>
                <a:gd name="T70" fmla="*/ 125 w 160"/>
                <a:gd name="T71" fmla="*/ 182 h 252"/>
                <a:gd name="T72" fmla="*/ 121 w 160"/>
                <a:gd name="T73" fmla="*/ 168 h 252"/>
                <a:gd name="T74" fmla="*/ 109 w 160"/>
                <a:gd name="T75" fmla="*/ 156 h 252"/>
                <a:gd name="T76" fmla="*/ 95 w 160"/>
                <a:gd name="T77" fmla="*/ 149 h 252"/>
                <a:gd name="T78" fmla="*/ 77 w 160"/>
                <a:gd name="T79" fmla="*/ 142 h 252"/>
                <a:gd name="T80" fmla="*/ 56 w 160"/>
                <a:gd name="T81" fmla="*/ 135 h 252"/>
                <a:gd name="T82" fmla="*/ 37 w 160"/>
                <a:gd name="T83" fmla="*/ 126 h 252"/>
                <a:gd name="T84" fmla="*/ 23 w 160"/>
                <a:gd name="T85" fmla="*/ 114 h 252"/>
                <a:gd name="T86" fmla="*/ 11 w 160"/>
                <a:gd name="T87" fmla="*/ 96 h 252"/>
                <a:gd name="T88" fmla="*/ 7 w 160"/>
                <a:gd name="T89" fmla="*/ 68 h 252"/>
                <a:gd name="T90" fmla="*/ 11 w 160"/>
                <a:gd name="T91" fmla="*/ 51 h 252"/>
                <a:gd name="T92" fmla="*/ 18 w 160"/>
                <a:gd name="T93" fmla="*/ 33 h 252"/>
                <a:gd name="T94" fmla="*/ 35 w 160"/>
                <a:gd name="T95" fmla="*/ 16 h 252"/>
                <a:gd name="T96" fmla="*/ 58 w 160"/>
                <a:gd name="T97" fmla="*/ 5 h 252"/>
                <a:gd name="T98" fmla="*/ 88 w 160"/>
                <a:gd name="T99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60" h="252">
                  <a:moveTo>
                    <a:pt x="88" y="0"/>
                  </a:moveTo>
                  <a:lnTo>
                    <a:pt x="114" y="2"/>
                  </a:lnTo>
                  <a:lnTo>
                    <a:pt x="137" y="12"/>
                  </a:lnTo>
                  <a:lnTo>
                    <a:pt x="158" y="28"/>
                  </a:lnTo>
                  <a:lnTo>
                    <a:pt x="130" y="54"/>
                  </a:lnTo>
                  <a:lnTo>
                    <a:pt x="114" y="37"/>
                  </a:lnTo>
                  <a:lnTo>
                    <a:pt x="88" y="33"/>
                  </a:lnTo>
                  <a:lnTo>
                    <a:pt x="65" y="35"/>
                  </a:lnTo>
                  <a:lnTo>
                    <a:pt x="51" y="44"/>
                  </a:lnTo>
                  <a:lnTo>
                    <a:pt x="44" y="56"/>
                  </a:lnTo>
                  <a:lnTo>
                    <a:pt x="42" y="68"/>
                  </a:lnTo>
                  <a:lnTo>
                    <a:pt x="46" y="84"/>
                  </a:lnTo>
                  <a:lnTo>
                    <a:pt x="56" y="96"/>
                  </a:lnTo>
                  <a:lnTo>
                    <a:pt x="72" y="105"/>
                  </a:lnTo>
                  <a:lnTo>
                    <a:pt x="91" y="109"/>
                  </a:lnTo>
                  <a:lnTo>
                    <a:pt x="112" y="116"/>
                  </a:lnTo>
                  <a:lnTo>
                    <a:pt x="130" y="126"/>
                  </a:lnTo>
                  <a:lnTo>
                    <a:pt x="144" y="137"/>
                  </a:lnTo>
                  <a:lnTo>
                    <a:pt x="156" y="154"/>
                  </a:lnTo>
                  <a:lnTo>
                    <a:pt x="160" y="179"/>
                  </a:lnTo>
                  <a:lnTo>
                    <a:pt x="156" y="203"/>
                  </a:lnTo>
                  <a:lnTo>
                    <a:pt x="144" y="224"/>
                  </a:lnTo>
                  <a:lnTo>
                    <a:pt x="125" y="240"/>
                  </a:lnTo>
                  <a:lnTo>
                    <a:pt x="102" y="249"/>
                  </a:lnTo>
                  <a:lnTo>
                    <a:pt x="77" y="252"/>
                  </a:lnTo>
                  <a:lnTo>
                    <a:pt x="46" y="249"/>
                  </a:lnTo>
                  <a:lnTo>
                    <a:pt x="21" y="238"/>
                  </a:lnTo>
                  <a:lnTo>
                    <a:pt x="0" y="219"/>
                  </a:lnTo>
                  <a:lnTo>
                    <a:pt x="28" y="196"/>
                  </a:lnTo>
                  <a:lnTo>
                    <a:pt x="42" y="210"/>
                  </a:lnTo>
                  <a:lnTo>
                    <a:pt x="58" y="219"/>
                  </a:lnTo>
                  <a:lnTo>
                    <a:pt x="77" y="221"/>
                  </a:lnTo>
                  <a:lnTo>
                    <a:pt x="93" y="219"/>
                  </a:lnTo>
                  <a:lnTo>
                    <a:pt x="109" y="212"/>
                  </a:lnTo>
                  <a:lnTo>
                    <a:pt x="121" y="200"/>
                  </a:lnTo>
                  <a:lnTo>
                    <a:pt x="125" y="182"/>
                  </a:lnTo>
                  <a:lnTo>
                    <a:pt x="121" y="168"/>
                  </a:lnTo>
                  <a:lnTo>
                    <a:pt x="109" y="156"/>
                  </a:lnTo>
                  <a:lnTo>
                    <a:pt x="95" y="149"/>
                  </a:lnTo>
                  <a:lnTo>
                    <a:pt x="77" y="142"/>
                  </a:lnTo>
                  <a:lnTo>
                    <a:pt x="56" y="135"/>
                  </a:lnTo>
                  <a:lnTo>
                    <a:pt x="37" y="126"/>
                  </a:lnTo>
                  <a:lnTo>
                    <a:pt x="23" y="114"/>
                  </a:lnTo>
                  <a:lnTo>
                    <a:pt x="11" y="96"/>
                  </a:lnTo>
                  <a:lnTo>
                    <a:pt x="7" y="68"/>
                  </a:lnTo>
                  <a:lnTo>
                    <a:pt x="11" y="51"/>
                  </a:lnTo>
                  <a:lnTo>
                    <a:pt x="18" y="33"/>
                  </a:lnTo>
                  <a:lnTo>
                    <a:pt x="35" y="16"/>
                  </a:lnTo>
                  <a:lnTo>
                    <a:pt x="58" y="5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6"/>
            <p:cNvSpPr>
              <a:spLocks/>
            </p:cNvSpPr>
            <p:nvPr userDrawn="1"/>
          </p:nvSpPr>
          <p:spPr bwMode="auto">
            <a:xfrm>
              <a:off x="12831763" y="3175"/>
              <a:ext cx="395288" cy="381000"/>
            </a:xfrm>
            <a:custGeom>
              <a:avLst/>
              <a:gdLst>
                <a:gd name="T0" fmla="*/ 0 w 249"/>
                <a:gd name="T1" fmla="*/ 0 h 240"/>
                <a:gd name="T2" fmla="*/ 49 w 249"/>
                <a:gd name="T3" fmla="*/ 0 h 240"/>
                <a:gd name="T4" fmla="*/ 123 w 249"/>
                <a:gd name="T5" fmla="*/ 182 h 240"/>
                <a:gd name="T6" fmla="*/ 126 w 249"/>
                <a:gd name="T7" fmla="*/ 182 h 240"/>
                <a:gd name="T8" fmla="*/ 200 w 249"/>
                <a:gd name="T9" fmla="*/ 0 h 240"/>
                <a:gd name="T10" fmla="*/ 249 w 249"/>
                <a:gd name="T11" fmla="*/ 0 h 240"/>
                <a:gd name="T12" fmla="*/ 249 w 249"/>
                <a:gd name="T13" fmla="*/ 240 h 240"/>
                <a:gd name="T14" fmla="*/ 216 w 249"/>
                <a:gd name="T15" fmla="*/ 240 h 240"/>
                <a:gd name="T16" fmla="*/ 216 w 249"/>
                <a:gd name="T17" fmla="*/ 42 h 240"/>
                <a:gd name="T18" fmla="*/ 216 w 249"/>
                <a:gd name="T19" fmla="*/ 42 h 240"/>
                <a:gd name="T20" fmla="*/ 135 w 249"/>
                <a:gd name="T21" fmla="*/ 240 h 240"/>
                <a:gd name="T22" fmla="*/ 114 w 249"/>
                <a:gd name="T23" fmla="*/ 240 h 240"/>
                <a:gd name="T24" fmla="*/ 33 w 249"/>
                <a:gd name="T25" fmla="*/ 42 h 240"/>
                <a:gd name="T26" fmla="*/ 33 w 249"/>
                <a:gd name="T27" fmla="*/ 42 h 240"/>
                <a:gd name="T28" fmla="*/ 33 w 249"/>
                <a:gd name="T29" fmla="*/ 240 h 240"/>
                <a:gd name="T30" fmla="*/ 0 w 249"/>
                <a:gd name="T31" fmla="*/ 240 h 240"/>
                <a:gd name="T32" fmla="*/ 0 w 249"/>
                <a:gd name="T3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9" h="240">
                  <a:moveTo>
                    <a:pt x="0" y="0"/>
                  </a:moveTo>
                  <a:lnTo>
                    <a:pt x="49" y="0"/>
                  </a:lnTo>
                  <a:lnTo>
                    <a:pt x="123" y="182"/>
                  </a:lnTo>
                  <a:lnTo>
                    <a:pt x="126" y="182"/>
                  </a:lnTo>
                  <a:lnTo>
                    <a:pt x="200" y="0"/>
                  </a:lnTo>
                  <a:lnTo>
                    <a:pt x="249" y="0"/>
                  </a:lnTo>
                  <a:lnTo>
                    <a:pt x="249" y="240"/>
                  </a:lnTo>
                  <a:lnTo>
                    <a:pt x="216" y="240"/>
                  </a:lnTo>
                  <a:lnTo>
                    <a:pt x="216" y="42"/>
                  </a:lnTo>
                  <a:lnTo>
                    <a:pt x="216" y="42"/>
                  </a:lnTo>
                  <a:lnTo>
                    <a:pt x="135" y="240"/>
                  </a:lnTo>
                  <a:lnTo>
                    <a:pt x="114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7"/>
            <p:cNvSpPr>
              <a:spLocks noEditPoints="1"/>
            </p:cNvSpPr>
            <p:nvPr userDrawn="1"/>
          </p:nvSpPr>
          <p:spPr bwMode="auto">
            <a:xfrm>
              <a:off x="13263563" y="3175"/>
              <a:ext cx="377825" cy="381000"/>
            </a:xfrm>
            <a:custGeom>
              <a:avLst/>
              <a:gdLst>
                <a:gd name="T0" fmla="*/ 119 w 238"/>
                <a:gd name="T1" fmla="*/ 42 h 240"/>
                <a:gd name="T2" fmla="*/ 72 w 238"/>
                <a:gd name="T3" fmla="*/ 151 h 240"/>
                <a:gd name="T4" fmla="*/ 163 w 238"/>
                <a:gd name="T5" fmla="*/ 151 h 240"/>
                <a:gd name="T6" fmla="*/ 119 w 238"/>
                <a:gd name="T7" fmla="*/ 42 h 240"/>
                <a:gd name="T8" fmla="*/ 119 w 238"/>
                <a:gd name="T9" fmla="*/ 42 h 240"/>
                <a:gd name="T10" fmla="*/ 105 w 238"/>
                <a:gd name="T11" fmla="*/ 0 h 240"/>
                <a:gd name="T12" fmla="*/ 135 w 238"/>
                <a:gd name="T13" fmla="*/ 0 h 240"/>
                <a:gd name="T14" fmla="*/ 238 w 238"/>
                <a:gd name="T15" fmla="*/ 240 h 240"/>
                <a:gd name="T16" fmla="*/ 200 w 238"/>
                <a:gd name="T17" fmla="*/ 240 h 240"/>
                <a:gd name="T18" fmla="*/ 175 w 238"/>
                <a:gd name="T19" fmla="*/ 179 h 240"/>
                <a:gd name="T20" fmla="*/ 61 w 238"/>
                <a:gd name="T21" fmla="*/ 179 h 240"/>
                <a:gd name="T22" fmla="*/ 37 w 238"/>
                <a:gd name="T23" fmla="*/ 240 h 240"/>
                <a:gd name="T24" fmla="*/ 0 w 238"/>
                <a:gd name="T25" fmla="*/ 240 h 240"/>
                <a:gd name="T26" fmla="*/ 105 w 238"/>
                <a:gd name="T2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8" h="240">
                  <a:moveTo>
                    <a:pt x="119" y="42"/>
                  </a:moveTo>
                  <a:lnTo>
                    <a:pt x="72" y="151"/>
                  </a:lnTo>
                  <a:lnTo>
                    <a:pt x="163" y="151"/>
                  </a:lnTo>
                  <a:lnTo>
                    <a:pt x="119" y="42"/>
                  </a:lnTo>
                  <a:lnTo>
                    <a:pt x="119" y="42"/>
                  </a:lnTo>
                  <a:close/>
                  <a:moveTo>
                    <a:pt x="105" y="0"/>
                  </a:moveTo>
                  <a:lnTo>
                    <a:pt x="135" y="0"/>
                  </a:lnTo>
                  <a:lnTo>
                    <a:pt x="238" y="240"/>
                  </a:lnTo>
                  <a:lnTo>
                    <a:pt x="200" y="240"/>
                  </a:lnTo>
                  <a:lnTo>
                    <a:pt x="175" y="179"/>
                  </a:lnTo>
                  <a:lnTo>
                    <a:pt x="61" y="179"/>
                  </a:lnTo>
                  <a:lnTo>
                    <a:pt x="37" y="240"/>
                  </a:lnTo>
                  <a:lnTo>
                    <a:pt x="0" y="24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8"/>
            <p:cNvSpPr>
              <a:spLocks noEditPoints="1"/>
            </p:cNvSpPr>
            <p:nvPr userDrawn="1"/>
          </p:nvSpPr>
          <p:spPr bwMode="auto">
            <a:xfrm>
              <a:off x="13681075" y="3175"/>
              <a:ext cx="269875" cy="381000"/>
            </a:xfrm>
            <a:custGeom>
              <a:avLst/>
              <a:gdLst>
                <a:gd name="T0" fmla="*/ 33 w 170"/>
                <a:gd name="T1" fmla="*/ 28 h 240"/>
                <a:gd name="T2" fmla="*/ 33 w 170"/>
                <a:gd name="T3" fmla="*/ 105 h 240"/>
                <a:gd name="T4" fmla="*/ 75 w 170"/>
                <a:gd name="T5" fmla="*/ 105 h 240"/>
                <a:gd name="T6" fmla="*/ 91 w 170"/>
                <a:gd name="T7" fmla="*/ 105 h 240"/>
                <a:gd name="T8" fmla="*/ 105 w 170"/>
                <a:gd name="T9" fmla="*/ 100 h 240"/>
                <a:gd name="T10" fmla="*/ 117 w 170"/>
                <a:gd name="T11" fmla="*/ 96 h 240"/>
                <a:gd name="T12" fmla="*/ 124 w 170"/>
                <a:gd name="T13" fmla="*/ 84 h 240"/>
                <a:gd name="T14" fmla="*/ 126 w 170"/>
                <a:gd name="T15" fmla="*/ 68 h 240"/>
                <a:gd name="T16" fmla="*/ 124 w 170"/>
                <a:gd name="T17" fmla="*/ 51 h 240"/>
                <a:gd name="T18" fmla="*/ 117 w 170"/>
                <a:gd name="T19" fmla="*/ 40 h 240"/>
                <a:gd name="T20" fmla="*/ 105 w 170"/>
                <a:gd name="T21" fmla="*/ 33 h 240"/>
                <a:gd name="T22" fmla="*/ 91 w 170"/>
                <a:gd name="T23" fmla="*/ 30 h 240"/>
                <a:gd name="T24" fmla="*/ 75 w 170"/>
                <a:gd name="T25" fmla="*/ 28 h 240"/>
                <a:gd name="T26" fmla="*/ 33 w 170"/>
                <a:gd name="T27" fmla="*/ 28 h 240"/>
                <a:gd name="T28" fmla="*/ 0 w 170"/>
                <a:gd name="T29" fmla="*/ 0 h 240"/>
                <a:gd name="T30" fmla="*/ 84 w 170"/>
                <a:gd name="T31" fmla="*/ 0 h 240"/>
                <a:gd name="T32" fmla="*/ 112 w 170"/>
                <a:gd name="T33" fmla="*/ 2 h 240"/>
                <a:gd name="T34" fmla="*/ 131 w 170"/>
                <a:gd name="T35" fmla="*/ 12 h 240"/>
                <a:gd name="T36" fmla="*/ 145 w 170"/>
                <a:gd name="T37" fmla="*/ 23 h 240"/>
                <a:gd name="T38" fmla="*/ 154 w 170"/>
                <a:gd name="T39" fmla="*/ 37 h 240"/>
                <a:gd name="T40" fmla="*/ 158 w 170"/>
                <a:gd name="T41" fmla="*/ 51 h 240"/>
                <a:gd name="T42" fmla="*/ 161 w 170"/>
                <a:gd name="T43" fmla="*/ 68 h 240"/>
                <a:gd name="T44" fmla="*/ 156 w 170"/>
                <a:gd name="T45" fmla="*/ 89 h 240"/>
                <a:gd name="T46" fmla="*/ 145 w 170"/>
                <a:gd name="T47" fmla="*/ 109 h 240"/>
                <a:gd name="T48" fmla="*/ 126 w 170"/>
                <a:gd name="T49" fmla="*/ 123 h 240"/>
                <a:gd name="T50" fmla="*/ 103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8 w 170"/>
                <a:gd name="T57" fmla="*/ 133 h 240"/>
                <a:gd name="T58" fmla="*/ 33 w 170"/>
                <a:gd name="T59" fmla="*/ 133 h 240"/>
                <a:gd name="T60" fmla="*/ 33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3" y="28"/>
                  </a:moveTo>
                  <a:lnTo>
                    <a:pt x="33" y="105"/>
                  </a:lnTo>
                  <a:lnTo>
                    <a:pt x="75" y="105"/>
                  </a:lnTo>
                  <a:lnTo>
                    <a:pt x="91" y="105"/>
                  </a:lnTo>
                  <a:lnTo>
                    <a:pt x="105" y="100"/>
                  </a:lnTo>
                  <a:lnTo>
                    <a:pt x="117" y="96"/>
                  </a:lnTo>
                  <a:lnTo>
                    <a:pt x="124" y="84"/>
                  </a:lnTo>
                  <a:lnTo>
                    <a:pt x="126" y="68"/>
                  </a:lnTo>
                  <a:lnTo>
                    <a:pt x="124" y="51"/>
                  </a:lnTo>
                  <a:lnTo>
                    <a:pt x="117" y="40"/>
                  </a:lnTo>
                  <a:lnTo>
                    <a:pt x="105" y="33"/>
                  </a:lnTo>
                  <a:lnTo>
                    <a:pt x="91" y="30"/>
                  </a:lnTo>
                  <a:lnTo>
                    <a:pt x="75" y="28"/>
                  </a:lnTo>
                  <a:lnTo>
                    <a:pt x="33" y="28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12" y="2"/>
                  </a:lnTo>
                  <a:lnTo>
                    <a:pt x="131" y="12"/>
                  </a:lnTo>
                  <a:lnTo>
                    <a:pt x="145" y="23"/>
                  </a:lnTo>
                  <a:lnTo>
                    <a:pt x="154" y="37"/>
                  </a:lnTo>
                  <a:lnTo>
                    <a:pt x="158" y="51"/>
                  </a:lnTo>
                  <a:lnTo>
                    <a:pt x="161" y="68"/>
                  </a:lnTo>
                  <a:lnTo>
                    <a:pt x="156" y="89"/>
                  </a:lnTo>
                  <a:lnTo>
                    <a:pt x="145" y="109"/>
                  </a:lnTo>
                  <a:lnTo>
                    <a:pt x="126" y="123"/>
                  </a:lnTo>
                  <a:lnTo>
                    <a:pt x="103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8" y="133"/>
                  </a:lnTo>
                  <a:lnTo>
                    <a:pt x="33" y="133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9"/>
            <p:cNvSpPr>
              <a:spLocks/>
            </p:cNvSpPr>
            <p:nvPr userDrawn="1"/>
          </p:nvSpPr>
          <p:spPr bwMode="auto">
            <a:xfrm>
              <a:off x="13958888" y="3175"/>
              <a:ext cx="295275" cy="381000"/>
            </a:xfrm>
            <a:custGeom>
              <a:avLst/>
              <a:gdLst>
                <a:gd name="T0" fmla="*/ 0 w 186"/>
                <a:gd name="T1" fmla="*/ 0 h 240"/>
                <a:gd name="T2" fmla="*/ 186 w 186"/>
                <a:gd name="T3" fmla="*/ 0 h 240"/>
                <a:gd name="T4" fmla="*/ 186 w 186"/>
                <a:gd name="T5" fmla="*/ 30 h 240"/>
                <a:gd name="T6" fmla="*/ 109 w 186"/>
                <a:gd name="T7" fmla="*/ 30 h 240"/>
                <a:gd name="T8" fmla="*/ 109 w 186"/>
                <a:gd name="T9" fmla="*/ 240 h 240"/>
                <a:gd name="T10" fmla="*/ 77 w 186"/>
                <a:gd name="T11" fmla="*/ 240 h 240"/>
                <a:gd name="T12" fmla="*/ 77 w 186"/>
                <a:gd name="T13" fmla="*/ 30 h 240"/>
                <a:gd name="T14" fmla="*/ 0 w 186"/>
                <a:gd name="T15" fmla="*/ 30 h 240"/>
                <a:gd name="T16" fmla="*/ 0 w 186"/>
                <a:gd name="T1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240">
                  <a:moveTo>
                    <a:pt x="0" y="0"/>
                  </a:moveTo>
                  <a:lnTo>
                    <a:pt x="186" y="0"/>
                  </a:lnTo>
                  <a:lnTo>
                    <a:pt x="186" y="30"/>
                  </a:lnTo>
                  <a:lnTo>
                    <a:pt x="109" y="30"/>
                  </a:lnTo>
                  <a:lnTo>
                    <a:pt x="109" y="240"/>
                  </a:lnTo>
                  <a:lnTo>
                    <a:pt x="77" y="240"/>
                  </a:lnTo>
                  <a:lnTo>
                    <a:pt x="77" y="30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0"/>
            <p:cNvSpPr>
              <a:spLocks/>
            </p:cNvSpPr>
            <p:nvPr userDrawn="1"/>
          </p:nvSpPr>
          <p:spPr bwMode="auto">
            <a:xfrm>
              <a:off x="14298613" y="3175"/>
              <a:ext cx="254000" cy="381000"/>
            </a:xfrm>
            <a:custGeom>
              <a:avLst/>
              <a:gdLst>
                <a:gd name="T0" fmla="*/ 0 w 160"/>
                <a:gd name="T1" fmla="*/ 0 h 240"/>
                <a:gd name="T2" fmla="*/ 156 w 160"/>
                <a:gd name="T3" fmla="*/ 0 h 240"/>
                <a:gd name="T4" fmla="*/ 156 w 160"/>
                <a:gd name="T5" fmla="*/ 30 h 240"/>
                <a:gd name="T6" fmla="*/ 32 w 160"/>
                <a:gd name="T7" fmla="*/ 30 h 240"/>
                <a:gd name="T8" fmla="*/ 32 w 160"/>
                <a:gd name="T9" fmla="*/ 102 h 240"/>
                <a:gd name="T10" fmla="*/ 146 w 160"/>
                <a:gd name="T11" fmla="*/ 102 h 240"/>
                <a:gd name="T12" fmla="*/ 146 w 160"/>
                <a:gd name="T13" fmla="*/ 133 h 240"/>
                <a:gd name="T14" fmla="*/ 32 w 160"/>
                <a:gd name="T15" fmla="*/ 133 h 240"/>
                <a:gd name="T16" fmla="*/ 32 w 160"/>
                <a:gd name="T17" fmla="*/ 210 h 240"/>
                <a:gd name="T18" fmla="*/ 160 w 160"/>
                <a:gd name="T19" fmla="*/ 210 h 240"/>
                <a:gd name="T20" fmla="*/ 160 w 160"/>
                <a:gd name="T21" fmla="*/ 240 h 240"/>
                <a:gd name="T22" fmla="*/ 0 w 160"/>
                <a:gd name="T23" fmla="*/ 240 h 240"/>
                <a:gd name="T24" fmla="*/ 0 w 160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0" h="240">
                  <a:moveTo>
                    <a:pt x="0" y="0"/>
                  </a:moveTo>
                  <a:lnTo>
                    <a:pt x="156" y="0"/>
                  </a:lnTo>
                  <a:lnTo>
                    <a:pt x="156" y="30"/>
                  </a:lnTo>
                  <a:lnTo>
                    <a:pt x="32" y="30"/>
                  </a:lnTo>
                  <a:lnTo>
                    <a:pt x="32" y="102"/>
                  </a:lnTo>
                  <a:lnTo>
                    <a:pt x="146" y="102"/>
                  </a:lnTo>
                  <a:lnTo>
                    <a:pt x="146" y="133"/>
                  </a:lnTo>
                  <a:lnTo>
                    <a:pt x="32" y="133"/>
                  </a:lnTo>
                  <a:lnTo>
                    <a:pt x="32" y="210"/>
                  </a:lnTo>
                  <a:lnTo>
                    <a:pt x="160" y="210"/>
                  </a:lnTo>
                  <a:lnTo>
                    <a:pt x="160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1"/>
            <p:cNvSpPr>
              <a:spLocks noEditPoints="1"/>
            </p:cNvSpPr>
            <p:nvPr userDrawn="1"/>
          </p:nvSpPr>
          <p:spPr bwMode="auto">
            <a:xfrm>
              <a:off x="14619288" y="3175"/>
              <a:ext cx="269875" cy="381000"/>
            </a:xfrm>
            <a:custGeom>
              <a:avLst/>
              <a:gdLst>
                <a:gd name="T0" fmla="*/ 33 w 170"/>
                <a:gd name="T1" fmla="*/ 28 h 240"/>
                <a:gd name="T2" fmla="*/ 33 w 170"/>
                <a:gd name="T3" fmla="*/ 105 h 240"/>
                <a:gd name="T4" fmla="*/ 75 w 170"/>
                <a:gd name="T5" fmla="*/ 105 h 240"/>
                <a:gd name="T6" fmla="*/ 89 w 170"/>
                <a:gd name="T7" fmla="*/ 105 h 240"/>
                <a:gd name="T8" fmla="*/ 103 w 170"/>
                <a:gd name="T9" fmla="*/ 100 h 240"/>
                <a:gd name="T10" fmla="*/ 114 w 170"/>
                <a:gd name="T11" fmla="*/ 96 h 240"/>
                <a:gd name="T12" fmla="*/ 124 w 170"/>
                <a:gd name="T13" fmla="*/ 84 h 240"/>
                <a:gd name="T14" fmla="*/ 126 w 170"/>
                <a:gd name="T15" fmla="*/ 68 h 240"/>
                <a:gd name="T16" fmla="*/ 124 w 170"/>
                <a:gd name="T17" fmla="*/ 51 h 240"/>
                <a:gd name="T18" fmla="*/ 114 w 170"/>
                <a:gd name="T19" fmla="*/ 40 h 240"/>
                <a:gd name="T20" fmla="*/ 103 w 170"/>
                <a:gd name="T21" fmla="*/ 33 h 240"/>
                <a:gd name="T22" fmla="*/ 89 w 170"/>
                <a:gd name="T23" fmla="*/ 30 h 240"/>
                <a:gd name="T24" fmla="*/ 75 w 170"/>
                <a:gd name="T25" fmla="*/ 28 h 240"/>
                <a:gd name="T26" fmla="*/ 33 w 170"/>
                <a:gd name="T27" fmla="*/ 28 h 240"/>
                <a:gd name="T28" fmla="*/ 0 w 170"/>
                <a:gd name="T29" fmla="*/ 0 h 240"/>
                <a:gd name="T30" fmla="*/ 84 w 170"/>
                <a:gd name="T31" fmla="*/ 0 h 240"/>
                <a:gd name="T32" fmla="*/ 110 w 170"/>
                <a:gd name="T33" fmla="*/ 2 h 240"/>
                <a:gd name="T34" fmla="*/ 131 w 170"/>
                <a:gd name="T35" fmla="*/ 12 h 240"/>
                <a:gd name="T36" fmla="*/ 145 w 170"/>
                <a:gd name="T37" fmla="*/ 23 h 240"/>
                <a:gd name="T38" fmla="*/ 154 w 170"/>
                <a:gd name="T39" fmla="*/ 37 h 240"/>
                <a:gd name="T40" fmla="*/ 159 w 170"/>
                <a:gd name="T41" fmla="*/ 51 h 240"/>
                <a:gd name="T42" fmla="*/ 161 w 170"/>
                <a:gd name="T43" fmla="*/ 68 h 240"/>
                <a:gd name="T44" fmla="*/ 156 w 170"/>
                <a:gd name="T45" fmla="*/ 89 h 240"/>
                <a:gd name="T46" fmla="*/ 145 w 170"/>
                <a:gd name="T47" fmla="*/ 109 h 240"/>
                <a:gd name="T48" fmla="*/ 126 w 170"/>
                <a:gd name="T49" fmla="*/ 123 h 240"/>
                <a:gd name="T50" fmla="*/ 100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8 w 170"/>
                <a:gd name="T57" fmla="*/ 133 h 240"/>
                <a:gd name="T58" fmla="*/ 33 w 170"/>
                <a:gd name="T59" fmla="*/ 133 h 240"/>
                <a:gd name="T60" fmla="*/ 33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3" y="28"/>
                  </a:moveTo>
                  <a:lnTo>
                    <a:pt x="33" y="105"/>
                  </a:lnTo>
                  <a:lnTo>
                    <a:pt x="75" y="105"/>
                  </a:lnTo>
                  <a:lnTo>
                    <a:pt x="89" y="105"/>
                  </a:lnTo>
                  <a:lnTo>
                    <a:pt x="103" y="100"/>
                  </a:lnTo>
                  <a:lnTo>
                    <a:pt x="114" y="96"/>
                  </a:lnTo>
                  <a:lnTo>
                    <a:pt x="124" y="84"/>
                  </a:lnTo>
                  <a:lnTo>
                    <a:pt x="126" y="68"/>
                  </a:lnTo>
                  <a:lnTo>
                    <a:pt x="124" y="51"/>
                  </a:lnTo>
                  <a:lnTo>
                    <a:pt x="114" y="40"/>
                  </a:lnTo>
                  <a:lnTo>
                    <a:pt x="103" y="33"/>
                  </a:lnTo>
                  <a:lnTo>
                    <a:pt x="89" y="30"/>
                  </a:lnTo>
                  <a:lnTo>
                    <a:pt x="75" y="28"/>
                  </a:lnTo>
                  <a:lnTo>
                    <a:pt x="33" y="28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10" y="2"/>
                  </a:lnTo>
                  <a:lnTo>
                    <a:pt x="131" y="12"/>
                  </a:lnTo>
                  <a:lnTo>
                    <a:pt x="145" y="23"/>
                  </a:lnTo>
                  <a:lnTo>
                    <a:pt x="154" y="37"/>
                  </a:lnTo>
                  <a:lnTo>
                    <a:pt x="159" y="51"/>
                  </a:lnTo>
                  <a:lnTo>
                    <a:pt x="161" y="68"/>
                  </a:lnTo>
                  <a:lnTo>
                    <a:pt x="156" y="89"/>
                  </a:lnTo>
                  <a:lnTo>
                    <a:pt x="145" y="109"/>
                  </a:lnTo>
                  <a:lnTo>
                    <a:pt x="126" y="123"/>
                  </a:lnTo>
                  <a:lnTo>
                    <a:pt x="100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8" y="133"/>
                  </a:lnTo>
                  <a:lnTo>
                    <a:pt x="33" y="133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2"/>
            <p:cNvSpPr>
              <a:spLocks/>
            </p:cNvSpPr>
            <p:nvPr userDrawn="1"/>
          </p:nvSpPr>
          <p:spPr bwMode="auto">
            <a:xfrm>
              <a:off x="15030450" y="3175"/>
              <a:ext cx="512763" cy="381000"/>
            </a:xfrm>
            <a:custGeom>
              <a:avLst/>
              <a:gdLst>
                <a:gd name="T0" fmla="*/ 0 w 323"/>
                <a:gd name="T1" fmla="*/ 0 h 240"/>
                <a:gd name="T2" fmla="*/ 35 w 323"/>
                <a:gd name="T3" fmla="*/ 0 h 240"/>
                <a:gd name="T4" fmla="*/ 86 w 323"/>
                <a:gd name="T5" fmla="*/ 191 h 240"/>
                <a:gd name="T6" fmla="*/ 86 w 323"/>
                <a:gd name="T7" fmla="*/ 191 h 240"/>
                <a:gd name="T8" fmla="*/ 144 w 323"/>
                <a:gd name="T9" fmla="*/ 0 h 240"/>
                <a:gd name="T10" fmla="*/ 181 w 323"/>
                <a:gd name="T11" fmla="*/ 0 h 240"/>
                <a:gd name="T12" fmla="*/ 237 w 323"/>
                <a:gd name="T13" fmla="*/ 191 h 240"/>
                <a:gd name="T14" fmla="*/ 237 w 323"/>
                <a:gd name="T15" fmla="*/ 191 h 240"/>
                <a:gd name="T16" fmla="*/ 291 w 323"/>
                <a:gd name="T17" fmla="*/ 0 h 240"/>
                <a:gd name="T18" fmla="*/ 323 w 323"/>
                <a:gd name="T19" fmla="*/ 0 h 240"/>
                <a:gd name="T20" fmla="*/ 253 w 323"/>
                <a:gd name="T21" fmla="*/ 240 h 240"/>
                <a:gd name="T22" fmla="*/ 221 w 323"/>
                <a:gd name="T23" fmla="*/ 240 h 240"/>
                <a:gd name="T24" fmla="*/ 163 w 323"/>
                <a:gd name="T25" fmla="*/ 44 h 240"/>
                <a:gd name="T26" fmla="*/ 160 w 323"/>
                <a:gd name="T27" fmla="*/ 44 h 240"/>
                <a:gd name="T28" fmla="*/ 104 w 323"/>
                <a:gd name="T29" fmla="*/ 240 h 240"/>
                <a:gd name="T30" fmla="*/ 69 w 323"/>
                <a:gd name="T31" fmla="*/ 240 h 240"/>
                <a:gd name="T32" fmla="*/ 0 w 323"/>
                <a:gd name="T3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3" h="240">
                  <a:moveTo>
                    <a:pt x="0" y="0"/>
                  </a:moveTo>
                  <a:lnTo>
                    <a:pt x="35" y="0"/>
                  </a:lnTo>
                  <a:lnTo>
                    <a:pt x="86" y="191"/>
                  </a:lnTo>
                  <a:lnTo>
                    <a:pt x="86" y="191"/>
                  </a:lnTo>
                  <a:lnTo>
                    <a:pt x="144" y="0"/>
                  </a:lnTo>
                  <a:lnTo>
                    <a:pt x="181" y="0"/>
                  </a:lnTo>
                  <a:lnTo>
                    <a:pt x="237" y="191"/>
                  </a:lnTo>
                  <a:lnTo>
                    <a:pt x="237" y="191"/>
                  </a:lnTo>
                  <a:lnTo>
                    <a:pt x="291" y="0"/>
                  </a:lnTo>
                  <a:lnTo>
                    <a:pt x="323" y="0"/>
                  </a:lnTo>
                  <a:lnTo>
                    <a:pt x="253" y="240"/>
                  </a:lnTo>
                  <a:lnTo>
                    <a:pt x="221" y="240"/>
                  </a:lnTo>
                  <a:lnTo>
                    <a:pt x="163" y="44"/>
                  </a:lnTo>
                  <a:lnTo>
                    <a:pt x="160" y="44"/>
                  </a:lnTo>
                  <a:lnTo>
                    <a:pt x="104" y="240"/>
                  </a:lnTo>
                  <a:lnTo>
                    <a:pt x="69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3"/>
            <p:cNvSpPr>
              <a:spLocks noEditPoints="1"/>
            </p:cNvSpPr>
            <p:nvPr userDrawn="1"/>
          </p:nvSpPr>
          <p:spPr bwMode="auto">
            <a:xfrm>
              <a:off x="15562263" y="-7938"/>
              <a:ext cx="395288" cy="400050"/>
            </a:xfrm>
            <a:custGeom>
              <a:avLst/>
              <a:gdLst>
                <a:gd name="T0" fmla="*/ 123 w 249"/>
                <a:gd name="T1" fmla="*/ 33 h 252"/>
                <a:gd name="T2" fmla="*/ 93 w 249"/>
                <a:gd name="T3" fmla="*/ 37 h 252"/>
                <a:gd name="T4" fmla="*/ 70 w 249"/>
                <a:gd name="T5" fmla="*/ 49 h 252"/>
                <a:gd name="T6" fmla="*/ 51 w 249"/>
                <a:gd name="T7" fmla="*/ 70 h 252"/>
                <a:gd name="T8" fmla="*/ 37 w 249"/>
                <a:gd name="T9" fmla="*/ 98 h 252"/>
                <a:gd name="T10" fmla="*/ 35 w 249"/>
                <a:gd name="T11" fmla="*/ 126 h 252"/>
                <a:gd name="T12" fmla="*/ 37 w 249"/>
                <a:gd name="T13" fmla="*/ 156 h 252"/>
                <a:gd name="T14" fmla="*/ 51 w 249"/>
                <a:gd name="T15" fmla="*/ 182 h 252"/>
                <a:gd name="T16" fmla="*/ 70 w 249"/>
                <a:gd name="T17" fmla="*/ 203 h 252"/>
                <a:gd name="T18" fmla="*/ 93 w 249"/>
                <a:gd name="T19" fmla="*/ 217 h 252"/>
                <a:gd name="T20" fmla="*/ 123 w 249"/>
                <a:gd name="T21" fmla="*/ 221 h 252"/>
                <a:gd name="T22" fmla="*/ 153 w 249"/>
                <a:gd name="T23" fmla="*/ 217 h 252"/>
                <a:gd name="T24" fmla="*/ 179 w 249"/>
                <a:gd name="T25" fmla="*/ 203 h 252"/>
                <a:gd name="T26" fmla="*/ 198 w 249"/>
                <a:gd name="T27" fmla="*/ 182 h 252"/>
                <a:gd name="T28" fmla="*/ 209 w 249"/>
                <a:gd name="T29" fmla="*/ 156 h 252"/>
                <a:gd name="T30" fmla="*/ 214 w 249"/>
                <a:gd name="T31" fmla="*/ 126 h 252"/>
                <a:gd name="T32" fmla="*/ 209 w 249"/>
                <a:gd name="T33" fmla="*/ 98 h 252"/>
                <a:gd name="T34" fmla="*/ 198 w 249"/>
                <a:gd name="T35" fmla="*/ 70 h 252"/>
                <a:gd name="T36" fmla="*/ 179 w 249"/>
                <a:gd name="T37" fmla="*/ 49 h 252"/>
                <a:gd name="T38" fmla="*/ 153 w 249"/>
                <a:gd name="T39" fmla="*/ 37 h 252"/>
                <a:gd name="T40" fmla="*/ 123 w 249"/>
                <a:gd name="T41" fmla="*/ 33 h 252"/>
                <a:gd name="T42" fmla="*/ 123 w 249"/>
                <a:gd name="T43" fmla="*/ 0 h 252"/>
                <a:gd name="T44" fmla="*/ 165 w 249"/>
                <a:gd name="T45" fmla="*/ 7 h 252"/>
                <a:gd name="T46" fmla="*/ 200 w 249"/>
                <a:gd name="T47" fmla="*/ 26 h 252"/>
                <a:gd name="T48" fmla="*/ 226 w 249"/>
                <a:gd name="T49" fmla="*/ 51 h 252"/>
                <a:gd name="T50" fmla="*/ 242 w 249"/>
                <a:gd name="T51" fmla="*/ 86 h 252"/>
                <a:gd name="T52" fmla="*/ 249 w 249"/>
                <a:gd name="T53" fmla="*/ 126 h 252"/>
                <a:gd name="T54" fmla="*/ 242 w 249"/>
                <a:gd name="T55" fmla="*/ 168 h 252"/>
                <a:gd name="T56" fmla="*/ 226 w 249"/>
                <a:gd name="T57" fmla="*/ 203 h 252"/>
                <a:gd name="T58" fmla="*/ 200 w 249"/>
                <a:gd name="T59" fmla="*/ 228 h 252"/>
                <a:gd name="T60" fmla="*/ 165 w 249"/>
                <a:gd name="T61" fmla="*/ 247 h 252"/>
                <a:gd name="T62" fmla="*/ 123 w 249"/>
                <a:gd name="T63" fmla="*/ 252 h 252"/>
                <a:gd name="T64" fmla="*/ 84 w 249"/>
                <a:gd name="T65" fmla="*/ 247 h 252"/>
                <a:gd name="T66" fmla="*/ 49 w 249"/>
                <a:gd name="T67" fmla="*/ 228 h 252"/>
                <a:gd name="T68" fmla="*/ 23 w 249"/>
                <a:gd name="T69" fmla="*/ 203 h 252"/>
                <a:gd name="T70" fmla="*/ 4 w 249"/>
                <a:gd name="T71" fmla="*/ 168 h 252"/>
                <a:gd name="T72" fmla="*/ 0 w 249"/>
                <a:gd name="T73" fmla="*/ 126 h 252"/>
                <a:gd name="T74" fmla="*/ 4 w 249"/>
                <a:gd name="T75" fmla="*/ 86 h 252"/>
                <a:gd name="T76" fmla="*/ 23 w 249"/>
                <a:gd name="T77" fmla="*/ 51 h 252"/>
                <a:gd name="T78" fmla="*/ 49 w 249"/>
                <a:gd name="T79" fmla="*/ 26 h 252"/>
                <a:gd name="T80" fmla="*/ 84 w 249"/>
                <a:gd name="T81" fmla="*/ 7 h 252"/>
                <a:gd name="T82" fmla="*/ 123 w 249"/>
                <a:gd name="T83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2">
                  <a:moveTo>
                    <a:pt x="123" y="33"/>
                  </a:moveTo>
                  <a:lnTo>
                    <a:pt x="93" y="37"/>
                  </a:lnTo>
                  <a:lnTo>
                    <a:pt x="70" y="49"/>
                  </a:lnTo>
                  <a:lnTo>
                    <a:pt x="51" y="70"/>
                  </a:lnTo>
                  <a:lnTo>
                    <a:pt x="37" y="98"/>
                  </a:lnTo>
                  <a:lnTo>
                    <a:pt x="35" y="126"/>
                  </a:lnTo>
                  <a:lnTo>
                    <a:pt x="37" y="156"/>
                  </a:lnTo>
                  <a:lnTo>
                    <a:pt x="51" y="182"/>
                  </a:lnTo>
                  <a:lnTo>
                    <a:pt x="70" y="203"/>
                  </a:lnTo>
                  <a:lnTo>
                    <a:pt x="93" y="217"/>
                  </a:lnTo>
                  <a:lnTo>
                    <a:pt x="123" y="221"/>
                  </a:lnTo>
                  <a:lnTo>
                    <a:pt x="153" y="217"/>
                  </a:lnTo>
                  <a:lnTo>
                    <a:pt x="179" y="203"/>
                  </a:lnTo>
                  <a:lnTo>
                    <a:pt x="198" y="182"/>
                  </a:lnTo>
                  <a:lnTo>
                    <a:pt x="209" y="156"/>
                  </a:lnTo>
                  <a:lnTo>
                    <a:pt x="214" y="126"/>
                  </a:lnTo>
                  <a:lnTo>
                    <a:pt x="209" y="98"/>
                  </a:lnTo>
                  <a:lnTo>
                    <a:pt x="198" y="70"/>
                  </a:lnTo>
                  <a:lnTo>
                    <a:pt x="179" y="49"/>
                  </a:lnTo>
                  <a:lnTo>
                    <a:pt x="153" y="37"/>
                  </a:lnTo>
                  <a:lnTo>
                    <a:pt x="123" y="33"/>
                  </a:lnTo>
                  <a:close/>
                  <a:moveTo>
                    <a:pt x="123" y="0"/>
                  </a:moveTo>
                  <a:lnTo>
                    <a:pt x="165" y="7"/>
                  </a:lnTo>
                  <a:lnTo>
                    <a:pt x="200" y="26"/>
                  </a:lnTo>
                  <a:lnTo>
                    <a:pt x="226" y="51"/>
                  </a:lnTo>
                  <a:lnTo>
                    <a:pt x="242" y="86"/>
                  </a:lnTo>
                  <a:lnTo>
                    <a:pt x="249" y="126"/>
                  </a:lnTo>
                  <a:lnTo>
                    <a:pt x="242" y="168"/>
                  </a:lnTo>
                  <a:lnTo>
                    <a:pt x="226" y="203"/>
                  </a:lnTo>
                  <a:lnTo>
                    <a:pt x="200" y="228"/>
                  </a:lnTo>
                  <a:lnTo>
                    <a:pt x="165" y="247"/>
                  </a:lnTo>
                  <a:lnTo>
                    <a:pt x="123" y="252"/>
                  </a:lnTo>
                  <a:lnTo>
                    <a:pt x="84" y="247"/>
                  </a:lnTo>
                  <a:lnTo>
                    <a:pt x="49" y="228"/>
                  </a:lnTo>
                  <a:lnTo>
                    <a:pt x="23" y="203"/>
                  </a:lnTo>
                  <a:lnTo>
                    <a:pt x="4" y="168"/>
                  </a:lnTo>
                  <a:lnTo>
                    <a:pt x="0" y="126"/>
                  </a:lnTo>
                  <a:lnTo>
                    <a:pt x="4" y="86"/>
                  </a:lnTo>
                  <a:lnTo>
                    <a:pt x="23" y="51"/>
                  </a:lnTo>
                  <a:lnTo>
                    <a:pt x="49" y="26"/>
                  </a:lnTo>
                  <a:lnTo>
                    <a:pt x="84" y="7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4"/>
            <p:cNvSpPr>
              <a:spLocks noEditPoints="1"/>
            </p:cNvSpPr>
            <p:nvPr userDrawn="1"/>
          </p:nvSpPr>
          <p:spPr bwMode="auto">
            <a:xfrm>
              <a:off x="16024225" y="3175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88 w 170"/>
                <a:gd name="T7" fmla="*/ 105 h 240"/>
                <a:gd name="T8" fmla="*/ 102 w 170"/>
                <a:gd name="T9" fmla="*/ 100 h 240"/>
                <a:gd name="T10" fmla="*/ 114 w 170"/>
                <a:gd name="T11" fmla="*/ 96 h 240"/>
                <a:gd name="T12" fmla="*/ 123 w 170"/>
                <a:gd name="T13" fmla="*/ 84 h 240"/>
                <a:gd name="T14" fmla="*/ 125 w 170"/>
                <a:gd name="T15" fmla="*/ 68 h 240"/>
                <a:gd name="T16" fmla="*/ 123 w 170"/>
                <a:gd name="T17" fmla="*/ 51 h 240"/>
                <a:gd name="T18" fmla="*/ 114 w 170"/>
                <a:gd name="T19" fmla="*/ 40 h 240"/>
                <a:gd name="T20" fmla="*/ 102 w 170"/>
                <a:gd name="T21" fmla="*/ 33 h 240"/>
                <a:gd name="T22" fmla="*/ 88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09 w 170"/>
                <a:gd name="T33" fmla="*/ 2 h 240"/>
                <a:gd name="T34" fmla="*/ 130 w 170"/>
                <a:gd name="T35" fmla="*/ 12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8 h 240"/>
                <a:gd name="T44" fmla="*/ 156 w 170"/>
                <a:gd name="T45" fmla="*/ 89 h 240"/>
                <a:gd name="T46" fmla="*/ 144 w 170"/>
                <a:gd name="T47" fmla="*/ 109 h 240"/>
                <a:gd name="T48" fmla="*/ 125 w 170"/>
                <a:gd name="T49" fmla="*/ 123 h 240"/>
                <a:gd name="T50" fmla="*/ 100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7 w 170"/>
                <a:gd name="T57" fmla="*/ 133 h 240"/>
                <a:gd name="T58" fmla="*/ 32 w 170"/>
                <a:gd name="T59" fmla="*/ 133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88" y="105"/>
                  </a:lnTo>
                  <a:lnTo>
                    <a:pt x="102" y="100"/>
                  </a:lnTo>
                  <a:lnTo>
                    <a:pt x="114" y="96"/>
                  </a:lnTo>
                  <a:lnTo>
                    <a:pt x="123" y="84"/>
                  </a:lnTo>
                  <a:lnTo>
                    <a:pt x="125" y="68"/>
                  </a:lnTo>
                  <a:lnTo>
                    <a:pt x="123" y="51"/>
                  </a:lnTo>
                  <a:lnTo>
                    <a:pt x="114" y="40"/>
                  </a:lnTo>
                  <a:lnTo>
                    <a:pt x="102" y="33"/>
                  </a:lnTo>
                  <a:lnTo>
                    <a:pt x="88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09" y="2"/>
                  </a:lnTo>
                  <a:lnTo>
                    <a:pt x="130" y="12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8"/>
                  </a:lnTo>
                  <a:lnTo>
                    <a:pt x="156" y="89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0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7" y="133"/>
                  </a:lnTo>
                  <a:lnTo>
                    <a:pt x="32" y="133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5"/>
            <p:cNvSpPr>
              <a:spLocks/>
            </p:cNvSpPr>
            <p:nvPr userDrawn="1"/>
          </p:nvSpPr>
          <p:spPr bwMode="auto">
            <a:xfrm>
              <a:off x="16341725" y="3175"/>
              <a:ext cx="225425" cy="381000"/>
            </a:xfrm>
            <a:custGeom>
              <a:avLst/>
              <a:gdLst>
                <a:gd name="T0" fmla="*/ 0 w 142"/>
                <a:gd name="T1" fmla="*/ 0 h 240"/>
                <a:gd name="T2" fmla="*/ 32 w 142"/>
                <a:gd name="T3" fmla="*/ 0 h 240"/>
                <a:gd name="T4" fmla="*/ 32 w 142"/>
                <a:gd name="T5" fmla="*/ 210 h 240"/>
                <a:gd name="T6" fmla="*/ 142 w 142"/>
                <a:gd name="T7" fmla="*/ 210 h 240"/>
                <a:gd name="T8" fmla="*/ 142 w 142"/>
                <a:gd name="T9" fmla="*/ 240 h 240"/>
                <a:gd name="T10" fmla="*/ 0 w 142"/>
                <a:gd name="T11" fmla="*/ 240 h 240"/>
                <a:gd name="T12" fmla="*/ 0 w 142"/>
                <a:gd name="T1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2" h="240">
                  <a:moveTo>
                    <a:pt x="0" y="0"/>
                  </a:moveTo>
                  <a:lnTo>
                    <a:pt x="32" y="0"/>
                  </a:lnTo>
                  <a:lnTo>
                    <a:pt x="32" y="210"/>
                  </a:lnTo>
                  <a:lnTo>
                    <a:pt x="142" y="210"/>
                  </a:lnTo>
                  <a:lnTo>
                    <a:pt x="14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46"/>
            <p:cNvSpPr>
              <a:spLocks noEditPoints="1"/>
            </p:cNvSpPr>
            <p:nvPr userDrawn="1"/>
          </p:nvSpPr>
          <p:spPr bwMode="auto">
            <a:xfrm>
              <a:off x="16603663" y="3175"/>
              <a:ext cx="328613" cy="381000"/>
            </a:xfrm>
            <a:custGeom>
              <a:avLst/>
              <a:gdLst>
                <a:gd name="T0" fmla="*/ 33 w 207"/>
                <a:gd name="T1" fmla="*/ 30 h 240"/>
                <a:gd name="T2" fmla="*/ 33 w 207"/>
                <a:gd name="T3" fmla="*/ 210 h 240"/>
                <a:gd name="T4" fmla="*/ 72 w 207"/>
                <a:gd name="T5" fmla="*/ 210 h 240"/>
                <a:gd name="T6" fmla="*/ 105 w 207"/>
                <a:gd name="T7" fmla="*/ 205 h 240"/>
                <a:gd name="T8" fmla="*/ 133 w 207"/>
                <a:gd name="T9" fmla="*/ 193 h 240"/>
                <a:gd name="T10" fmla="*/ 154 w 207"/>
                <a:gd name="T11" fmla="*/ 177 h 240"/>
                <a:gd name="T12" fmla="*/ 168 w 207"/>
                <a:gd name="T13" fmla="*/ 151 h 240"/>
                <a:gd name="T14" fmla="*/ 175 w 207"/>
                <a:gd name="T15" fmla="*/ 119 h 240"/>
                <a:gd name="T16" fmla="*/ 172 w 207"/>
                <a:gd name="T17" fmla="*/ 105 h 240"/>
                <a:gd name="T18" fmla="*/ 170 w 207"/>
                <a:gd name="T19" fmla="*/ 89 h 240"/>
                <a:gd name="T20" fmla="*/ 161 w 207"/>
                <a:gd name="T21" fmla="*/ 72 h 240"/>
                <a:gd name="T22" fmla="*/ 149 w 207"/>
                <a:gd name="T23" fmla="*/ 56 h 240"/>
                <a:gd name="T24" fmla="*/ 133 w 207"/>
                <a:gd name="T25" fmla="*/ 42 h 240"/>
                <a:gd name="T26" fmla="*/ 109 w 207"/>
                <a:gd name="T27" fmla="*/ 35 h 240"/>
                <a:gd name="T28" fmla="*/ 82 w 207"/>
                <a:gd name="T29" fmla="*/ 30 h 240"/>
                <a:gd name="T30" fmla="*/ 33 w 207"/>
                <a:gd name="T31" fmla="*/ 30 h 240"/>
                <a:gd name="T32" fmla="*/ 0 w 207"/>
                <a:gd name="T33" fmla="*/ 0 h 240"/>
                <a:gd name="T34" fmla="*/ 84 w 207"/>
                <a:gd name="T35" fmla="*/ 0 h 240"/>
                <a:gd name="T36" fmla="*/ 121 w 207"/>
                <a:gd name="T37" fmla="*/ 5 h 240"/>
                <a:gd name="T38" fmla="*/ 151 w 207"/>
                <a:gd name="T39" fmla="*/ 16 h 240"/>
                <a:gd name="T40" fmla="*/ 175 w 207"/>
                <a:gd name="T41" fmla="*/ 33 h 240"/>
                <a:gd name="T42" fmla="*/ 191 w 207"/>
                <a:gd name="T43" fmla="*/ 54 h 240"/>
                <a:gd name="T44" fmla="*/ 200 w 207"/>
                <a:gd name="T45" fmla="*/ 77 h 240"/>
                <a:gd name="T46" fmla="*/ 207 w 207"/>
                <a:gd name="T47" fmla="*/ 100 h 240"/>
                <a:gd name="T48" fmla="*/ 207 w 207"/>
                <a:gd name="T49" fmla="*/ 119 h 240"/>
                <a:gd name="T50" fmla="*/ 205 w 207"/>
                <a:gd name="T51" fmla="*/ 149 h 240"/>
                <a:gd name="T52" fmla="*/ 193 w 207"/>
                <a:gd name="T53" fmla="*/ 177 h 240"/>
                <a:gd name="T54" fmla="*/ 175 w 207"/>
                <a:gd name="T55" fmla="*/ 203 h 240"/>
                <a:gd name="T56" fmla="*/ 149 w 207"/>
                <a:gd name="T57" fmla="*/ 221 h 240"/>
                <a:gd name="T58" fmla="*/ 116 w 207"/>
                <a:gd name="T59" fmla="*/ 235 h 240"/>
                <a:gd name="T60" fmla="*/ 77 w 207"/>
                <a:gd name="T61" fmla="*/ 240 h 240"/>
                <a:gd name="T62" fmla="*/ 0 w 207"/>
                <a:gd name="T63" fmla="*/ 240 h 240"/>
                <a:gd name="T64" fmla="*/ 0 w 207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7" h="240">
                  <a:moveTo>
                    <a:pt x="33" y="30"/>
                  </a:moveTo>
                  <a:lnTo>
                    <a:pt x="33" y="210"/>
                  </a:lnTo>
                  <a:lnTo>
                    <a:pt x="72" y="210"/>
                  </a:lnTo>
                  <a:lnTo>
                    <a:pt x="105" y="205"/>
                  </a:lnTo>
                  <a:lnTo>
                    <a:pt x="133" y="193"/>
                  </a:lnTo>
                  <a:lnTo>
                    <a:pt x="154" y="177"/>
                  </a:lnTo>
                  <a:lnTo>
                    <a:pt x="168" y="151"/>
                  </a:lnTo>
                  <a:lnTo>
                    <a:pt x="175" y="119"/>
                  </a:lnTo>
                  <a:lnTo>
                    <a:pt x="172" y="105"/>
                  </a:lnTo>
                  <a:lnTo>
                    <a:pt x="170" y="89"/>
                  </a:lnTo>
                  <a:lnTo>
                    <a:pt x="161" y="72"/>
                  </a:lnTo>
                  <a:lnTo>
                    <a:pt x="149" y="56"/>
                  </a:lnTo>
                  <a:lnTo>
                    <a:pt x="133" y="42"/>
                  </a:lnTo>
                  <a:lnTo>
                    <a:pt x="109" y="35"/>
                  </a:lnTo>
                  <a:lnTo>
                    <a:pt x="82" y="30"/>
                  </a:lnTo>
                  <a:lnTo>
                    <a:pt x="33" y="30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21" y="5"/>
                  </a:lnTo>
                  <a:lnTo>
                    <a:pt x="151" y="16"/>
                  </a:lnTo>
                  <a:lnTo>
                    <a:pt x="175" y="33"/>
                  </a:lnTo>
                  <a:lnTo>
                    <a:pt x="191" y="54"/>
                  </a:lnTo>
                  <a:lnTo>
                    <a:pt x="200" y="77"/>
                  </a:lnTo>
                  <a:lnTo>
                    <a:pt x="207" y="100"/>
                  </a:lnTo>
                  <a:lnTo>
                    <a:pt x="207" y="119"/>
                  </a:lnTo>
                  <a:lnTo>
                    <a:pt x="205" y="149"/>
                  </a:lnTo>
                  <a:lnTo>
                    <a:pt x="193" y="177"/>
                  </a:lnTo>
                  <a:lnTo>
                    <a:pt x="175" y="203"/>
                  </a:lnTo>
                  <a:lnTo>
                    <a:pt x="149" y="221"/>
                  </a:lnTo>
                  <a:lnTo>
                    <a:pt x="116" y="235"/>
                  </a:lnTo>
                  <a:lnTo>
                    <a:pt x="77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58" name="Group 57"/>
            <p:cNvGrpSpPr/>
            <p:nvPr userDrawn="1"/>
          </p:nvGrpSpPr>
          <p:grpSpPr>
            <a:xfrm>
              <a:off x="7003917" y="-481263"/>
              <a:ext cx="2430980" cy="875636"/>
              <a:chOff x="271463" y="2852738"/>
              <a:chExt cx="3190876" cy="1149350"/>
            </a:xfrm>
          </p:grpSpPr>
          <p:sp>
            <p:nvSpPr>
              <p:cNvPr id="59" name="Freeform 6"/>
              <p:cNvSpPr>
                <a:spLocks/>
              </p:cNvSpPr>
              <p:nvPr/>
            </p:nvSpPr>
            <p:spPr bwMode="auto">
              <a:xfrm>
                <a:off x="1577976" y="2852738"/>
                <a:ext cx="609600" cy="1149350"/>
              </a:xfrm>
              <a:custGeom>
                <a:avLst/>
                <a:gdLst>
                  <a:gd name="T0" fmla="*/ 0 w 384"/>
                  <a:gd name="T1" fmla="*/ 0 h 724"/>
                  <a:gd name="T2" fmla="*/ 41 w 384"/>
                  <a:gd name="T3" fmla="*/ 0 h 724"/>
                  <a:gd name="T4" fmla="*/ 192 w 384"/>
                  <a:gd name="T5" fmla="*/ 241 h 724"/>
                  <a:gd name="T6" fmla="*/ 341 w 384"/>
                  <a:gd name="T7" fmla="*/ 0 h 724"/>
                  <a:gd name="T8" fmla="*/ 382 w 384"/>
                  <a:gd name="T9" fmla="*/ 0 h 724"/>
                  <a:gd name="T10" fmla="*/ 382 w 384"/>
                  <a:gd name="T11" fmla="*/ 723 h 724"/>
                  <a:gd name="T12" fmla="*/ 384 w 384"/>
                  <a:gd name="T13" fmla="*/ 724 h 724"/>
                  <a:gd name="T14" fmla="*/ 341 w 384"/>
                  <a:gd name="T15" fmla="*/ 724 h 724"/>
                  <a:gd name="T16" fmla="*/ 192 w 384"/>
                  <a:gd name="T17" fmla="*/ 483 h 724"/>
                  <a:gd name="T18" fmla="*/ 41 w 384"/>
                  <a:gd name="T19" fmla="*/ 724 h 724"/>
                  <a:gd name="T20" fmla="*/ 0 w 384"/>
                  <a:gd name="T21" fmla="*/ 724 h 724"/>
                  <a:gd name="T22" fmla="*/ 0 w 384"/>
                  <a:gd name="T2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84" h="724">
                    <a:moveTo>
                      <a:pt x="0" y="0"/>
                    </a:moveTo>
                    <a:lnTo>
                      <a:pt x="41" y="0"/>
                    </a:lnTo>
                    <a:lnTo>
                      <a:pt x="192" y="241"/>
                    </a:lnTo>
                    <a:lnTo>
                      <a:pt x="341" y="0"/>
                    </a:lnTo>
                    <a:lnTo>
                      <a:pt x="382" y="0"/>
                    </a:lnTo>
                    <a:lnTo>
                      <a:pt x="382" y="723"/>
                    </a:lnTo>
                    <a:lnTo>
                      <a:pt x="384" y="724"/>
                    </a:lnTo>
                    <a:lnTo>
                      <a:pt x="341" y="724"/>
                    </a:lnTo>
                    <a:lnTo>
                      <a:pt x="192" y="483"/>
                    </a:lnTo>
                    <a:lnTo>
                      <a:pt x="41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DB2D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7"/>
              <p:cNvSpPr>
                <a:spLocks/>
              </p:cNvSpPr>
              <p:nvPr/>
            </p:nvSpPr>
            <p:spPr bwMode="auto">
              <a:xfrm>
                <a:off x="1225551" y="2852738"/>
                <a:ext cx="352425" cy="1149350"/>
              </a:xfrm>
              <a:custGeom>
                <a:avLst/>
                <a:gdLst>
                  <a:gd name="T0" fmla="*/ 0 w 222"/>
                  <a:gd name="T1" fmla="*/ 0 h 724"/>
                  <a:gd name="T2" fmla="*/ 222 w 222"/>
                  <a:gd name="T3" fmla="*/ 0 h 724"/>
                  <a:gd name="T4" fmla="*/ 222 w 222"/>
                  <a:gd name="T5" fmla="*/ 724 h 724"/>
                  <a:gd name="T6" fmla="*/ 0 w 222"/>
                  <a:gd name="T7" fmla="*/ 724 h 724"/>
                  <a:gd name="T8" fmla="*/ 222 w 222"/>
                  <a:gd name="T9" fmla="*/ 361 h 724"/>
                  <a:gd name="T10" fmla="*/ 0 w 222"/>
                  <a:gd name="T1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2" h="724">
                    <a:moveTo>
                      <a:pt x="0" y="0"/>
                    </a:moveTo>
                    <a:lnTo>
                      <a:pt x="222" y="0"/>
                    </a:lnTo>
                    <a:lnTo>
                      <a:pt x="222" y="724"/>
                    </a:lnTo>
                    <a:lnTo>
                      <a:pt x="0" y="724"/>
                    </a:lnTo>
                    <a:lnTo>
                      <a:pt x="222" y="3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5843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8"/>
              <p:cNvSpPr>
                <a:spLocks/>
              </p:cNvSpPr>
              <p:nvPr/>
            </p:nvSpPr>
            <p:spPr bwMode="auto">
              <a:xfrm>
                <a:off x="2184401" y="2852738"/>
                <a:ext cx="354013" cy="1149350"/>
              </a:xfrm>
              <a:custGeom>
                <a:avLst/>
                <a:gdLst>
                  <a:gd name="T0" fmla="*/ 0 w 223"/>
                  <a:gd name="T1" fmla="*/ 0 h 724"/>
                  <a:gd name="T2" fmla="*/ 223 w 223"/>
                  <a:gd name="T3" fmla="*/ 0 h 724"/>
                  <a:gd name="T4" fmla="*/ 2 w 223"/>
                  <a:gd name="T5" fmla="*/ 361 h 724"/>
                  <a:gd name="T6" fmla="*/ 223 w 223"/>
                  <a:gd name="T7" fmla="*/ 724 h 724"/>
                  <a:gd name="T8" fmla="*/ 2 w 223"/>
                  <a:gd name="T9" fmla="*/ 724 h 724"/>
                  <a:gd name="T10" fmla="*/ 0 w 223"/>
                  <a:gd name="T11" fmla="*/ 723 h 724"/>
                  <a:gd name="T12" fmla="*/ 0 w 223"/>
                  <a:gd name="T1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2" y="361"/>
                    </a:lnTo>
                    <a:lnTo>
                      <a:pt x="223" y="724"/>
                    </a:lnTo>
                    <a:lnTo>
                      <a:pt x="2" y="724"/>
                    </a:lnTo>
                    <a:lnTo>
                      <a:pt x="0" y="7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3983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9"/>
              <p:cNvSpPr>
                <a:spLocks noEditPoints="1"/>
              </p:cNvSpPr>
              <p:nvPr/>
            </p:nvSpPr>
            <p:spPr bwMode="auto">
              <a:xfrm>
                <a:off x="2187576" y="2852738"/>
                <a:ext cx="1274763" cy="1149350"/>
              </a:xfrm>
              <a:custGeom>
                <a:avLst/>
                <a:gdLst>
                  <a:gd name="T0" fmla="*/ 221 w 803"/>
                  <a:gd name="T1" fmla="*/ 179 h 724"/>
                  <a:gd name="T2" fmla="*/ 221 w 803"/>
                  <a:gd name="T3" fmla="*/ 383 h 724"/>
                  <a:gd name="T4" fmla="*/ 523 w 803"/>
                  <a:gd name="T5" fmla="*/ 383 h 724"/>
                  <a:gd name="T6" fmla="*/ 543 w 803"/>
                  <a:gd name="T7" fmla="*/ 382 h 724"/>
                  <a:gd name="T8" fmla="*/ 560 w 803"/>
                  <a:gd name="T9" fmla="*/ 374 h 724"/>
                  <a:gd name="T10" fmla="*/ 573 w 803"/>
                  <a:gd name="T11" fmla="*/ 361 h 724"/>
                  <a:gd name="T12" fmla="*/ 583 w 803"/>
                  <a:gd name="T13" fmla="*/ 346 h 724"/>
                  <a:gd name="T14" fmla="*/ 589 w 803"/>
                  <a:gd name="T15" fmla="*/ 329 h 724"/>
                  <a:gd name="T16" fmla="*/ 594 w 803"/>
                  <a:gd name="T17" fmla="*/ 310 h 724"/>
                  <a:gd name="T18" fmla="*/ 596 w 803"/>
                  <a:gd name="T19" fmla="*/ 292 h 724"/>
                  <a:gd name="T20" fmla="*/ 596 w 803"/>
                  <a:gd name="T21" fmla="*/ 256 h 724"/>
                  <a:gd name="T22" fmla="*/ 592 w 803"/>
                  <a:gd name="T23" fmla="*/ 233 h 724"/>
                  <a:gd name="T24" fmla="*/ 586 w 803"/>
                  <a:gd name="T25" fmla="*/ 215 h 724"/>
                  <a:gd name="T26" fmla="*/ 574 w 803"/>
                  <a:gd name="T27" fmla="*/ 200 h 724"/>
                  <a:gd name="T28" fmla="*/ 558 w 803"/>
                  <a:gd name="T29" fmla="*/ 188 h 724"/>
                  <a:gd name="T30" fmla="*/ 533 w 803"/>
                  <a:gd name="T31" fmla="*/ 182 h 724"/>
                  <a:gd name="T32" fmla="*/ 504 w 803"/>
                  <a:gd name="T33" fmla="*/ 179 h 724"/>
                  <a:gd name="T34" fmla="*/ 221 w 803"/>
                  <a:gd name="T35" fmla="*/ 179 h 724"/>
                  <a:gd name="T36" fmla="*/ 221 w 803"/>
                  <a:gd name="T37" fmla="*/ 0 h 724"/>
                  <a:gd name="T38" fmla="*/ 540 w 803"/>
                  <a:gd name="T39" fmla="*/ 0 h 724"/>
                  <a:gd name="T40" fmla="*/ 589 w 803"/>
                  <a:gd name="T41" fmla="*/ 2 h 724"/>
                  <a:gd name="T42" fmla="*/ 633 w 803"/>
                  <a:gd name="T43" fmla="*/ 8 h 724"/>
                  <a:gd name="T44" fmla="*/ 670 w 803"/>
                  <a:gd name="T45" fmla="*/ 18 h 724"/>
                  <a:gd name="T46" fmla="*/ 702 w 803"/>
                  <a:gd name="T47" fmla="*/ 33 h 724"/>
                  <a:gd name="T48" fmla="*/ 729 w 803"/>
                  <a:gd name="T49" fmla="*/ 49 h 724"/>
                  <a:gd name="T50" fmla="*/ 750 w 803"/>
                  <a:gd name="T51" fmla="*/ 70 h 724"/>
                  <a:gd name="T52" fmla="*/ 768 w 803"/>
                  <a:gd name="T53" fmla="*/ 93 h 724"/>
                  <a:gd name="T54" fmla="*/ 781 w 803"/>
                  <a:gd name="T55" fmla="*/ 120 h 724"/>
                  <a:gd name="T56" fmla="*/ 791 w 803"/>
                  <a:gd name="T57" fmla="*/ 149 h 724"/>
                  <a:gd name="T58" fmla="*/ 798 w 803"/>
                  <a:gd name="T59" fmla="*/ 180 h 724"/>
                  <a:gd name="T60" fmla="*/ 803 w 803"/>
                  <a:gd name="T61" fmla="*/ 213 h 724"/>
                  <a:gd name="T62" fmla="*/ 803 w 803"/>
                  <a:gd name="T63" fmla="*/ 247 h 724"/>
                  <a:gd name="T64" fmla="*/ 803 w 803"/>
                  <a:gd name="T65" fmla="*/ 333 h 724"/>
                  <a:gd name="T66" fmla="*/ 803 w 803"/>
                  <a:gd name="T67" fmla="*/ 361 h 724"/>
                  <a:gd name="T68" fmla="*/ 798 w 803"/>
                  <a:gd name="T69" fmla="*/ 392 h 724"/>
                  <a:gd name="T70" fmla="*/ 791 w 803"/>
                  <a:gd name="T71" fmla="*/ 421 h 724"/>
                  <a:gd name="T72" fmla="*/ 781 w 803"/>
                  <a:gd name="T73" fmla="*/ 449 h 724"/>
                  <a:gd name="T74" fmla="*/ 768 w 803"/>
                  <a:gd name="T75" fmla="*/ 475 h 724"/>
                  <a:gd name="T76" fmla="*/ 750 w 803"/>
                  <a:gd name="T77" fmla="*/ 500 h 724"/>
                  <a:gd name="T78" fmla="*/ 729 w 803"/>
                  <a:gd name="T79" fmla="*/ 521 h 724"/>
                  <a:gd name="T80" fmla="*/ 704 w 803"/>
                  <a:gd name="T81" fmla="*/ 539 h 724"/>
                  <a:gd name="T82" fmla="*/ 673 w 803"/>
                  <a:gd name="T83" fmla="*/ 552 h 724"/>
                  <a:gd name="T84" fmla="*/ 638 w 803"/>
                  <a:gd name="T85" fmla="*/ 560 h 724"/>
                  <a:gd name="T86" fmla="*/ 597 w 803"/>
                  <a:gd name="T87" fmla="*/ 564 h 724"/>
                  <a:gd name="T88" fmla="*/ 221 w 803"/>
                  <a:gd name="T89" fmla="*/ 564 h 724"/>
                  <a:gd name="T90" fmla="*/ 221 w 803"/>
                  <a:gd name="T91" fmla="*/ 724 h 724"/>
                  <a:gd name="T92" fmla="*/ 221 w 803"/>
                  <a:gd name="T93" fmla="*/ 724 h 724"/>
                  <a:gd name="T94" fmla="*/ 0 w 803"/>
                  <a:gd name="T95" fmla="*/ 361 h 724"/>
                  <a:gd name="T96" fmla="*/ 221 w 803"/>
                  <a:gd name="T97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03" h="724">
                    <a:moveTo>
                      <a:pt x="221" y="179"/>
                    </a:moveTo>
                    <a:lnTo>
                      <a:pt x="221" y="383"/>
                    </a:lnTo>
                    <a:lnTo>
                      <a:pt x="523" y="383"/>
                    </a:lnTo>
                    <a:lnTo>
                      <a:pt x="543" y="382"/>
                    </a:lnTo>
                    <a:lnTo>
                      <a:pt x="560" y="374"/>
                    </a:lnTo>
                    <a:lnTo>
                      <a:pt x="573" y="361"/>
                    </a:lnTo>
                    <a:lnTo>
                      <a:pt x="583" y="346"/>
                    </a:lnTo>
                    <a:lnTo>
                      <a:pt x="589" y="329"/>
                    </a:lnTo>
                    <a:lnTo>
                      <a:pt x="594" y="310"/>
                    </a:lnTo>
                    <a:lnTo>
                      <a:pt x="596" y="292"/>
                    </a:lnTo>
                    <a:lnTo>
                      <a:pt x="596" y="256"/>
                    </a:lnTo>
                    <a:lnTo>
                      <a:pt x="592" y="233"/>
                    </a:lnTo>
                    <a:lnTo>
                      <a:pt x="586" y="215"/>
                    </a:lnTo>
                    <a:lnTo>
                      <a:pt x="574" y="200"/>
                    </a:lnTo>
                    <a:lnTo>
                      <a:pt x="558" y="188"/>
                    </a:lnTo>
                    <a:lnTo>
                      <a:pt x="533" y="182"/>
                    </a:lnTo>
                    <a:lnTo>
                      <a:pt x="504" y="179"/>
                    </a:lnTo>
                    <a:lnTo>
                      <a:pt x="221" y="179"/>
                    </a:lnTo>
                    <a:close/>
                    <a:moveTo>
                      <a:pt x="221" y="0"/>
                    </a:moveTo>
                    <a:lnTo>
                      <a:pt x="540" y="0"/>
                    </a:lnTo>
                    <a:lnTo>
                      <a:pt x="589" y="2"/>
                    </a:lnTo>
                    <a:lnTo>
                      <a:pt x="633" y="8"/>
                    </a:lnTo>
                    <a:lnTo>
                      <a:pt x="670" y="18"/>
                    </a:lnTo>
                    <a:lnTo>
                      <a:pt x="702" y="33"/>
                    </a:lnTo>
                    <a:lnTo>
                      <a:pt x="729" y="49"/>
                    </a:lnTo>
                    <a:lnTo>
                      <a:pt x="750" y="70"/>
                    </a:lnTo>
                    <a:lnTo>
                      <a:pt x="768" y="93"/>
                    </a:lnTo>
                    <a:lnTo>
                      <a:pt x="781" y="120"/>
                    </a:lnTo>
                    <a:lnTo>
                      <a:pt x="791" y="149"/>
                    </a:lnTo>
                    <a:lnTo>
                      <a:pt x="798" y="180"/>
                    </a:lnTo>
                    <a:lnTo>
                      <a:pt x="803" y="213"/>
                    </a:lnTo>
                    <a:lnTo>
                      <a:pt x="803" y="247"/>
                    </a:lnTo>
                    <a:lnTo>
                      <a:pt x="803" y="333"/>
                    </a:lnTo>
                    <a:lnTo>
                      <a:pt x="803" y="361"/>
                    </a:lnTo>
                    <a:lnTo>
                      <a:pt x="798" y="392"/>
                    </a:lnTo>
                    <a:lnTo>
                      <a:pt x="791" y="421"/>
                    </a:lnTo>
                    <a:lnTo>
                      <a:pt x="781" y="449"/>
                    </a:lnTo>
                    <a:lnTo>
                      <a:pt x="768" y="475"/>
                    </a:lnTo>
                    <a:lnTo>
                      <a:pt x="750" y="500"/>
                    </a:lnTo>
                    <a:lnTo>
                      <a:pt x="729" y="521"/>
                    </a:lnTo>
                    <a:lnTo>
                      <a:pt x="704" y="539"/>
                    </a:lnTo>
                    <a:lnTo>
                      <a:pt x="673" y="552"/>
                    </a:lnTo>
                    <a:lnTo>
                      <a:pt x="638" y="560"/>
                    </a:lnTo>
                    <a:lnTo>
                      <a:pt x="597" y="564"/>
                    </a:lnTo>
                    <a:lnTo>
                      <a:pt x="221" y="564"/>
                    </a:lnTo>
                    <a:lnTo>
                      <a:pt x="221" y="724"/>
                    </a:lnTo>
                    <a:lnTo>
                      <a:pt x="221" y="724"/>
                    </a:lnTo>
                    <a:lnTo>
                      <a:pt x="0" y="361"/>
                    </a:lnTo>
                    <a:lnTo>
                      <a:pt x="221" y="0"/>
                    </a:lnTo>
                    <a:close/>
                  </a:path>
                </a:pathLst>
              </a:custGeom>
              <a:solidFill>
                <a:srgbClr val="C7D22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10"/>
              <p:cNvSpPr>
                <a:spLocks/>
              </p:cNvSpPr>
              <p:nvPr/>
            </p:nvSpPr>
            <p:spPr bwMode="auto">
              <a:xfrm>
                <a:off x="271463" y="2852738"/>
                <a:ext cx="1306513" cy="1149350"/>
              </a:xfrm>
              <a:custGeom>
                <a:avLst/>
                <a:gdLst>
                  <a:gd name="T0" fmla="*/ 0 w 823"/>
                  <a:gd name="T1" fmla="*/ 0 h 724"/>
                  <a:gd name="T2" fmla="*/ 223 w 823"/>
                  <a:gd name="T3" fmla="*/ 0 h 724"/>
                  <a:gd name="T4" fmla="*/ 601 w 823"/>
                  <a:gd name="T5" fmla="*/ 438 h 724"/>
                  <a:gd name="T6" fmla="*/ 601 w 823"/>
                  <a:gd name="T7" fmla="*/ 0 h 724"/>
                  <a:gd name="T8" fmla="*/ 601 w 823"/>
                  <a:gd name="T9" fmla="*/ 0 h 724"/>
                  <a:gd name="T10" fmla="*/ 823 w 823"/>
                  <a:gd name="T11" fmla="*/ 361 h 724"/>
                  <a:gd name="T12" fmla="*/ 601 w 823"/>
                  <a:gd name="T13" fmla="*/ 724 h 724"/>
                  <a:gd name="T14" fmla="*/ 223 w 823"/>
                  <a:gd name="T15" fmla="*/ 287 h 724"/>
                  <a:gd name="T16" fmla="*/ 223 w 823"/>
                  <a:gd name="T17" fmla="*/ 724 h 724"/>
                  <a:gd name="T18" fmla="*/ 0 w 823"/>
                  <a:gd name="T19" fmla="*/ 724 h 724"/>
                  <a:gd name="T20" fmla="*/ 0 w 823"/>
                  <a:gd name="T2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601" y="438"/>
                    </a:lnTo>
                    <a:lnTo>
                      <a:pt x="601" y="0"/>
                    </a:lnTo>
                    <a:lnTo>
                      <a:pt x="601" y="0"/>
                    </a:lnTo>
                    <a:lnTo>
                      <a:pt x="823" y="361"/>
                    </a:lnTo>
                    <a:lnTo>
                      <a:pt x="601" y="724"/>
                    </a:lnTo>
                    <a:lnTo>
                      <a:pt x="223" y="287"/>
                    </a:lnTo>
                    <a:lnTo>
                      <a:pt x="223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AD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" name="Group 3"/>
          <p:cNvGrpSpPr/>
          <p:nvPr userDrawn="1"/>
        </p:nvGrpSpPr>
        <p:grpSpPr>
          <a:xfrm>
            <a:off x="0" y="4211972"/>
            <a:ext cx="12192000" cy="1367166"/>
            <a:chOff x="0" y="4166252"/>
            <a:chExt cx="12192000" cy="1367166"/>
          </a:xfrm>
        </p:grpSpPr>
        <p:pic>
          <p:nvPicPr>
            <p:cNvPr id="50" name="Picture 4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268161"/>
              <a:ext cx="12192000" cy="1104900"/>
            </a:xfrm>
            <a:prstGeom prst="rect">
              <a:avLst/>
            </a:prstGeom>
          </p:spPr>
        </p:pic>
        <p:grpSp>
          <p:nvGrpSpPr>
            <p:cNvPr id="51" name="Group 50"/>
            <p:cNvGrpSpPr/>
            <p:nvPr userDrawn="1"/>
          </p:nvGrpSpPr>
          <p:grpSpPr>
            <a:xfrm>
              <a:off x="3011822" y="4166252"/>
              <a:ext cx="588628" cy="588628"/>
              <a:chOff x="6862686" y="3757371"/>
              <a:chExt cx="1388962" cy="1388962"/>
            </a:xfrm>
          </p:grpSpPr>
          <p:sp>
            <p:nvSpPr>
              <p:cNvPr id="53" name="Donut 52"/>
              <p:cNvSpPr/>
              <p:nvPr/>
            </p:nvSpPr>
            <p:spPr>
              <a:xfrm>
                <a:off x="6862686" y="3757371"/>
                <a:ext cx="1388962" cy="1388962"/>
              </a:xfrm>
              <a:prstGeom prst="donut">
                <a:avLst>
                  <a:gd name="adj" fmla="val 614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54" name="Picture 5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98730" y="4114458"/>
                <a:ext cx="716874" cy="576878"/>
              </a:xfrm>
              <a:prstGeom prst="rect">
                <a:avLst/>
              </a:prstGeom>
            </p:spPr>
          </p:pic>
        </p:grpSp>
        <p:grpSp>
          <p:nvGrpSpPr>
            <p:cNvPr id="55" name="Group 54"/>
            <p:cNvGrpSpPr/>
            <p:nvPr userDrawn="1"/>
          </p:nvGrpSpPr>
          <p:grpSpPr>
            <a:xfrm>
              <a:off x="4636351" y="4720590"/>
              <a:ext cx="783583" cy="783583"/>
              <a:chOff x="656450" y="2171639"/>
              <a:chExt cx="1388962" cy="1388962"/>
            </a:xfrm>
          </p:grpSpPr>
          <p:sp>
            <p:nvSpPr>
              <p:cNvPr id="64" name="Donut 63"/>
              <p:cNvSpPr/>
              <p:nvPr/>
            </p:nvSpPr>
            <p:spPr>
              <a:xfrm>
                <a:off x="656450" y="2171639"/>
                <a:ext cx="1388962" cy="1388962"/>
              </a:xfrm>
              <a:prstGeom prst="donut">
                <a:avLst>
                  <a:gd name="adj" fmla="val 614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65" name="Picture 64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58132" y="2638290"/>
                <a:ext cx="785598" cy="446809"/>
              </a:xfrm>
              <a:prstGeom prst="rect">
                <a:avLst/>
              </a:prstGeom>
            </p:spPr>
          </p:pic>
        </p:grpSp>
        <p:grpSp>
          <p:nvGrpSpPr>
            <p:cNvPr id="66" name="Group 65"/>
            <p:cNvGrpSpPr/>
            <p:nvPr userDrawn="1"/>
          </p:nvGrpSpPr>
          <p:grpSpPr>
            <a:xfrm>
              <a:off x="1590791" y="4752461"/>
              <a:ext cx="748987" cy="748987"/>
              <a:chOff x="2208009" y="539609"/>
              <a:chExt cx="1388962" cy="1388962"/>
            </a:xfrm>
          </p:grpSpPr>
          <p:sp>
            <p:nvSpPr>
              <p:cNvPr id="68" name="Donut 67"/>
              <p:cNvSpPr/>
              <p:nvPr/>
            </p:nvSpPr>
            <p:spPr>
              <a:xfrm>
                <a:off x="2208009" y="539609"/>
                <a:ext cx="1388962" cy="1388962"/>
              </a:xfrm>
              <a:prstGeom prst="donut">
                <a:avLst>
                  <a:gd name="adj" fmla="val 614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69" name="Picture 68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80637" y="876720"/>
                <a:ext cx="443707" cy="608580"/>
              </a:xfrm>
              <a:prstGeom prst="rect">
                <a:avLst/>
              </a:prstGeom>
            </p:spPr>
          </p:pic>
        </p:grpSp>
        <p:grpSp>
          <p:nvGrpSpPr>
            <p:cNvPr id="70" name="Group 69"/>
            <p:cNvGrpSpPr/>
            <p:nvPr userDrawn="1"/>
          </p:nvGrpSpPr>
          <p:grpSpPr>
            <a:xfrm>
              <a:off x="8630733" y="4886953"/>
              <a:ext cx="593277" cy="593277"/>
              <a:chOff x="3759568" y="3757371"/>
              <a:chExt cx="1388962" cy="1388962"/>
            </a:xfrm>
          </p:grpSpPr>
          <p:sp>
            <p:nvSpPr>
              <p:cNvPr id="71" name="Donut 70"/>
              <p:cNvSpPr/>
              <p:nvPr/>
            </p:nvSpPr>
            <p:spPr>
              <a:xfrm>
                <a:off x="3759568" y="3757371"/>
                <a:ext cx="1388962" cy="1388962"/>
              </a:xfrm>
              <a:prstGeom prst="donut">
                <a:avLst>
                  <a:gd name="adj" fmla="val 614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72" name="Picture 71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06809" y="4073323"/>
                <a:ext cx="694481" cy="694481"/>
              </a:xfrm>
              <a:prstGeom prst="rect">
                <a:avLst/>
              </a:prstGeom>
            </p:spPr>
          </p:pic>
        </p:grpSp>
        <p:grpSp>
          <p:nvGrpSpPr>
            <p:cNvPr id="73" name="Group 72"/>
            <p:cNvGrpSpPr/>
            <p:nvPr userDrawn="1"/>
          </p:nvGrpSpPr>
          <p:grpSpPr>
            <a:xfrm>
              <a:off x="98502" y="4928872"/>
              <a:ext cx="604546" cy="604546"/>
              <a:chOff x="8414245" y="539609"/>
              <a:chExt cx="1388962" cy="1388962"/>
            </a:xfrm>
          </p:grpSpPr>
          <p:sp>
            <p:nvSpPr>
              <p:cNvPr id="74" name="Donut 73"/>
              <p:cNvSpPr/>
              <p:nvPr/>
            </p:nvSpPr>
            <p:spPr>
              <a:xfrm>
                <a:off x="8414245" y="539609"/>
                <a:ext cx="1388962" cy="1388962"/>
              </a:xfrm>
              <a:prstGeom prst="donut">
                <a:avLst>
                  <a:gd name="adj" fmla="val 614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75" name="Picture 74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46743" y="851258"/>
                <a:ext cx="523966" cy="769744"/>
              </a:xfrm>
              <a:prstGeom prst="rect">
                <a:avLst/>
              </a:prstGeom>
            </p:spPr>
          </p:pic>
        </p:grpSp>
        <p:grpSp>
          <p:nvGrpSpPr>
            <p:cNvPr id="76" name="Group 75"/>
            <p:cNvGrpSpPr/>
            <p:nvPr userDrawn="1"/>
          </p:nvGrpSpPr>
          <p:grpSpPr>
            <a:xfrm>
              <a:off x="11292332" y="5028692"/>
              <a:ext cx="480568" cy="480568"/>
              <a:chOff x="3759568" y="2171639"/>
              <a:chExt cx="1388962" cy="1388962"/>
            </a:xfrm>
          </p:grpSpPr>
          <p:sp>
            <p:nvSpPr>
              <p:cNvPr id="77" name="Donut 76"/>
              <p:cNvSpPr/>
              <p:nvPr/>
            </p:nvSpPr>
            <p:spPr>
              <a:xfrm>
                <a:off x="3759568" y="2171639"/>
                <a:ext cx="1388962" cy="1388962"/>
              </a:xfrm>
              <a:prstGeom prst="donut">
                <a:avLst>
                  <a:gd name="adj" fmla="val 614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78" name="Picture 77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92066" y="2517131"/>
                <a:ext cx="523966" cy="707622"/>
              </a:xfrm>
              <a:prstGeom prst="rect">
                <a:avLst/>
              </a:prstGeom>
            </p:spPr>
          </p:pic>
        </p:grpSp>
        <p:grpSp>
          <p:nvGrpSpPr>
            <p:cNvPr id="79" name="Group 78"/>
            <p:cNvGrpSpPr/>
            <p:nvPr userDrawn="1"/>
          </p:nvGrpSpPr>
          <p:grpSpPr>
            <a:xfrm>
              <a:off x="6580062" y="4360471"/>
              <a:ext cx="712278" cy="712276"/>
              <a:chOff x="2208009" y="539609"/>
              <a:chExt cx="1388962" cy="1388962"/>
            </a:xfrm>
          </p:grpSpPr>
          <p:sp>
            <p:nvSpPr>
              <p:cNvPr id="80" name="Donut 79"/>
              <p:cNvSpPr/>
              <p:nvPr/>
            </p:nvSpPr>
            <p:spPr>
              <a:xfrm>
                <a:off x="2208009" y="539609"/>
                <a:ext cx="1388962" cy="1388962"/>
              </a:xfrm>
              <a:prstGeom prst="donut">
                <a:avLst>
                  <a:gd name="adj" fmla="val 614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81" name="Picture 80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80637" y="876720"/>
                <a:ext cx="443707" cy="608580"/>
              </a:xfrm>
              <a:prstGeom prst="rect">
                <a:avLst/>
              </a:prstGeom>
            </p:spPr>
          </p:pic>
        </p:grpSp>
        <p:grpSp>
          <p:nvGrpSpPr>
            <p:cNvPr id="85" name="Group 84"/>
            <p:cNvGrpSpPr/>
            <p:nvPr userDrawn="1"/>
          </p:nvGrpSpPr>
          <p:grpSpPr>
            <a:xfrm>
              <a:off x="10206989" y="4181417"/>
              <a:ext cx="516403" cy="516403"/>
              <a:chOff x="8414245" y="2171639"/>
              <a:chExt cx="1388962" cy="1388962"/>
            </a:xfrm>
          </p:grpSpPr>
          <p:sp>
            <p:nvSpPr>
              <p:cNvPr id="86" name="Donut 85"/>
              <p:cNvSpPr/>
              <p:nvPr/>
            </p:nvSpPr>
            <p:spPr>
              <a:xfrm>
                <a:off x="8414245" y="2171639"/>
                <a:ext cx="1388962" cy="1388962"/>
              </a:xfrm>
              <a:prstGeom prst="donut">
                <a:avLst>
                  <a:gd name="adj" fmla="val 614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87" name="Picture 86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27057" y="2509680"/>
                <a:ext cx="363338" cy="72667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053646736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Mas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Insert Full Image</a:t>
            </a:r>
          </a:p>
        </p:txBody>
      </p:sp>
      <p:sp>
        <p:nvSpPr>
          <p:cNvPr id="54" name="Rectangle 5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 Placeholder 89"/>
          <p:cNvSpPr>
            <a:spLocks noGrp="1"/>
          </p:cNvSpPr>
          <p:nvPr userDrawn="1">
            <p:ph type="body" sz="quarter" idx="12"/>
          </p:nvPr>
        </p:nvSpPr>
        <p:spPr>
          <a:xfrm>
            <a:off x="431371" y="2863052"/>
            <a:ext cx="5131229" cy="1297467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2000" b="0" cap="all" spc="-60" baseline="0">
                <a:solidFill>
                  <a:schemeClr val="bg1"/>
                </a:solidFill>
                <a:latin typeface="+mj-lt"/>
              </a:defRPr>
            </a:lvl1pPr>
            <a:lvl2pPr marL="233363" indent="0">
              <a:buFontTx/>
              <a:buNone/>
              <a:defRPr/>
            </a:lvl2pPr>
            <a:lvl3pPr marL="401638" indent="0">
              <a:buFontTx/>
              <a:buNone/>
              <a:defRPr/>
            </a:lvl3pPr>
            <a:lvl4pPr marL="569912" indent="0">
              <a:buFontTx/>
              <a:buNone/>
              <a:defRPr/>
            </a:lvl4pPr>
            <a:lvl5pPr marL="74612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Rectangle 182"/>
          <p:cNvSpPr>
            <a:spLocks noGrp="1" noChangeArrowheads="1"/>
          </p:cNvSpPr>
          <p:nvPr userDrawn="1">
            <p:ph type="ctrTitle" hasCustomPrompt="1"/>
          </p:nvPr>
        </p:nvSpPr>
        <p:spPr bwMode="blackWhite">
          <a:xfrm>
            <a:off x="431371" y="1669252"/>
            <a:ext cx="5131229" cy="1073948"/>
          </a:xfrm>
          <a:ln w="25400"/>
          <a:effectLst/>
        </p:spPr>
        <p:txBody>
          <a:bodyPr tIns="91440" bIns="91440" anchor="t"/>
          <a:lstStyle>
            <a:lvl1pPr algn="l">
              <a:lnSpc>
                <a:spcPct val="100000"/>
              </a:lnSpc>
              <a:spcBef>
                <a:spcPct val="25000"/>
              </a:spcBef>
              <a:defRPr lang="en-US" sz="2900" b="1" kern="1200" cap="all" spc="-60" baseline="0" dirty="0">
                <a:solidFill>
                  <a:schemeClr val="bg1"/>
                </a:solidFill>
                <a:effectLst/>
                <a:latin typeface="Arial" charset="0"/>
                <a:ea typeface="+mn-ea"/>
                <a:cs typeface="+mn-cs"/>
              </a:defRPr>
            </a:lvl1pPr>
          </a:lstStyle>
          <a:p>
            <a:r>
              <a:rPr lang="en-US"/>
              <a:t>Title Goes Here</a:t>
            </a:r>
            <a:br>
              <a:rPr lang="en-US"/>
            </a:br>
            <a:r>
              <a:rPr lang="en-US"/>
              <a:t>Second Line Optional</a:t>
            </a:r>
          </a:p>
        </p:txBody>
      </p:sp>
      <p:sp>
        <p:nvSpPr>
          <p:cNvPr id="51" name="Rectangle 50"/>
          <p:cNvSpPr/>
          <p:nvPr userDrawn="1"/>
        </p:nvSpPr>
        <p:spPr>
          <a:xfrm>
            <a:off x="4864884" y="5903089"/>
            <a:ext cx="7327116" cy="74078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78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 userDrawn="1"/>
        </p:nvSpPr>
        <p:spPr>
          <a:xfrm>
            <a:off x="777827" y="6303694"/>
            <a:ext cx="3643043" cy="308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sz="1300" b="0" i="0" cap="all" baseline="0">
                <a:solidFill>
                  <a:schemeClr val="bg1"/>
                </a:solidFill>
              </a:rPr>
              <a:t>Company confidential</a:t>
            </a:r>
          </a:p>
        </p:txBody>
      </p:sp>
      <p:sp>
        <p:nvSpPr>
          <p:cNvPr id="61" name="Slide Number Placeholder 1"/>
          <p:cNvSpPr txBox="1">
            <a:spLocks/>
          </p:cNvSpPr>
          <p:nvPr userDrawn="1"/>
        </p:nvSpPr>
        <p:spPr>
          <a:xfrm>
            <a:off x="333813" y="6302856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/>
            <a:fld id="{9899D5D8-9A89-49C6-87E2-D5B81659BB09}" type="slidenum">
              <a:rPr lang="en-US" sz="1300" b="0" smtClean="0">
                <a:solidFill>
                  <a:schemeClr val="bg1"/>
                </a:solidFill>
              </a:rPr>
              <a:pPr algn="l"/>
              <a:t>‹#›</a:t>
            </a:fld>
            <a:endParaRPr lang="en-US" sz="1300" b="0">
              <a:solidFill>
                <a:schemeClr val="bg1"/>
              </a:solidFill>
            </a:endParaRP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6710636" y="5931672"/>
            <a:ext cx="5224214" cy="670193"/>
            <a:chOff x="7003917" y="-725488"/>
            <a:chExt cx="10382383" cy="1331913"/>
          </a:xfrm>
        </p:grpSpPr>
        <p:sp>
          <p:nvSpPr>
            <p:cNvPr id="16" name="Rectangle 12"/>
            <p:cNvSpPr>
              <a:spLocks noChangeArrowheads="1"/>
            </p:cNvSpPr>
            <p:nvPr userDrawn="1"/>
          </p:nvSpPr>
          <p:spPr bwMode="auto">
            <a:xfrm>
              <a:off x="10345738" y="-725488"/>
              <a:ext cx="28575" cy="1331913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3"/>
            <p:cNvSpPr>
              <a:spLocks noChangeArrowheads="1"/>
            </p:cNvSpPr>
            <p:nvPr userDrawn="1"/>
          </p:nvSpPr>
          <p:spPr bwMode="auto">
            <a:xfrm>
              <a:off x="17357725" y="-725488"/>
              <a:ext cx="28575" cy="1331913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10807700" y="-511175"/>
              <a:ext cx="250825" cy="395288"/>
            </a:xfrm>
            <a:custGeom>
              <a:avLst/>
              <a:gdLst>
                <a:gd name="T0" fmla="*/ 88 w 158"/>
                <a:gd name="T1" fmla="*/ 0 h 249"/>
                <a:gd name="T2" fmla="*/ 114 w 158"/>
                <a:gd name="T3" fmla="*/ 2 h 249"/>
                <a:gd name="T4" fmla="*/ 137 w 158"/>
                <a:gd name="T5" fmla="*/ 9 h 249"/>
                <a:gd name="T6" fmla="*/ 156 w 158"/>
                <a:gd name="T7" fmla="*/ 26 h 249"/>
                <a:gd name="T8" fmla="*/ 130 w 158"/>
                <a:gd name="T9" fmla="*/ 51 h 249"/>
                <a:gd name="T10" fmla="*/ 114 w 158"/>
                <a:gd name="T11" fmla="*/ 35 h 249"/>
                <a:gd name="T12" fmla="*/ 88 w 158"/>
                <a:gd name="T13" fmla="*/ 30 h 249"/>
                <a:gd name="T14" fmla="*/ 65 w 158"/>
                <a:gd name="T15" fmla="*/ 33 h 249"/>
                <a:gd name="T16" fmla="*/ 51 w 158"/>
                <a:gd name="T17" fmla="*/ 42 h 249"/>
                <a:gd name="T18" fmla="*/ 44 w 158"/>
                <a:gd name="T19" fmla="*/ 54 h 249"/>
                <a:gd name="T20" fmla="*/ 41 w 158"/>
                <a:gd name="T21" fmla="*/ 65 h 249"/>
                <a:gd name="T22" fmla="*/ 46 w 158"/>
                <a:gd name="T23" fmla="*/ 84 h 249"/>
                <a:gd name="T24" fmla="*/ 55 w 158"/>
                <a:gd name="T25" fmla="*/ 93 h 249"/>
                <a:gd name="T26" fmla="*/ 72 w 158"/>
                <a:gd name="T27" fmla="*/ 103 h 249"/>
                <a:gd name="T28" fmla="*/ 90 w 158"/>
                <a:gd name="T29" fmla="*/ 110 h 249"/>
                <a:gd name="T30" fmla="*/ 109 w 158"/>
                <a:gd name="T31" fmla="*/ 114 h 249"/>
                <a:gd name="T32" fmla="*/ 128 w 158"/>
                <a:gd name="T33" fmla="*/ 124 h 249"/>
                <a:gd name="T34" fmla="*/ 144 w 158"/>
                <a:gd name="T35" fmla="*/ 135 h 249"/>
                <a:gd name="T36" fmla="*/ 156 w 158"/>
                <a:gd name="T37" fmla="*/ 151 h 249"/>
                <a:gd name="T38" fmla="*/ 158 w 158"/>
                <a:gd name="T39" fmla="*/ 177 h 249"/>
                <a:gd name="T40" fmla="*/ 156 w 158"/>
                <a:gd name="T41" fmla="*/ 203 h 249"/>
                <a:gd name="T42" fmla="*/ 144 w 158"/>
                <a:gd name="T43" fmla="*/ 221 h 249"/>
                <a:gd name="T44" fmla="*/ 125 w 158"/>
                <a:gd name="T45" fmla="*/ 238 h 249"/>
                <a:gd name="T46" fmla="*/ 102 w 158"/>
                <a:gd name="T47" fmla="*/ 247 h 249"/>
                <a:gd name="T48" fmla="*/ 76 w 158"/>
                <a:gd name="T49" fmla="*/ 249 h 249"/>
                <a:gd name="T50" fmla="*/ 46 w 158"/>
                <a:gd name="T51" fmla="*/ 247 h 249"/>
                <a:gd name="T52" fmla="*/ 21 w 158"/>
                <a:gd name="T53" fmla="*/ 235 h 249"/>
                <a:gd name="T54" fmla="*/ 0 w 158"/>
                <a:gd name="T55" fmla="*/ 217 h 249"/>
                <a:gd name="T56" fmla="*/ 28 w 158"/>
                <a:gd name="T57" fmla="*/ 193 h 249"/>
                <a:gd name="T58" fmla="*/ 41 w 158"/>
                <a:gd name="T59" fmla="*/ 210 h 249"/>
                <a:gd name="T60" fmla="*/ 58 w 158"/>
                <a:gd name="T61" fmla="*/ 217 h 249"/>
                <a:gd name="T62" fmla="*/ 76 w 158"/>
                <a:gd name="T63" fmla="*/ 219 h 249"/>
                <a:gd name="T64" fmla="*/ 93 w 158"/>
                <a:gd name="T65" fmla="*/ 217 h 249"/>
                <a:gd name="T66" fmla="*/ 109 w 158"/>
                <a:gd name="T67" fmla="*/ 210 h 249"/>
                <a:gd name="T68" fmla="*/ 121 w 158"/>
                <a:gd name="T69" fmla="*/ 198 h 249"/>
                <a:gd name="T70" fmla="*/ 125 w 158"/>
                <a:gd name="T71" fmla="*/ 179 h 249"/>
                <a:gd name="T72" fmla="*/ 121 w 158"/>
                <a:gd name="T73" fmla="*/ 165 h 249"/>
                <a:gd name="T74" fmla="*/ 109 w 158"/>
                <a:gd name="T75" fmla="*/ 154 h 249"/>
                <a:gd name="T76" fmla="*/ 95 w 158"/>
                <a:gd name="T77" fmla="*/ 147 h 249"/>
                <a:gd name="T78" fmla="*/ 76 w 158"/>
                <a:gd name="T79" fmla="*/ 140 h 249"/>
                <a:gd name="T80" fmla="*/ 55 w 158"/>
                <a:gd name="T81" fmla="*/ 133 h 249"/>
                <a:gd name="T82" fmla="*/ 37 w 158"/>
                <a:gd name="T83" fmla="*/ 126 h 249"/>
                <a:gd name="T84" fmla="*/ 23 w 158"/>
                <a:gd name="T85" fmla="*/ 112 h 249"/>
                <a:gd name="T86" fmla="*/ 11 w 158"/>
                <a:gd name="T87" fmla="*/ 93 h 249"/>
                <a:gd name="T88" fmla="*/ 7 w 158"/>
                <a:gd name="T89" fmla="*/ 65 h 249"/>
                <a:gd name="T90" fmla="*/ 9 w 158"/>
                <a:gd name="T91" fmla="*/ 49 h 249"/>
                <a:gd name="T92" fmla="*/ 18 w 158"/>
                <a:gd name="T93" fmla="*/ 30 h 249"/>
                <a:gd name="T94" fmla="*/ 35 w 158"/>
                <a:gd name="T95" fmla="*/ 14 h 249"/>
                <a:gd name="T96" fmla="*/ 58 w 158"/>
                <a:gd name="T97" fmla="*/ 2 h 249"/>
                <a:gd name="T98" fmla="*/ 88 w 158"/>
                <a:gd name="T99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8" h="249">
                  <a:moveTo>
                    <a:pt x="88" y="0"/>
                  </a:moveTo>
                  <a:lnTo>
                    <a:pt x="114" y="2"/>
                  </a:lnTo>
                  <a:lnTo>
                    <a:pt x="137" y="9"/>
                  </a:lnTo>
                  <a:lnTo>
                    <a:pt x="156" y="26"/>
                  </a:lnTo>
                  <a:lnTo>
                    <a:pt x="130" y="51"/>
                  </a:lnTo>
                  <a:lnTo>
                    <a:pt x="114" y="35"/>
                  </a:lnTo>
                  <a:lnTo>
                    <a:pt x="88" y="30"/>
                  </a:lnTo>
                  <a:lnTo>
                    <a:pt x="65" y="33"/>
                  </a:lnTo>
                  <a:lnTo>
                    <a:pt x="51" y="42"/>
                  </a:lnTo>
                  <a:lnTo>
                    <a:pt x="44" y="54"/>
                  </a:lnTo>
                  <a:lnTo>
                    <a:pt x="41" y="65"/>
                  </a:lnTo>
                  <a:lnTo>
                    <a:pt x="46" y="84"/>
                  </a:lnTo>
                  <a:lnTo>
                    <a:pt x="55" y="93"/>
                  </a:lnTo>
                  <a:lnTo>
                    <a:pt x="72" y="103"/>
                  </a:lnTo>
                  <a:lnTo>
                    <a:pt x="90" y="110"/>
                  </a:lnTo>
                  <a:lnTo>
                    <a:pt x="109" y="114"/>
                  </a:lnTo>
                  <a:lnTo>
                    <a:pt x="128" y="124"/>
                  </a:lnTo>
                  <a:lnTo>
                    <a:pt x="144" y="135"/>
                  </a:lnTo>
                  <a:lnTo>
                    <a:pt x="156" y="151"/>
                  </a:lnTo>
                  <a:lnTo>
                    <a:pt x="158" y="177"/>
                  </a:lnTo>
                  <a:lnTo>
                    <a:pt x="156" y="203"/>
                  </a:lnTo>
                  <a:lnTo>
                    <a:pt x="144" y="221"/>
                  </a:lnTo>
                  <a:lnTo>
                    <a:pt x="125" y="238"/>
                  </a:lnTo>
                  <a:lnTo>
                    <a:pt x="102" y="247"/>
                  </a:lnTo>
                  <a:lnTo>
                    <a:pt x="76" y="249"/>
                  </a:lnTo>
                  <a:lnTo>
                    <a:pt x="46" y="247"/>
                  </a:lnTo>
                  <a:lnTo>
                    <a:pt x="21" y="235"/>
                  </a:lnTo>
                  <a:lnTo>
                    <a:pt x="0" y="217"/>
                  </a:lnTo>
                  <a:lnTo>
                    <a:pt x="28" y="193"/>
                  </a:lnTo>
                  <a:lnTo>
                    <a:pt x="41" y="210"/>
                  </a:lnTo>
                  <a:lnTo>
                    <a:pt x="58" y="217"/>
                  </a:lnTo>
                  <a:lnTo>
                    <a:pt x="76" y="219"/>
                  </a:lnTo>
                  <a:lnTo>
                    <a:pt x="93" y="217"/>
                  </a:lnTo>
                  <a:lnTo>
                    <a:pt x="109" y="210"/>
                  </a:lnTo>
                  <a:lnTo>
                    <a:pt x="121" y="198"/>
                  </a:lnTo>
                  <a:lnTo>
                    <a:pt x="125" y="179"/>
                  </a:lnTo>
                  <a:lnTo>
                    <a:pt x="121" y="165"/>
                  </a:lnTo>
                  <a:lnTo>
                    <a:pt x="109" y="154"/>
                  </a:lnTo>
                  <a:lnTo>
                    <a:pt x="95" y="147"/>
                  </a:lnTo>
                  <a:lnTo>
                    <a:pt x="76" y="140"/>
                  </a:lnTo>
                  <a:lnTo>
                    <a:pt x="55" y="133"/>
                  </a:lnTo>
                  <a:lnTo>
                    <a:pt x="37" y="126"/>
                  </a:lnTo>
                  <a:lnTo>
                    <a:pt x="23" y="112"/>
                  </a:lnTo>
                  <a:lnTo>
                    <a:pt x="11" y="93"/>
                  </a:lnTo>
                  <a:lnTo>
                    <a:pt x="7" y="65"/>
                  </a:lnTo>
                  <a:lnTo>
                    <a:pt x="9" y="49"/>
                  </a:lnTo>
                  <a:lnTo>
                    <a:pt x="18" y="30"/>
                  </a:lnTo>
                  <a:lnTo>
                    <a:pt x="35" y="14"/>
                  </a:lnTo>
                  <a:lnTo>
                    <a:pt x="58" y="2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11136313" y="-503238"/>
              <a:ext cx="254000" cy="381000"/>
            </a:xfrm>
            <a:custGeom>
              <a:avLst/>
              <a:gdLst>
                <a:gd name="T0" fmla="*/ 0 w 160"/>
                <a:gd name="T1" fmla="*/ 0 h 240"/>
                <a:gd name="T2" fmla="*/ 153 w 160"/>
                <a:gd name="T3" fmla="*/ 0 h 240"/>
                <a:gd name="T4" fmla="*/ 153 w 160"/>
                <a:gd name="T5" fmla="*/ 30 h 240"/>
                <a:gd name="T6" fmla="*/ 32 w 160"/>
                <a:gd name="T7" fmla="*/ 30 h 240"/>
                <a:gd name="T8" fmla="*/ 32 w 160"/>
                <a:gd name="T9" fmla="*/ 102 h 240"/>
                <a:gd name="T10" fmla="*/ 146 w 160"/>
                <a:gd name="T11" fmla="*/ 102 h 240"/>
                <a:gd name="T12" fmla="*/ 146 w 160"/>
                <a:gd name="T13" fmla="*/ 133 h 240"/>
                <a:gd name="T14" fmla="*/ 32 w 160"/>
                <a:gd name="T15" fmla="*/ 133 h 240"/>
                <a:gd name="T16" fmla="*/ 32 w 160"/>
                <a:gd name="T17" fmla="*/ 209 h 240"/>
                <a:gd name="T18" fmla="*/ 160 w 160"/>
                <a:gd name="T19" fmla="*/ 209 h 240"/>
                <a:gd name="T20" fmla="*/ 160 w 160"/>
                <a:gd name="T21" fmla="*/ 240 h 240"/>
                <a:gd name="T22" fmla="*/ 0 w 160"/>
                <a:gd name="T23" fmla="*/ 240 h 240"/>
                <a:gd name="T24" fmla="*/ 0 w 160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0" h="240">
                  <a:moveTo>
                    <a:pt x="0" y="0"/>
                  </a:moveTo>
                  <a:lnTo>
                    <a:pt x="153" y="0"/>
                  </a:lnTo>
                  <a:lnTo>
                    <a:pt x="153" y="30"/>
                  </a:lnTo>
                  <a:lnTo>
                    <a:pt x="32" y="30"/>
                  </a:lnTo>
                  <a:lnTo>
                    <a:pt x="32" y="102"/>
                  </a:lnTo>
                  <a:lnTo>
                    <a:pt x="146" y="102"/>
                  </a:lnTo>
                  <a:lnTo>
                    <a:pt x="146" y="133"/>
                  </a:lnTo>
                  <a:lnTo>
                    <a:pt x="32" y="133"/>
                  </a:lnTo>
                  <a:lnTo>
                    <a:pt x="32" y="209"/>
                  </a:lnTo>
                  <a:lnTo>
                    <a:pt x="160" y="209"/>
                  </a:lnTo>
                  <a:lnTo>
                    <a:pt x="160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6"/>
            <p:cNvSpPr>
              <a:spLocks/>
            </p:cNvSpPr>
            <p:nvPr userDrawn="1"/>
          </p:nvSpPr>
          <p:spPr bwMode="auto">
            <a:xfrm>
              <a:off x="11428413" y="-511175"/>
              <a:ext cx="339725" cy="395288"/>
            </a:xfrm>
            <a:custGeom>
              <a:avLst/>
              <a:gdLst>
                <a:gd name="T0" fmla="*/ 125 w 214"/>
                <a:gd name="T1" fmla="*/ 0 h 249"/>
                <a:gd name="T2" fmla="*/ 156 w 214"/>
                <a:gd name="T3" fmla="*/ 2 h 249"/>
                <a:gd name="T4" fmla="*/ 186 w 214"/>
                <a:gd name="T5" fmla="*/ 16 h 249"/>
                <a:gd name="T6" fmla="*/ 209 w 214"/>
                <a:gd name="T7" fmla="*/ 37 h 249"/>
                <a:gd name="T8" fmla="*/ 181 w 214"/>
                <a:gd name="T9" fmla="*/ 56 h 249"/>
                <a:gd name="T10" fmla="*/ 165 w 214"/>
                <a:gd name="T11" fmla="*/ 42 h 249"/>
                <a:gd name="T12" fmla="*/ 146 w 214"/>
                <a:gd name="T13" fmla="*/ 33 h 249"/>
                <a:gd name="T14" fmla="*/ 123 w 214"/>
                <a:gd name="T15" fmla="*/ 30 h 249"/>
                <a:gd name="T16" fmla="*/ 95 w 214"/>
                <a:gd name="T17" fmla="*/ 35 h 249"/>
                <a:gd name="T18" fmla="*/ 69 w 214"/>
                <a:gd name="T19" fmla="*/ 49 h 249"/>
                <a:gd name="T20" fmla="*/ 51 w 214"/>
                <a:gd name="T21" fmla="*/ 70 h 249"/>
                <a:gd name="T22" fmla="*/ 39 w 214"/>
                <a:gd name="T23" fmla="*/ 96 h 249"/>
                <a:gd name="T24" fmla="*/ 34 w 214"/>
                <a:gd name="T25" fmla="*/ 126 h 249"/>
                <a:gd name="T26" fmla="*/ 39 w 214"/>
                <a:gd name="T27" fmla="*/ 156 h 249"/>
                <a:gd name="T28" fmla="*/ 51 w 214"/>
                <a:gd name="T29" fmla="*/ 182 h 249"/>
                <a:gd name="T30" fmla="*/ 69 w 214"/>
                <a:gd name="T31" fmla="*/ 200 h 249"/>
                <a:gd name="T32" fmla="*/ 93 w 214"/>
                <a:gd name="T33" fmla="*/ 214 h 249"/>
                <a:gd name="T34" fmla="*/ 123 w 214"/>
                <a:gd name="T35" fmla="*/ 219 h 249"/>
                <a:gd name="T36" fmla="*/ 149 w 214"/>
                <a:gd name="T37" fmla="*/ 217 h 249"/>
                <a:gd name="T38" fmla="*/ 169 w 214"/>
                <a:gd name="T39" fmla="*/ 205 h 249"/>
                <a:gd name="T40" fmla="*/ 186 w 214"/>
                <a:gd name="T41" fmla="*/ 189 h 249"/>
                <a:gd name="T42" fmla="*/ 214 w 214"/>
                <a:gd name="T43" fmla="*/ 207 h 249"/>
                <a:gd name="T44" fmla="*/ 207 w 214"/>
                <a:gd name="T45" fmla="*/ 217 h 249"/>
                <a:gd name="T46" fmla="*/ 195 w 214"/>
                <a:gd name="T47" fmla="*/ 228 h 249"/>
                <a:gd name="T48" fmla="*/ 176 w 214"/>
                <a:gd name="T49" fmla="*/ 238 h 249"/>
                <a:gd name="T50" fmla="*/ 153 w 214"/>
                <a:gd name="T51" fmla="*/ 247 h 249"/>
                <a:gd name="T52" fmla="*/ 123 w 214"/>
                <a:gd name="T53" fmla="*/ 249 h 249"/>
                <a:gd name="T54" fmla="*/ 88 w 214"/>
                <a:gd name="T55" fmla="*/ 245 h 249"/>
                <a:gd name="T56" fmla="*/ 58 w 214"/>
                <a:gd name="T57" fmla="*/ 231 h 249"/>
                <a:gd name="T58" fmla="*/ 32 w 214"/>
                <a:gd name="T59" fmla="*/ 212 h 249"/>
                <a:gd name="T60" fmla="*/ 16 w 214"/>
                <a:gd name="T61" fmla="*/ 186 h 249"/>
                <a:gd name="T62" fmla="*/ 4 w 214"/>
                <a:gd name="T63" fmla="*/ 156 h 249"/>
                <a:gd name="T64" fmla="*/ 0 w 214"/>
                <a:gd name="T65" fmla="*/ 126 h 249"/>
                <a:gd name="T66" fmla="*/ 7 w 214"/>
                <a:gd name="T67" fmla="*/ 84 h 249"/>
                <a:gd name="T68" fmla="*/ 23 w 214"/>
                <a:gd name="T69" fmla="*/ 49 h 249"/>
                <a:gd name="T70" fmla="*/ 48 w 214"/>
                <a:gd name="T71" fmla="*/ 23 h 249"/>
                <a:gd name="T72" fmla="*/ 83 w 214"/>
                <a:gd name="T73" fmla="*/ 5 h 249"/>
                <a:gd name="T74" fmla="*/ 125 w 214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4" h="249">
                  <a:moveTo>
                    <a:pt x="125" y="0"/>
                  </a:moveTo>
                  <a:lnTo>
                    <a:pt x="156" y="2"/>
                  </a:lnTo>
                  <a:lnTo>
                    <a:pt x="186" y="16"/>
                  </a:lnTo>
                  <a:lnTo>
                    <a:pt x="209" y="37"/>
                  </a:lnTo>
                  <a:lnTo>
                    <a:pt x="181" y="56"/>
                  </a:lnTo>
                  <a:lnTo>
                    <a:pt x="165" y="42"/>
                  </a:lnTo>
                  <a:lnTo>
                    <a:pt x="146" y="33"/>
                  </a:lnTo>
                  <a:lnTo>
                    <a:pt x="123" y="30"/>
                  </a:lnTo>
                  <a:lnTo>
                    <a:pt x="95" y="35"/>
                  </a:lnTo>
                  <a:lnTo>
                    <a:pt x="69" y="49"/>
                  </a:lnTo>
                  <a:lnTo>
                    <a:pt x="51" y="70"/>
                  </a:lnTo>
                  <a:lnTo>
                    <a:pt x="39" y="96"/>
                  </a:lnTo>
                  <a:lnTo>
                    <a:pt x="34" y="126"/>
                  </a:lnTo>
                  <a:lnTo>
                    <a:pt x="39" y="156"/>
                  </a:lnTo>
                  <a:lnTo>
                    <a:pt x="51" y="182"/>
                  </a:lnTo>
                  <a:lnTo>
                    <a:pt x="69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9" y="217"/>
                  </a:lnTo>
                  <a:lnTo>
                    <a:pt x="169" y="205"/>
                  </a:lnTo>
                  <a:lnTo>
                    <a:pt x="186" y="189"/>
                  </a:lnTo>
                  <a:lnTo>
                    <a:pt x="214" y="207"/>
                  </a:lnTo>
                  <a:lnTo>
                    <a:pt x="207" y="217"/>
                  </a:lnTo>
                  <a:lnTo>
                    <a:pt x="195" y="228"/>
                  </a:lnTo>
                  <a:lnTo>
                    <a:pt x="176" y="238"/>
                  </a:lnTo>
                  <a:lnTo>
                    <a:pt x="153" y="247"/>
                  </a:lnTo>
                  <a:lnTo>
                    <a:pt x="123" y="249"/>
                  </a:lnTo>
                  <a:lnTo>
                    <a:pt x="88" y="245"/>
                  </a:lnTo>
                  <a:lnTo>
                    <a:pt x="58" y="231"/>
                  </a:lnTo>
                  <a:lnTo>
                    <a:pt x="32" y="212"/>
                  </a:lnTo>
                  <a:lnTo>
                    <a:pt x="16" y="186"/>
                  </a:lnTo>
                  <a:lnTo>
                    <a:pt x="4" y="156"/>
                  </a:lnTo>
                  <a:lnTo>
                    <a:pt x="0" y="126"/>
                  </a:lnTo>
                  <a:lnTo>
                    <a:pt x="7" y="84"/>
                  </a:lnTo>
                  <a:lnTo>
                    <a:pt x="23" y="49"/>
                  </a:lnTo>
                  <a:lnTo>
                    <a:pt x="48" y="23"/>
                  </a:lnTo>
                  <a:lnTo>
                    <a:pt x="83" y="5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11812588" y="-503238"/>
              <a:ext cx="290513" cy="387350"/>
            </a:xfrm>
            <a:custGeom>
              <a:avLst/>
              <a:gdLst>
                <a:gd name="T0" fmla="*/ 0 w 183"/>
                <a:gd name="T1" fmla="*/ 0 h 244"/>
                <a:gd name="T2" fmla="*/ 32 w 183"/>
                <a:gd name="T3" fmla="*/ 0 h 244"/>
                <a:gd name="T4" fmla="*/ 32 w 183"/>
                <a:gd name="T5" fmla="*/ 146 h 244"/>
                <a:gd name="T6" fmla="*/ 35 w 183"/>
                <a:gd name="T7" fmla="*/ 165 h 244"/>
                <a:gd name="T8" fmla="*/ 39 w 183"/>
                <a:gd name="T9" fmla="*/ 184 h 244"/>
                <a:gd name="T10" fmla="*/ 51 w 183"/>
                <a:gd name="T11" fmla="*/ 200 h 244"/>
                <a:gd name="T12" fmla="*/ 67 w 183"/>
                <a:gd name="T13" fmla="*/ 212 h 244"/>
                <a:gd name="T14" fmla="*/ 93 w 183"/>
                <a:gd name="T15" fmla="*/ 214 h 244"/>
                <a:gd name="T16" fmla="*/ 116 w 183"/>
                <a:gd name="T17" fmla="*/ 212 h 244"/>
                <a:gd name="T18" fmla="*/ 132 w 183"/>
                <a:gd name="T19" fmla="*/ 200 h 244"/>
                <a:gd name="T20" fmla="*/ 144 w 183"/>
                <a:gd name="T21" fmla="*/ 184 h 244"/>
                <a:gd name="T22" fmla="*/ 151 w 183"/>
                <a:gd name="T23" fmla="*/ 165 h 244"/>
                <a:gd name="T24" fmla="*/ 151 w 183"/>
                <a:gd name="T25" fmla="*/ 146 h 244"/>
                <a:gd name="T26" fmla="*/ 151 w 183"/>
                <a:gd name="T27" fmla="*/ 0 h 244"/>
                <a:gd name="T28" fmla="*/ 183 w 183"/>
                <a:gd name="T29" fmla="*/ 0 h 244"/>
                <a:gd name="T30" fmla="*/ 183 w 183"/>
                <a:gd name="T31" fmla="*/ 151 h 244"/>
                <a:gd name="T32" fmla="*/ 179 w 183"/>
                <a:gd name="T33" fmla="*/ 184 h 244"/>
                <a:gd name="T34" fmla="*/ 167 w 183"/>
                <a:gd name="T35" fmla="*/ 209 h 244"/>
                <a:gd name="T36" fmla="*/ 146 w 183"/>
                <a:gd name="T37" fmla="*/ 228 h 244"/>
                <a:gd name="T38" fmla="*/ 121 w 183"/>
                <a:gd name="T39" fmla="*/ 240 h 244"/>
                <a:gd name="T40" fmla="*/ 93 w 183"/>
                <a:gd name="T41" fmla="*/ 244 h 244"/>
                <a:gd name="T42" fmla="*/ 62 w 183"/>
                <a:gd name="T43" fmla="*/ 240 h 244"/>
                <a:gd name="T44" fmla="*/ 37 w 183"/>
                <a:gd name="T45" fmla="*/ 228 h 244"/>
                <a:gd name="T46" fmla="*/ 16 w 183"/>
                <a:gd name="T47" fmla="*/ 209 h 244"/>
                <a:gd name="T48" fmla="*/ 4 w 183"/>
                <a:gd name="T49" fmla="*/ 184 h 244"/>
                <a:gd name="T50" fmla="*/ 0 w 183"/>
                <a:gd name="T51" fmla="*/ 151 h 244"/>
                <a:gd name="T52" fmla="*/ 0 w 183"/>
                <a:gd name="T53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3" h="244">
                  <a:moveTo>
                    <a:pt x="0" y="0"/>
                  </a:moveTo>
                  <a:lnTo>
                    <a:pt x="32" y="0"/>
                  </a:lnTo>
                  <a:lnTo>
                    <a:pt x="32" y="146"/>
                  </a:lnTo>
                  <a:lnTo>
                    <a:pt x="35" y="165"/>
                  </a:lnTo>
                  <a:lnTo>
                    <a:pt x="39" y="184"/>
                  </a:lnTo>
                  <a:lnTo>
                    <a:pt x="51" y="200"/>
                  </a:lnTo>
                  <a:lnTo>
                    <a:pt x="67" y="212"/>
                  </a:lnTo>
                  <a:lnTo>
                    <a:pt x="93" y="214"/>
                  </a:lnTo>
                  <a:lnTo>
                    <a:pt x="116" y="212"/>
                  </a:lnTo>
                  <a:lnTo>
                    <a:pt x="132" y="200"/>
                  </a:lnTo>
                  <a:lnTo>
                    <a:pt x="144" y="184"/>
                  </a:lnTo>
                  <a:lnTo>
                    <a:pt x="151" y="165"/>
                  </a:lnTo>
                  <a:lnTo>
                    <a:pt x="151" y="146"/>
                  </a:lnTo>
                  <a:lnTo>
                    <a:pt x="151" y="0"/>
                  </a:lnTo>
                  <a:lnTo>
                    <a:pt x="183" y="0"/>
                  </a:lnTo>
                  <a:lnTo>
                    <a:pt x="183" y="151"/>
                  </a:lnTo>
                  <a:lnTo>
                    <a:pt x="179" y="184"/>
                  </a:lnTo>
                  <a:lnTo>
                    <a:pt x="167" y="209"/>
                  </a:lnTo>
                  <a:lnTo>
                    <a:pt x="146" y="228"/>
                  </a:lnTo>
                  <a:lnTo>
                    <a:pt x="121" y="240"/>
                  </a:lnTo>
                  <a:lnTo>
                    <a:pt x="93" y="244"/>
                  </a:lnTo>
                  <a:lnTo>
                    <a:pt x="62" y="240"/>
                  </a:lnTo>
                  <a:lnTo>
                    <a:pt x="37" y="228"/>
                  </a:lnTo>
                  <a:lnTo>
                    <a:pt x="16" y="209"/>
                  </a:lnTo>
                  <a:lnTo>
                    <a:pt x="4" y="184"/>
                  </a:lnTo>
                  <a:lnTo>
                    <a:pt x="0" y="1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8"/>
            <p:cNvSpPr>
              <a:spLocks noEditPoints="1"/>
            </p:cNvSpPr>
            <p:nvPr userDrawn="1"/>
          </p:nvSpPr>
          <p:spPr bwMode="auto">
            <a:xfrm>
              <a:off x="12196763" y="-503238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88 w 170"/>
                <a:gd name="T7" fmla="*/ 105 h 240"/>
                <a:gd name="T8" fmla="*/ 102 w 170"/>
                <a:gd name="T9" fmla="*/ 102 h 240"/>
                <a:gd name="T10" fmla="*/ 114 w 170"/>
                <a:gd name="T11" fmla="*/ 95 h 240"/>
                <a:gd name="T12" fmla="*/ 123 w 170"/>
                <a:gd name="T13" fmla="*/ 84 h 240"/>
                <a:gd name="T14" fmla="*/ 125 w 170"/>
                <a:gd name="T15" fmla="*/ 67 h 240"/>
                <a:gd name="T16" fmla="*/ 123 w 170"/>
                <a:gd name="T17" fmla="*/ 51 h 240"/>
                <a:gd name="T18" fmla="*/ 114 w 170"/>
                <a:gd name="T19" fmla="*/ 39 h 240"/>
                <a:gd name="T20" fmla="*/ 102 w 170"/>
                <a:gd name="T21" fmla="*/ 32 h 240"/>
                <a:gd name="T22" fmla="*/ 88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09 w 170"/>
                <a:gd name="T33" fmla="*/ 2 h 240"/>
                <a:gd name="T34" fmla="*/ 130 w 170"/>
                <a:gd name="T35" fmla="*/ 11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7 h 240"/>
                <a:gd name="T44" fmla="*/ 156 w 170"/>
                <a:gd name="T45" fmla="*/ 88 h 240"/>
                <a:gd name="T46" fmla="*/ 144 w 170"/>
                <a:gd name="T47" fmla="*/ 109 h 240"/>
                <a:gd name="T48" fmla="*/ 125 w 170"/>
                <a:gd name="T49" fmla="*/ 123 h 240"/>
                <a:gd name="T50" fmla="*/ 102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7 w 170"/>
                <a:gd name="T57" fmla="*/ 135 h 240"/>
                <a:gd name="T58" fmla="*/ 32 w 170"/>
                <a:gd name="T59" fmla="*/ 135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88" y="105"/>
                  </a:lnTo>
                  <a:lnTo>
                    <a:pt x="102" y="102"/>
                  </a:lnTo>
                  <a:lnTo>
                    <a:pt x="114" y="95"/>
                  </a:lnTo>
                  <a:lnTo>
                    <a:pt x="123" y="84"/>
                  </a:lnTo>
                  <a:lnTo>
                    <a:pt x="125" y="67"/>
                  </a:lnTo>
                  <a:lnTo>
                    <a:pt x="123" y="51"/>
                  </a:lnTo>
                  <a:lnTo>
                    <a:pt x="114" y="39"/>
                  </a:lnTo>
                  <a:lnTo>
                    <a:pt x="102" y="32"/>
                  </a:lnTo>
                  <a:lnTo>
                    <a:pt x="88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09" y="2"/>
                  </a:lnTo>
                  <a:lnTo>
                    <a:pt x="130" y="11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7"/>
                  </a:lnTo>
                  <a:lnTo>
                    <a:pt x="156" y="88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2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7" y="135"/>
                  </a:lnTo>
                  <a:lnTo>
                    <a:pt x="32" y="135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9"/>
            <p:cNvSpPr>
              <a:spLocks/>
            </p:cNvSpPr>
            <p:nvPr userDrawn="1"/>
          </p:nvSpPr>
          <p:spPr bwMode="auto">
            <a:xfrm>
              <a:off x="12520613" y="-503238"/>
              <a:ext cx="255588" cy="381000"/>
            </a:xfrm>
            <a:custGeom>
              <a:avLst/>
              <a:gdLst>
                <a:gd name="T0" fmla="*/ 0 w 161"/>
                <a:gd name="T1" fmla="*/ 0 h 240"/>
                <a:gd name="T2" fmla="*/ 156 w 161"/>
                <a:gd name="T3" fmla="*/ 0 h 240"/>
                <a:gd name="T4" fmla="*/ 156 w 161"/>
                <a:gd name="T5" fmla="*/ 30 h 240"/>
                <a:gd name="T6" fmla="*/ 33 w 161"/>
                <a:gd name="T7" fmla="*/ 30 h 240"/>
                <a:gd name="T8" fmla="*/ 33 w 161"/>
                <a:gd name="T9" fmla="*/ 102 h 240"/>
                <a:gd name="T10" fmla="*/ 147 w 161"/>
                <a:gd name="T11" fmla="*/ 102 h 240"/>
                <a:gd name="T12" fmla="*/ 147 w 161"/>
                <a:gd name="T13" fmla="*/ 133 h 240"/>
                <a:gd name="T14" fmla="*/ 33 w 161"/>
                <a:gd name="T15" fmla="*/ 133 h 240"/>
                <a:gd name="T16" fmla="*/ 33 w 161"/>
                <a:gd name="T17" fmla="*/ 209 h 240"/>
                <a:gd name="T18" fmla="*/ 161 w 161"/>
                <a:gd name="T19" fmla="*/ 209 h 240"/>
                <a:gd name="T20" fmla="*/ 161 w 161"/>
                <a:gd name="T21" fmla="*/ 240 h 240"/>
                <a:gd name="T22" fmla="*/ 0 w 161"/>
                <a:gd name="T23" fmla="*/ 240 h 240"/>
                <a:gd name="T24" fmla="*/ 0 w 161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" h="240">
                  <a:moveTo>
                    <a:pt x="0" y="0"/>
                  </a:moveTo>
                  <a:lnTo>
                    <a:pt x="156" y="0"/>
                  </a:lnTo>
                  <a:lnTo>
                    <a:pt x="156" y="30"/>
                  </a:lnTo>
                  <a:lnTo>
                    <a:pt x="33" y="30"/>
                  </a:lnTo>
                  <a:lnTo>
                    <a:pt x="33" y="102"/>
                  </a:lnTo>
                  <a:lnTo>
                    <a:pt x="147" y="102"/>
                  </a:lnTo>
                  <a:lnTo>
                    <a:pt x="147" y="133"/>
                  </a:lnTo>
                  <a:lnTo>
                    <a:pt x="33" y="133"/>
                  </a:lnTo>
                  <a:lnTo>
                    <a:pt x="33" y="209"/>
                  </a:lnTo>
                  <a:lnTo>
                    <a:pt x="161" y="209"/>
                  </a:lnTo>
                  <a:lnTo>
                    <a:pt x="161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0"/>
            <p:cNvSpPr>
              <a:spLocks/>
            </p:cNvSpPr>
            <p:nvPr userDrawn="1"/>
          </p:nvSpPr>
          <p:spPr bwMode="auto">
            <a:xfrm>
              <a:off x="12976225" y="-511175"/>
              <a:ext cx="334963" cy="395288"/>
            </a:xfrm>
            <a:custGeom>
              <a:avLst/>
              <a:gdLst>
                <a:gd name="T0" fmla="*/ 123 w 211"/>
                <a:gd name="T1" fmla="*/ 0 h 249"/>
                <a:gd name="T2" fmla="*/ 156 w 211"/>
                <a:gd name="T3" fmla="*/ 2 h 249"/>
                <a:gd name="T4" fmla="*/ 184 w 211"/>
                <a:gd name="T5" fmla="*/ 16 h 249"/>
                <a:gd name="T6" fmla="*/ 207 w 211"/>
                <a:gd name="T7" fmla="*/ 37 h 249"/>
                <a:gd name="T8" fmla="*/ 181 w 211"/>
                <a:gd name="T9" fmla="*/ 56 h 249"/>
                <a:gd name="T10" fmla="*/ 165 w 211"/>
                <a:gd name="T11" fmla="*/ 42 h 249"/>
                <a:gd name="T12" fmla="*/ 144 w 211"/>
                <a:gd name="T13" fmla="*/ 33 h 249"/>
                <a:gd name="T14" fmla="*/ 123 w 211"/>
                <a:gd name="T15" fmla="*/ 30 h 249"/>
                <a:gd name="T16" fmla="*/ 93 w 211"/>
                <a:gd name="T17" fmla="*/ 35 h 249"/>
                <a:gd name="T18" fmla="*/ 67 w 211"/>
                <a:gd name="T19" fmla="*/ 49 h 249"/>
                <a:gd name="T20" fmla="*/ 49 w 211"/>
                <a:gd name="T21" fmla="*/ 70 h 249"/>
                <a:gd name="T22" fmla="*/ 37 w 211"/>
                <a:gd name="T23" fmla="*/ 96 h 249"/>
                <a:gd name="T24" fmla="*/ 35 w 211"/>
                <a:gd name="T25" fmla="*/ 126 h 249"/>
                <a:gd name="T26" fmla="*/ 37 w 211"/>
                <a:gd name="T27" fmla="*/ 156 h 249"/>
                <a:gd name="T28" fmla="*/ 49 w 211"/>
                <a:gd name="T29" fmla="*/ 182 h 249"/>
                <a:gd name="T30" fmla="*/ 67 w 211"/>
                <a:gd name="T31" fmla="*/ 200 h 249"/>
                <a:gd name="T32" fmla="*/ 93 w 211"/>
                <a:gd name="T33" fmla="*/ 214 h 249"/>
                <a:gd name="T34" fmla="*/ 123 w 211"/>
                <a:gd name="T35" fmla="*/ 219 h 249"/>
                <a:gd name="T36" fmla="*/ 149 w 211"/>
                <a:gd name="T37" fmla="*/ 217 h 249"/>
                <a:gd name="T38" fmla="*/ 170 w 211"/>
                <a:gd name="T39" fmla="*/ 205 h 249"/>
                <a:gd name="T40" fmla="*/ 186 w 211"/>
                <a:gd name="T41" fmla="*/ 189 h 249"/>
                <a:gd name="T42" fmla="*/ 211 w 211"/>
                <a:gd name="T43" fmla="*/ 207 h 249"/>
                <a:gd name="T44" fmla="*/ 205 w 211"/>
                <a:gd name="T45" fmla="*/ 217 h 249"/>
                <a:gd name="T46" fmla="*/ 193 w 211"/>
                <a:gd name="T47" fmla="*/ 228 h 249"/>
                <a:gd name="T48" fmla="*/ 174 w 211"/>
                <a:gd name="T49" fmla="*/ 238 h 249"/>
                <a:gd name="T50" fmla="*/ 151 w 211"/>
                <a:gd name="T51" fmla="*/ 247 h 249"/>
                <a:gd name="T52" fmla="*/ 121 w 211"/>
                <a:gd name="T53" fmla="*/ 249 h 249"/>
                <a:gd name="T54" fmla="*/ 86 w 211"/>
                <a:gd name="T55" fmla="*/ 245 h 249"/>
                <a:gd name="T56" fmla="*/ 56 w 211"/>
                <a:gd name="T57" fmla="*/ 231 h 249"/>
                <a:gd name="T58" fmla="*/ 32 w 211"/>
                <a:gd name="T59" fmla="*/ 212 h 249"/>
                <a:gd name="T60" fmla="*/ 14 w 211"/>
                <a:gd name="T61" fmla="*/ 186 h 249"/>
                <a:gd name="T62" fmla="*/ 2 w 211"/>
                <a:gd name="T63" fmla="*/ 156 h 249"/>
                <a:gd name="T64" fmla="*/ 0 w 211"/>
                <a:gd name="T65" fmla="*/ 126 h 249"/>
                <a:gd name="T66" fmla="*/ 4 w 211"/>
                <a:gd name="T67" fmla="*/ 84 h 249"/>
                <a:gd name="T68" fmla="*/ 21 w 211"/>
                <a:gd name="T69" fmla="*/ 49 h 249"/>
                <a:gd name="T70" fmla="*/ 49 w 211"/>
                <a:gd name="T71" fmla="*/ 23 h 249"/>
                <a:gd name="T72" fmla="*/ 83 w 211"/>
                <a:gd name="T73" fmla="*/ 5 h 249"/>
                <a:gd name="T74" fmla="*/ 123 w 211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1" h="249">
                  <a:moveTo>
                    <a:pt x="123" y="0"/>
                  </a:moveTo>
                  <a:lnTo>
                    <a:pt x="156" y="2"/>
                  </a:lnTo>
                  <a:lnTo>
                    <a:pt x="184" y="16"/>
                  </a:lnTo>
                  <a:lnTo>
                    <a:pt x="207" y="37"/>
                  </a:lnTo>
                  <a:lnTo>
                    <a:pt x="181" y="56"/>
                  </a:lnTo>
                  <a:lnTo>
                    <a:pt x="165" y="42"/>
                  </a:lnTo>
                  <a:lnTo>
                    <a:pt x="144" y="33"/>
                  </a:lnTo>
                  <a:lnTo>
                    <a:pt x="123" y="30"/>
                  </a:lnTo>
                  <a:lnTo>
                    <a:pt x="93" y="35"/>
                  </a:lnTo>
                  <a:lnTo>
                    <a:pt x="67" y="49"/>
                  </a:lnTo>
                  <a:lnTo>
                    <a:pt x="49" y="70"/>
                  </a:lnTo>
                  <a:lnTo>
                    <a:pt x="37" y="96"/>
                  </a:lnTo>
                  <a:lnTo>
                    <a:pt x="35" y="126"/>
                  </a:lnTo>
                  <a:lnTo>
                    <a:pt x="37" y="156"/>
                  </a:lnTo>
                  <a:lnTo>
                    <a:pt x="49" y="182"/>
                  </a:lnTo>
                  <a:lnTo>
                    <a:pt x="67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9" y="217"/>
                  </a:lnTo>
                  <a:lnTo>
                    <a:pt x="170" y="205"/>
                  </a:lnTo>
                  <a:lnTo>
                    <a:pt x="186" y="189"/>
                  </a:lnTo>
                  <a:lnTo>
                    <a:pt x="211" y="207"/>
                  </a:lnTo>
                  <a:lnTo>
                    <a:pt x="205" y="217"/>
                  </a:lnTo>
                  <a:lnTo>
                    <a:pt x="193" y="228"/>
                  </a:lnTo>
                  <a:lnTo>
                    <a:pt x="174" y="238"/>
                  </a:lnTo>
                  <a:lnTo>
                    <a:pt x="151" y="247"/>
                  </a:lnTo>
                  <a:lnTo>
                    <a:pt x="121" y="249"/>
                  </a:lnTo>
                  <a:lnTo>
                    <a:pt x="86" y="245"/>
                  </a:lnTo>
                  <a:lnTo>
                    <a:pt x="56" y="231"/>
                  </a:lnTo>
                  <a:lnTo>
                    <a:pt x="32" y="212"/>
                  </a:lnTo>
                  <a:lnTo>
                    <a:pt x="14" y="186"/>
                  </a:lnTo>
                  <a:lnTo>
                    <a:pt x="2" y="156"/>
                  </a:lnTo>
                  <a:lnTo>
                    <a:pt x="0" y="126"/>
                  </a:lnTo>
                  <a:lnTo>
                    <a:pt x="4" y="84"/>
                  </a:lnTo>
                  <a:lnTo>
                    <a:pt x="21" y="49"/>
                  </a:lnTo>
                  <a:lnTo>
                    <a:pt x="49" y="23"/>
                  </a:lnTo>
                  <a:lnTo>
                    <a:pt x="83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1"/>
            <p:cNvSpPr>
              <a:spLocks noEditPoints="1"/>
            </p:cNvSpPr>
            <p:nvPr userDrawn="1"/>
          </p:nvSpPr>
          <p:spPr bwMode="auto">
            <a:xfrm>
              <a:off x="13341350" y="-511175"/>
              <a:ext cx="395288" cy="395288"/>
            </a:xfrm>
            <a:custGeom>
              <a:avLst/>
              <a:gdLst>
                <a:gd name="T0" fmla="*/ 123 w 249"/>
                <a:gd name="T1" fmla="*/ 30 h 249"/>
                <a:gd name="T2" fmla="*/ 93 w 249"/>
                <a:gd name="T3" fmla="*/ 35 h 249"/>
                <a:gd name="T4" fmla="*/ 70 w 249"/>
                <a:gd name="T5" fmla="*/ 49 h 249"/>
                <a:gd name="T6" fmla="*/ 49 w 249"/>
                <a:gd name="T7" fmla="*/ 68 h 249"/>
                <a:gd name="T8" fmla="*/ 37 w 249"/>
                <a:gd name="T9" fmla="*/ 96 h 249"/>
                <a:gd name="T10" fmla="*/ 35 w 249"/>
                <a:gd name="T11" fmla="*/ 124 h 249"/>
                <a:gd name="T12" fmla="*/ 37 w 249"/>
                <a:gd name="T13" fmla="*/ 154 h 249"/>
                <a:gd name="T14" fmla="*/ 49 w 249"/>
                <a:gd name="T15" fmla="*/ 182 h 249"/>
                <a:gd name="T16" fmla="*/ 70 w 249"/>
                <a:gd name="T17" fmla="*/ 200 h 249"/>
                <a:gd name="T18" fmla="*/ 93 w 249"/>
                <a:gd name="T19" fmla="*/ 214 h 249"/>
                <a:gd name="T20" fmla="*/ 123 w 249"/>
                <a:gd name="T21" fmla="*/ 219 h 249"/>
                <a:gd name="T22" fmla="*/ 154 w 249"/>
                <a:gd name="T23" fmla="*/ 214 h 249"/>
                <a:gd name="T24" fmla="*/ 179 w 249"/>
                <a:gd name="T25" fmla="*/ 200 h 249"/>
                <a:gd name="T26" fmla="*/ 198 w 249"/>
                <a:gd name="T27" fmla="*/ 182 h 249"/>
                <a:gd name="T28" fmla="*/ 210 w 249"/>
                <a:gd name="T29" fmla="*/ 154 h 249"/>
                <a:gd name="T30" fmla="*/ 214 w 249"/>
                <a:gd name="T31" fmla="*/ 124 h 249"/>
                <a:gd name="T32" fmla="*/ 210 w 249"/>
                <a:gd name="T33" fmla="*/ 96 h 249"/>
                <a:gd name="T34" fmla="*/ 198 w 249"/>
                <a:gd name="T35" fmla="*/ 68 h 249"/>
                <a:gd name="T36" fmla="*/ 179 w 249"/>
                <a:gd name="T37" fmla="*/ 49 h 249"/>
                <a:gd name="T38" fmla="*/ 154 w 249"/>
                <a:gd name="T39" fmla="*/ 35 h 249"/>
                <a:gd name="T40" fmla="*/ 123 w 249"/>
                <a:gd name="T41" fmla="*/ 30 h 249"/>
                <a:gd name="T42" fmla="*/ 123 w 249"/>
                <a:gd name="T43" fmla="*/ 0 h 249"/>
                <a:gd name="T44" fmla="*/ 165 w 249"/>
                <a:gd name="T45" fmla="*/ 5 h 249"/>
                <a:gd name="T46" fmla="*/ 200 w 249"/>
                <a:gd name="T47" fmla="*/ 23 h 249"/>
                <a:gd name="T48" fmla="*/ 226 w 249"/>
                <a:gd name="T49" fmla="*/ 49 h 249"/>
                <a:gd name="T50" fmla="*/ 242 w 249"/>
                <a:gd name="T51" fmla="*/ 84 h 249"/>
                <a:gd name="T52" fmla="*/ 249 w 249"/>
                <a:gd name="T53" fmla="*/ 124 h 249"/>
                <a:gd name="T54" fmla="*/ 242 w 249"/>
                <a:gd name="T55" fmla="*/ 165 h 249"/>
                <a:gd name="T56" fmla="*/ 226 w 249"/>
                <a:gd name="T57" fmla="*/ 200 h 249"/>
                <a:gd name="T58" fmla="*/ 200 w 249"/>
                <a:gd name="T59" fmla="*/ 226 h 249"/>
                <a:gd name="T60" fmla="*/ 165 w 249"/>
                <a:gd name="T61" fmla="*/ 245 h 249"/>
                <a:gd name="T62" fmla="*/ 123 w 249"/>
                <a:gd name="T63" fmla="*/ 249 h 249"/>
                <a:gd name="T64" fmla="*/ 84 w 249"/>
                <a:gd name="T65" fmla="*/ 245 h 249"/>
                <a:gd name="T66" fmla="*/ 49 w 249"/>
                <a:gd name="T67" fmla="*/ 226 h 249"/>
                <a:gd name="T68" fmla="*/ 23 w 249"/>
                <a:gd name="T69" fmla="*/ 200 h 249"/>
                <a:gd name="T70" fmla="*/ 5 w 249"/>
                <a:gd name="T71" fmla="*/ 165 h 249"/>
                <a:gd name="T72" fmla="*/ 0 w 249"/>
                <a:gd name="T73" fmla="*/ 124 h 249"/>
                <a:gd name="T74" fmla="*/ 5 w 249"/>
                <a:gd name="T75" fmla="*/ 84 h 249"/>
                <a:gd name="T76" fmla="*/ 23 w 249"/>
                <a:gd name="T77" fmla="*/ 49 h 249"/>
                <a:gd name="T78" fmla="*/ 49 w 249"/>
                <a:gd name="T79" fmla="*/ 23 h 249"/>
                <a:gd name="T80" fmla="*/ 84 w 249"/>
                <a:gd name="T81" fmla="*/ 5 h 249"/>
                <a:gd name="T82" fmla="*/ 123 w 249"/>
                <a:gd name="T8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49">
                  <a:moveTo>
                    <a:pt x="123" y="30"/>
                  </a:moveTo>
                  <a:lnTo>
                    <a:pt x="93" y="35"/>
                  </a:lnTo>
                  <a:lnTo>
                    <a:pt x="70" y="49"/>
                  </a:lnTo>
                  <a:lnTo>
                    <a:pt x="49" y="68"/>
                  </a:lnTo>
                  <a:lnTo>
                    <a:pt x="37" y="96"/>
                  </a:lnTo>
                  <a:lnTo>
                    <a:pt x="35" y="124"/>
                  </a:lnTo>
                  <a:lnTo>
                    <a:pt x="37" y="154"/>
                  </a:lnTo>
                  <a:lnTo>
                    <a:pt x="49" y="182"/>
                  </a:lnTo>
                  <a:lnTo>
                    <a:pt x="70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54" y="214"/>
                  </a:lnTo>
                  <a:lnTo>
                    <a:pt x="179" y="200"/>
                  </a:lnTo>
                  <a:lnTo>
                    <a:pt x="198" y="182"/>
                  </a:lnTo>
                  <a:lnTo>
                    <a:pt x="210" y="154"/>
                  </a:lnTo>
                  <a:lnTo>
                    <a:pt x="214" y="124"/>
                  </a:lnTo>
                  <a:lnTo>
                    <a:pt x="210" y="96"/>
                  </a:lnTo>
                  <a:lnTo>
                    <a:pt x="198" y="68"/>
                  </a:lnTo>
                  <a:lnTo>
                    <a:pt x="179" y="49"/>
                  </a:lnTo>
                  <a:lnTo>
                    <a:pt x="154" y="35"/>
                  </a:lnTo>
                  <a:lnTo>
                    <a:pt x="123" y="30"/>
                  </a:lnTo>
                  <a:close/>
                  <a:moveTo>
                    <a:pt x="123" y="0"/>
                  </a:moveTo>
                  <a:lnTo>
                    <a:pt x="165" y="5"/>
                  </a:lnTo>
                  <a:lnTo>
                    <a:pt x="200" y="23"/>
                  </a:lnTo>
                  <a:lnTo>
                    <a:pt x="226" y="49"/>
                  </a:lnTo>
                  <a:lnTo>
                    <a:pt x="242" y="84"/>
                  </a:lnTo>
                  <a:lnTo>
                    <a:pt x="249" y="124"/>
                  </a:lnTo>
                  <a:lnTo>
                    <a:pt x="242" y="165"/>
                  </a:lnTo>
                  <a:lnTo>
                    <a:pt x="226" y="200"/>
                  </a:lnTo>
                  <a:lnTo>
                    <a:pt x="200" y="226"/>
                  </a:lnTo>
                  <a:lnTo>
                    <a:pt x="165" y="245"/>
                  </a:lnTo>
                  <a:lnTo>
                    <a:pt x="123" y="249"/>
                  </a:lnTo>
                  <a:lnTo>
                    <a:pt x="84" y="245"/>
                  </a:lnTo>
                  <a:lnTo>
                    <a:pt x="49" y="226"/>
                  </a:lnTo>
                  <a:lnTo>
                    <a:pt x="23" y="200"/>
                  </a:lnTo>
                  <a:lnTo>
                    <a:pt x="5" y="165"/>
                  </a:lnTo>
                  <a:lnTo>
                    <a:pt x="0" y="124"/>
                  </a:lnTo>
                  <a:lnTo>
                    <a:pt x="5" y="84"/>
                  </a:lnTo>
                  <a:lnTo>
                    <a:pt x="23" y="49"/>
                  </a:lnTo>
                  <a:lnTo>
                    <a:pt x="49" y="23"/>
                  </a:lnTo>
                  <a:lnTo>
                    <a:pt x="84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2"/>
            <p:cNvSpPr>
              <a:spLocks/>
            </p:cNvSpPr>
            <p:nvPr userDrawn="1"/>
          </p:nvSpPr>
          <p:spPr bwMode="auto">
            <a:xfrm>
              <a:off x="13811250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2 w 207"/>
                <a:gd name="T5" fmla="*/ 198 h 240"/>
                <a:gd name="T6" fmla="*/ 174 w 207"/>
                <a:gd name="T7" fmla="*/ 198 h 240"/>
                <a:gd name="T8" fmla="*/ 174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5 w 207"/>
                <a:gd name="T15" fmla="*/ 240 h 240"/>
                <a:gd name="T16" fmla="*/ 32 w 207"/>
                <a:gd name="T17" fmla="*/ 42 h 240"/>
                <a:gd name="T18" fmla="*/ 32 w 207"/>
                <a:gd name="T19" fmla="*/ 42 h 240"/>
                <a:gd name="T20" fmla="*/ 32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2" y="198"/>
                  </a:lnTo>
                  <a:lnTo>
                    <a:pt x="174" y="198"/>
                  </a:lnTo>
                  <a:lnTo>
                    <a:pt x="174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5" y="240"/>
                  </a:lnTo>
                  <a:lnTo>
                    <a:pt x="32" y="42"/>
                  </a:lnTo>
                  <a:lnTo>
                    <a:pt x="32" y="42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3"/>
            <p:cNvSpPr>
              <a:spLocks/>
            </p:cNvSpPr>
            <p:nvPr userDrawn="1"/>
          </p:nvSpPr>
          <p:spPr bwMode="auto">
            <a:xfrm>
              <a:off x="14224000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5 w 207"/>
                <a:gd name="T5" fmla="*/ 198 h 240"/>
                <a:gd name="T6" fmla="*/ 175 w 207"/>
                <a:gd name="T7" fmla="*/ 198 h 240"/>
                <a:gd name="T8" fmla="*/ 175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6 w 207"/>
                <a:gd name="T15" fmla="*/ 240 h 240"/>
                <a:gd name="T16" fmla="*/ 33 w 207"/>
                <a:gd name="T17" fmla="*/ 42 h 240"/>
                <a:gd name="T18" fmla="*/ 33 w 207"/>
                <a:gd name="T19" fmla="*/ 42 h 240"/>
                <a:gd name="T20" fmla="*/ 33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5" y="198"/>
                  </a:lnTo>
                  <a:lnTo>
                    <a:pt x="175" y="198"/>
                  </a:lnTo>
                  <a:lnTo>
                    <a:pt x="175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6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4"/>
            <p:cNvSpPr>
              <a:spLocks/>
            </p:cNvSpPr>
            <p:nvPr userDrawn="1"/>
          </p:nvSpPr>
          <p:spPr bwMode="auto">
            <a:xfrm>
              <a:off x="14652625" y="-503238"/>
              <a:ext cx="252413" cy="381000"/>
            </a:xfrm>
            <a:custGeom>
              <a:avLst/>
              <a:gdLst>
                <a:gd name="T0" fmla="*/ 0 w 159"/>
                <a:gd name="T1" fmla="*/ 0 h 240"/>
                <a:gd name="T2" fmla="*/ 154 w 159"/>
                <a:gd name="T3" fmla="*/ 0 h 240"/>
                <a:gd name="T4" fmla="*/ 154 w 159"/>
                <a:gd name="T5" fmla="*/ 30 h 240"/>
                <a:gd name="T6" fmla="*/ 31 w 159"/>
                <a:gd name="T7" fmla="*/ 30 h 240"/>
                <a:gd name="T8" fmla="*/ 31 w 159"/>
                <a:gd name="T9" fmla="*/ 102 h 240"/>
                <a:gd name="T10" fmla="*/ 145 w 159"/>
                <a:gd name="T11" fmla="*/ 102 h 240"/>
                <a:gd name="T12" fmla="*/ 145 w 159"/>
                <a:gd name="T13" fmla="*/ 133 h 240"/>
                <a:gd name="T14" fmla="*/ 31 w 159"/>
                <a:gd name="T15" fmla="*/ 133 h 240"/>
                <a:gd name="T16" fmla="*/ 31 w 159"/>
                <a:gd name="T17" fmla="*/ 209 h 240"/>
                <a:gd name="T18" fmla="*/ 159 w 159"/>
                <a:gd name="T19" fmla="*/ 209 h 240"/>
                <a:gd name="T20" fmla="*/ 159 w 159"/>
                <a:gd name="T21" fmla="*/ 240 h 240"/>
                <a:gd name="T22" fmla="*/ 0 w 159"/>
                <a:gd name="T23" fmla="*/ 240 h 240"/>
                <a:gd name="T24" fmla="*/ 0 w 159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9" h="240">
                  <a:moveTo>
                    <a:pt x="0" y="0"/>
                  </a:moveTo>
                  <a:lnTo>
                    <a:pt x="154" y="0"/>
                  </a:lnTo>
                  <a:lnTo>
                    <a:pt x="154" y="30"/>
                  </a:lnTo>
                  <a:lnTo>
                    <a:pt x="31" y="30"/>
                  </a:lnTo>
                  <a:lnTo>
                    <a:pt x="31" y="102"/>
                  </a:lnTo>
                  <a:lnTo>
                    <a:pt x="145" y="102"/>
                  </a:lnTo>
                  <a:lnTo>
                    <a:pt x="145" y="133"/>
                  </a:lnTo>
                  <a:lnTo>
                    <a:pt x="31" y="133"/>
                  </a:lnTo>
                  <a:lnTo>
                    <a:pt x="31" y="209"/>
                  </a:lnTo>
                  <a:lnTo>
                    <a:pt x="159" y="209"/>
                  </a:lnTo>
                  <a:lnTo>
                    <a:pt x="159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5"/>
            <p:cNvSpPr>
              <a:spLocks/>
            </p:cNvSpPr>
            <p:nvPr userDrawn="1"/>
          </p:nvSpPr>
          <p:spPr bwMode="auto">
            <a:xfrm>
              <a:off x="14955838" y="-511175"/>
              <a:ext cx="336550" cy="395288"/>
            </a:xfrm>
            <a:custGeom>
              <a:avLst/>
              <a:gdLst>
                <a:gd name="T0" fmla="*/ 123 w 212"/>
                <a:gd name="T1" fmla="*/ 0 h 249"/>
                <a:gd name="T2" fmla="*/ 156 w 212"/>
                <a:gd name="T3" fmla="*/ 2 h 249"/>
                <a:gd name="T4" fmla="*/ 184 w 212"/>
                <a:gd name="T5" fmla="*/ 16 h 249"/>
                <a:gd name="T6" fmla="*/ 207 w 212"/>
                <a:gd name="T7" fmla="*/ 37 h 249"/>
                <a:gd name="T8" fmla="*/ 179 w 212"/>
                <a:gd name="T9" fmla="*/ 56 h 249"/>
                <a:gd name="T10" fmla="*/ 165 w 212"/>
                <a:gd name="T11" fmla="*/ 42 h 249"/>
                <a:gd name="T12" fmla="*/ 144 w 212"/>
                <a:gd name="T13" fmla="*/ 33 h 249"/>
                <a:gd name="T14" fmla="*/ 123 w 212"/>
                <a:gd name="T15" fmla="*/ 30 h 249"/>
                <a:gd name="T16" fmla="*/ 93 w 212"/>
                <a:gd name="T17" fmla="*/ 35 h 249"/>
                <a:gd name="T18" fmla="*/ 68 w 212"/>
                <a:gd name="T19" fmla="*/ 49 h 249"/>
                <a:gd name="T20" fmla="*/ 49 w 212"/>
                <a:gd name="T21" fmla="*/ 70 h 249"/>
                <a:gd name="T22" fmla="*/ 37 w 212"/>
                <a:gd name="T23" fmla="*/ 96 h 249"/>
                <a:gd name="T24" fmla="*/ 33 w 212"/>
                <a:gd name="T25" fmla="*/ 126 h 249"/>
                <a:gd name="T26" fmla="*/ 37 w 212"/>
                <a:gd name="T27" fmla="*/ 156 h 249"/>
                <a:gd name="T28" fmla="*/ 49 w 212"/>
                <a:gd name="T29" fmla="*/ 182 h 249"/>
                <a:gd name="T30" fmla="*/ 68 w 212"/>
                <a:gd name="T31" fmla="*/ 200 h 249"/>
                <a:gd name="T32" fmla="*/ 93 w 212"/>
                <a:gd name="T33" fmla="*/ 214 h 249"/>
                <a:gd name="T34" fmla="*/ 123 w 212"/>
                <a:gd name="T35" fmla="*/ 219 h 249"/>
                <a:gd name="T36" fmla="*/ 147 w 212"/>
                <a:gd name="T37" fmla="*/ 217 h 249"/>
                <a:gd name="T38" fmla="*/ 168 w 212"/>
                <a:gd name="T39" fmla="*/ 205 h 249"/>
                <a:gd name="T40" fmla="*/ 184 w 212"/>
                <a:gd name="T41" fmla="*/ 189 h 249"/>
                <a:gd name="T42" fmla="*/ 212 w 212"/>
                <a:gd name="T43" fmla="*/ 207 h 249"/>
                <a:gd name="T44" fmla="*/ 205 w 212"/>
                <a:gd name="T45" fmla="*/ 217 h 249"/>
                <a:gd name="T46" fmla="*/ 193 w 212"/>
                <a:gd name="T47" fmla="*/ 228 h 249"/>
                <a:gd name="T48" fmla="*/ 175 w 212"/>
                <a:gd name="T49" fmla="*/ 238 h 249"/>
                <a:gd name="T50" fmla="*/ 151 w 212"/>
                <a:gd name="T51" fmla="*/ 247 h 249"/>
                <a:gd name="T52" fmla="*/ 121 w 212"/>
                <a:gd name="T53" fmla="*/ 249 h 249"/>
                <a:gd name="T54" fmla="*/ 86 w 212"/>
                <a:gd name="T55" fmla="*/ 245 h 249"/>
                <a:gd name="T56" fmla="*/ 56 w 212"/>
                <a:gd name="T57" fmla="*/ 231 h 249"/>
                <a:gd name="T58" fmla="*/ 33 w 212"/>
                <a:gd name="T59" fmla="*/ 212 h 249"/>
                <a:gd name="T60" fmla="*/ 14 w 212"/>
                <a:gd name="T61" fmla="*/ 186 h 249"/>
                <a:gd name="T62" fmla="*/ 2 w 212"/>
                <a:gd name="T63" fmla="*/ 156 h 249"/>
                <a:gd name="T64" fmla="*/ 0 w 212"/>
                <a:gd name="T65" fmla="*/ 126 h 249"/>
                <a:gd name="T66" fmla="*/ 5 w 212"/>
                <a:gd name="T67" fmla="*/ 84 h 249"/>
                <a:gd name="T68" fmla="*/ 21 w 212"/>
                <a:gd name="T69" fmla="*/ 49 h 249"/>
                <a:gd name="T70" fmla="*/ 49 w 212"/>
                <a:gd name="T71" fmla="*/ 23 h 249"/>
                <a:gd name="T72" fmla="*/ 82 w 212"/>
                <a:gd name="T73" fmla="*/ 5 h 249"/>
                <a:gd name="T74" fmla="*/ 123 w 212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2" h="249">
                  <a:moveTo>
                    <a:pt x="123" y="0"/>
                  </a:moveTo>
                  <a:lnTo>
                    <a:pt x="156" y="2"/>
                  </a:lnTo>
                  <a:lnTo>
                    <a:pt x="184" y="16"/>
                  </a:lnTo>
                  <a:lnTo>
                    <a:pt x="207" y="37"/>
                  </a:lnTo>
                  <a:lnTo>
                    <a:pt x="179" y="56"/>
                  </a:lnTo>
                  <a:lnTo>
                    <a:pt x="165" y="42"/>
                  </a:lnTo>
                  <a:lnTo>
                    <a:pt x="144" y="33"/>
                  </a:lnTo>
                  <a:lnTo>
                    <a:pt x="123" y="30"/>
                  </a:lnTo>
                  <a:lnTo>
                    <a:pt x="93" y="35"/>
                  </a:lnTo>
                  <a:lnTo>
                    <a:pt x="68" y="49"/>
                  </a:lnTo>
                  <a:lnTo>
                    <a:pt x="49" y="70"/>
                  </a:lnTo>
                  <a:lnTo>
                    <a:pt x="37" y="96"/>
                  </a:lnTo>
                  <a:lnTo>
                    <a:pt x="33" y="126"/>
                  </a:lnTo>
                  <a:lnTo>
                    <a:pt x="37" y="156"/>
                  </a:lnTo>
                  <a:lnTo>
                    <a:pt x="49" y="182"/>
                  </a:lnTo>
                  <a:lnTo>
                    <a:pt x="68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7" y="217"/>
                  </a:lnTo>
                  <a:lnTo>
                    <a:pt x="168" y="205"/>
                  </a:lnTo>
                  <a:lnTo>
                    <a:pt x="184" y="189"/>
                  </a:lnTo>
                  <a:lnTo>
                    <a:pt x="212" y="207"/>
                  </a:lnTo>
                  <a:lnTo>
                    <a:pt x="205" y="217"/>
                  </a:lnTo>
                  <a:lnTo>
                    <a:pt x="193" y="228"/>
                  </a:lnTo>
                  <a:lnTo>
                    <a:pt x="175" y="238"/>
                  </a:lnTo>
                  <a:lnTo>
                    <a:pt x="151" y="247"/>
                  </a:lnTo>
                  <a:lnTo>
                    <a:pt x="121" y="249"/>
                  </a:lnTo>
                  <a:lnTo>
                    <a:pt x="86" y="245"/>
                  </a:lnTo>
                  <a:lnTo>
                    <a:pt x="56" y="231"/>
                  </a:lnTo>
                  <a:lnTo>
                    <a:pt x="33" y="212"/>
                  </a:lnTo>
                  <a:lnTo>
                    <a:pt x="14" y="186"/>
                  </a:lnTo>
                  <a:lnTo>
                    <a:pt x="2" y="156"/>
                  </a:lnTo>
                  <a:lnTo>
                    <a:pt x="0" y="126"/>
                  </a:lnTo>
                  <a:lnTo>
                    <a:pt x="5" y="84"/>
                  </a:lnTo>
                  <a:lnTo>
                    <a:pt x="21" y="49"/>
                  </a:lnTo>
                  <a:lnTo>
                    <a:pt x="49" y="23"/>
                  </a:lnTo>
                  <a:lnTo>
                    <a:pt x="82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6"/>
            <p:cNvSpPr>
              <a:spLocks/>
            </p:cNvSpPr>
            <p:nvPr userDrawn="1"/>
          </p:nvSpPr>
          <p:spPr bwMode="auto">
            <a:xfrm>
              <a:off x="15311438" y="-503238"/>
              <a:ext cx="295275" cy="381000"/>
            </a:xfrm>
            <a:custGeom>
              <a:avLst/>
              <a:gdLst>
                <a:gd name="T0" fmla="*/ 0 w 186"/>
                <a:gd name="T1" fmla="*/ 0 h 240"/>
                <a:gd name="T2" fmla="*/ 186 w 186"/>
                <a:gd name="T3" fmla="*/ 0 h 240"/>
                <a:gd name="T4" fmla="*/ 186 w 186"/>
                <a:gd name="T5" fmla="*/ 30 h 240"/>
                <a:gd name="T6" fmla="*/ 109 w 186"/>
                <a:gd name="T7" fmla="*/ 30 h 240"/>
                <a:gd name="T8" fmla="*/ 109 w 186"/>
                <a:gd name="T9" fmla="*/ 240 h 240"/>
                <a:gd name="T10" fmla="*/ 76 w 186"/>
                <a:gd name="T11" fmla="*/ 240 h 240"/>
                <a:gd name="T12" fmla="*/ 76 w 186"/>
                <a:gd name="T13" fmla="*/ 30 h 240"/>
                <a:gd name="T14" fmla="*/ 0 w 186"/>
                <a:gd name="T15" fmla="*/ 30 h 240"/>
                <a:gd name="T16" fmla="*/ 0 w 186"/>
                <a:gd name="T1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240">
                  <a:moveTo>
                    <a:pt x="0" y="0"/>
                  </a:moveTo>
                  <a:lnTo>
                    <a:pt x="186" y="0"/>
                  </a:lnTo>
                  <a:lnTo>
                    <a:pt x="186" y="30"/>
                  </a:lnTo>
                  <a:lnTo>
                    <a:pt x="109" y="30"/>
                  </a:lnTo>
                  <a:lnTo>
                    <a:pt x="109" y="240"/>
                  </a:lnTo>
                  <a:lnTo>
                    <a:pt x="76" y="240"/>
                  </a:lnTo>
                  <a:lnTo>
                    <a:pt x="76" y="30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Rectangle 27"/>
            <p:cNvSpPr>
              <a:spLocks noChangeArrowheads="1"/>
            </p:cNvSpPr>
            <p:nvPr userDrawn="1"/>
          </p:nvSpPr>
          <p:spPr bwMode="auto">
            <a:xfrm>
              <a:off x="15662275" y="-503238"/>
              <a:ext cx="50800" cy="381000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8"/>
            <p:cNvSpPr>
              <a:spLocks noEditPoints="1"/>
            </p:cNvSpPr>
            <p:nvPr userDrawn="1"/>
          </p:nvSpPr>
          <p:spPr bwMode="auto">
            <a:xfrm>
              <a:off x="15776575" y="-511175"/>
              <a:ext cx="395288" cy="395288"/>
            </a:xfrm>
            <a:custGeom>
              <a:avLst/>
              <a:gdLst>
                <a:gd name="T0" fmla="*/ 125 w 249"/>
                <a:gd name="T1" fmla="*/ 30 h 249"/>
                <a:gd name="T2" fmla="*/ 95 w 249"/>
                <a:gd name="T3" fmla="*/ 35 h 249"/>
                <a:gd name="T4" fmla="*/ 70 w 249"/>
                <a:gd name="T5" fmla="*/ 49 h 249"/>
                <a:gd name="T6" fmla="*/ 51 w 249"/>
                <a:gd name="T7" fmla="*/ 68 h 249"/>
                <a:gd name="T8" fmla="*/ 39 w 249"/>
                <a:gd name="T9" fmla="*/ 96 h 249"/>
                <a:gd name="T10" fmla="*/ 35 w 249"/>
                <a:gd name="T11" fmla="*/ 124 h 249"/>
                <a:gd name="T12" fmla="*/ 39 w 249"/>
                <a:gd name="T13" fmla="*/ 154 h 249"/>
                <a:gd name="T14" fmla="*/ 51 w 249"/>
                <a:gd name="T15" fmla="*/ 182 h 249"/>
                <a:gd name="T16" fmla="*/ 70 w 249"/>
                <a:gd name="T17" fmla="*/ 200 h 249"/>
                <a:gd name="T18" fmla="*/ 95 w 249"/>
                <a:gd name="T19" fmla="*/ 214 h 249"/>
                <a:gd name="T20" fmla="*/ 125 w 249"/>
                <a:gd name="T21" fmla="*/ 219 h 249"/>
                <a:gd name="T22" fmla="*/ 156 w 249"/>
                <a:gd name="T23" fmla="*/ 214 h 249"/>
                <a:gd name="T24" fmla="*/ 179 w 249"/>
                <a:gd name="T25" fmla="*/ 200 h 249"/>
                <a:gd name="T26" fmla="*/ 198 w 249"/>
                <a:gd name="T27" fmla="*/ 182 h 249"/>
                <a:gd name="T28" fmla="*/ 212 w 249"/>
                <a:gd name="T29" fmla="*/ 154 h 249"/>
                <a:gd name="T30" fmla="*/ 214 w 249"/>
                <a:gd name="T31" fmla="*/ 124 h 249"/>
                <a:gd name="T32" fmla="*/ 212 w 249"/>
                <a:gd name="T33" fmla="*/ 96 h 249"/>
                <a:gd name="T34" fmla="*/ 198 w 249"/>
                <a:gd name="T35" fmla="*/ 68 h 249"/>
                <a:gd name="T36" fmla="*/ 179 w 249"/>
                <a:gd name="T37" fmla="*/ 49 h 249"/>
                <a:gd name="T38" fmla="*/ 156 w 249"/>
                <a:gd name="T39" fmla="*/ 35 h 249"/>
                <a:gd name="T40" fmla="*/ 125 w 249"/>
                <a:gd name="T41" fmla="*/ 30 h 249"/>
                <a:gd name="T42" fmla="*/ 125 w 249"/>
                <a:gd name="T43" fmla="*/ 0 h 249"/>
                <a:gd name="T44" fmla="*/ 165 w 249"/>
                <a:gd name="T45" fmla="*/ 5 h 249"/>
                <a:gd name="T46" fmla="*/ 200 w 249"/>
                <a:gd name="T47" fmla="*/ 23 h 249"/>
                <a:gd name="T48" fmla="*/ 226 w 249"/>
                <a:gd name="T49" fmla="*/ 49 h 249"/>
                <a:gd name="T50" fmla="*/ 244 w 249"/>
                <a:gd name="T51" fmla="*/ 84 h 249"/>
                <a:gd name="T52" fmla="*/ 249 w 249"/>
                <a:gd name="T53" fmla="*/ 124 h 249"/>
                <a:gd name="T54" fmla="*/ 244 w 249"/>
                <a:gd name="T55" fmla="*/ 165 h 249"/>
                <a:gd name="T56" fmla="*/ 226 w 249"/>
                <a:gd name="T57" fmla="*/ 200 h 249"/>
                <a:gd name="T58" fmla="*/ 200 w 249"/>
                <a:gd name="T59" fmla="*/ 226 h 249"/>
                <a:gd name="T60" fmla="*/ 165 w 249"/>
                <a:gd name="T61" fmla="*/ 245 h 249"/>
                <a:gd name="T62" fmla="*/ 125 w 249"/>
                <a:gd name="T63" fmla="*/ 249 h 249"/>
                <a:gd name="T64" fmla="*/ 84 w 249"/>
                <a:gd name="T65" fmla="*/ 245 h 249"/>
                <a:gd name="T66" fmla="*/ 49 w 249"/>
                <a:gd name="T67" fmla="*/ 226 h 249"/>
                <a:gd name="T68" fmla="*/ 23 w 249"/>
                <a:gd name="T69" fmla="*/ 200 h 249"/>
                <a:gd name="T70" fmla="*/ 7 w 249"/>
                <a:gd name="T71" fmla="*/ 165 h 249"/>
                <a:gd name="T72" fmla="*/ 0 w 249"/>
                <a:gd name="T73" fmla="*/ 124 h 249"/>
                <a:gd name="T74" fmla="*/ 7 w 249"/>
                <a:gd name="T75" fmla="*/ 84 h 249"/>
                <a:gd name="T76" fmla="*/ 23 w 249"/>
                <a:gd name="T77" fmla="*/ 49 h 249"/>
                <a:gd name="T78" fmla="*/ 49 w 249"/>
                <a:gd name="T79" fmla="*/ 23 h 249"/>
                <a:gd name="T80" fmla="*/ 84 w 249"/>
                <a:gd name="T81" fmla="*/ 5 h 249"/>
                <a:gd name="T82" fmla="*/ 125 w 249"/>
                <a:gd name="T8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49">
                  <a:moveTo>
                    <a:pt x="125" y="30"/>
                  </a:moveTo>
                  <a:lnTo>
                    <a:pt x="95" y="35"/>
                  </a:lnTo>
                  <a:lnTo>
                    <a:pt x="70" y="49"/>
                  </a:lnTo>
                  <a:lnTo>
                    <a:pt x="51" y="68"/>
                  </a:lnTo>
                  <a:lnTo>
                    <a:pt x="39" y="96"/>
                  </a:lnTo>
                  <a:lnTo>
                    <a:pt x="35" y="124"/>
                  </a:lnTo>
                  <a:lnTo>
                    <a:pt x="39" y="154"/>
                  </a:lnTo>
                  <a:lnTo>
                    <a:pt x="51" y="182"/>
                  </a:lnTo>
                  <a:lnTo>
                    <a:pt x="70" y="200"/>
                  </a:lnTo>
                  <a:lnTo>
                    <a:pt x="95" y="214"/>
                  </a:lnTo>
                  <a:lnTo>
                    <a:pt x="125" y="219"/>
                  </a:lnTo>
                  <a:lnTo>
                    <a:pt x="156" y="214"/>
                  </a:lnTo>
                  <a:lnTo>
                    <a:pt x="179" y="200"/>
                  </a:lnTo>
                  <a:lnTo>
                    <a:pt x="198" y="182"/>
                  </a:lnTo>
                  <a:lnTo>
                    <a:pt x="212" y="154"/>
                  </a:lnTo>
                  <a:lnTo>
                    <a:pt x="214" y="124"/>
                  </a:lnTo>
                  <a:lnTo>
                    <a:pt x="212" y="96"/>
                  </a:lnTo>
                  <a:lnTo>
                    <a:pt x="198" y="68"/>
                  </a:lnTo>
                  <a:lnTo>
                    <a:pt x="179" y="49"/>
                  </a:lnTo>
                  <a:lnTo>
                    <a:pt x="156" y="35"/>
                  </a:lnTo>
                  <a:lnTo>
                    <a:pt x="125" y="30"/>
                  </a:lnTo>
                  <a:close/>
                  <a:moveTo>
                    <a:pt x="125" y="0"/>
                  </a:moveTo>
                  <a:lnTo>
                    <a:pt x="165" y="5"/>
                  </a:lnTo>
                  <a:lnTo>
                    <a:pt x="200" y="23"/>
                  </a:lnTo>
                  <a:lnTo>
                    <a:pt x="226" y="49"/>
                  </a:lnTo>
                  <a:lnTo>
                    <a:pt x="244" y="84"/>
                  </a:lnTo>
                  <a:lnTo>
                    <a:pt x="249" y="124"/>
                  </a:lnTo>
                  <a:lnTo>
                    <a:pt x="244" y="165"/>
                  </a:lnTo>
                  <a:lnTo>
                    <a:pt x="226" y="200"/>
                  </a:lnTo>
                  <a:lnTo>
                    <a:pt x="200" y="226"/>
                  </a:lnTo>
                  <a:lnTo>
                    <a:pt x="165" y="245"/>
                  </a:lnTo>
                  <a:lnTo>
                    <a:pt x="125" y="249"/>
                  </a:lnTo>
                  <a:lnTo>
                    <a:pt x="84" y="245"/>
                  </a:lnTo>
                  <a:lnTo>
                    <a:pt x="49" y="226"/>
                  </a:lnTo>
                  <a:lnTo>
                    <a:pt x="23" y="200"/>
                  </a:lnTo>
                  <a:lnTo>
                    <a:pt x="7" y="165"/>
                  </a:lnTo>
                  <a:lnTo>
                    <a:pt x="0" y="124"/>
                  </a:lnTo>
                  <a:lnTo>
                    <a:pt x="7" y="84"/>
                  </a:lnTo>
                  <a:lnTo>
                    <a:pt x="23" y="49"/>
                  </a:lnTo>
                  <a:lnTo>
                    <a:pt x="49" y="23"/>
                  </a:lnTo>
                  <a:lnTo>
                    <a:pt x="84" y="5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9"/>
            <p:cNvSpPr>
              <a:spLocks/>
            </p:cNvSpPr>
            <p:nvPr userDrawn="1"/>
          </p:nvSpPr>
          <p:spPr bwMode="auto">
            <a:xfrm>
              <a:off x="16244888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5 w 207"/>
                <a:gd name="T5" fmla="*/ 198 h 240"/>
                <a:gd name="T6" fmla="*/ 175 w 207"/>
                <a:gd name="T7" fmla="*/ 198 h 240"/>
                <a:gd name="T8" fmla="*/ 175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6 w 207"/>
                <a:gd name="T15" fmla="*/ 240 h 240"/>
                <a:gd name="T16" fmla="*/ 33 w 207"/>
                <a:gd name="T17" fmla="*/ 42 h 240"/>
                <a:gd name="T18" fmla="*/ 33 w 207"/>
                <a:gd name="T19" fmla="*/ 42 h 240"/>
                <a:gd name="T20" fmla="*/ 33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5" y="198"/>
                  </a:lnTo>
                  <a:lnTo>
                    <a:pt x="175" y="198"/>
                  </a:lnTo>
                  <a:lnTo>
                    <a:pt x="175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6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0"/>
            <p:cNvSpPr>
              <a:spLocks/>
            </p:cNvSpPr>
            <p:nvPr userDrawn="1"/>
          </p:nvSpPr>
          <p:spPr bwMode="auto">
            <a:xfrm>
              <a:off x="16640175" y="-511175"/>
              <a:ext cx="252413" cy="395288"/>
            </a:xfrm>
            <a:custGeom>
              <a:avLst/>
              <a:gdLst>
                <a:gd name="T0" fmla="*/ 89 w 159"/>
                <a:gd name="T1" fmla="*/ 0 h 249"/>
                <a:gd name="T2" fmla="*/ 114 w 159"/>
                <a:gd name="T3" fmla="*/ 2 h 249"/>
                <a:gd name="T4" fmla="*/ 138 w 159"/>
                <a:gd name="T5" fmla="*/ 9 h 249"/>
                <a:gd name="T6" fmla="*/ 156 w 159"/>
                <a:gd name="T7" fmla="*/ 26 h 249"/>
                <a:gd name="T8" fmla="*/ 131 w 159"/>
                <a:gd name="T9" fmla="*/ 51 h 249"/>
                <a:gd name="T10" fmla="*/ 114 w 159"/>
                <a:gd name="T11" fmla="*/ 35 h 249"/>
                <a:gd name="T12" fmla="*/ 89 w 159"/>
                <a:gd name="T13" fmla="*/ 30 h 249"/>
                <a:gd name="T14" fmla="*/ 66 w 159"/>
                <a:gd name="T15" fmla="*/ 33 h 249"/>
                <a:gd name="T16" fmla="*/ 52 w 159"/>
                <a:gd name="T17" fmla="*/ 42 h 249"/>
                <a:gd name="T18" fmla="*/ 45 w 159"/>
                <a:gd name="T19" fmla="*/ 54 h 249"/>
                <a:gd name="T20" fmla="*/ 42 w 159"/>
                <a:gd name="T21" fmla="*/ 65 h 249"/>
                <a:gd name="T22" fmla="*/ 47 w 159"/>
                <a:gd name="T23" fmla="*/ 84 h 249"/>
                <a:gd name="T24" fmla="*/ 56 w 159"/>
                <a:gd name="T25" fmla="*/ 93 h 249"/>
                <a:gd name="T26" fmla="*/ 73 w 159"/>
                <a:gd name="T27" fmla="*/ 103 h 249"/>
                <a:gd name="T28" fmla="*/ 91 w 159"/>
                <a:gd name="T29" fmla="*/ 110 h 249"/>
                <a:gd name="T30" fmla="*/ 110 w 159"/>
                <a:gd name="T31" fmla="*/ 114 h 249"/>
                <a:gd name="T32" fmla="*/ 128 w 159"/>
                <a:gd name="T33" fmla="*/ 124 h 249"/>
                <a:gd name="T34" fmla="*/ 145 w 159"/>
                <a:gd name="T35" fmla="*/ 135 h 249"/>
                <a:gd name="T36" fmla="*/ 156 w 159"/>
                <a:gd name="T37" fmla="*/ 151 h 249"/>
                <a:gd name="T38" fmla="*/ 159 w 159"/>
                <a:gd name="T39" fmla="*/ 177 h 249"/>
                <a:gd name="T40" fmla="*/ 156 w 159"/>
                <a:gd name="T41" fmla="*/ 203 h 249"/>
                <a:gd name="T42" fmla="*/ 145 w 159"/>
                <a:gd name="T43" fmla="*/ 221 h 249"/>
                <a:gd name="T44" fmla="*/ 126 w 159"/>
                <a:gd name="T45" fmla="*/ 238 h 249"/>
                <a:gd name="T46" fmla="*/ 103 w 159"/>
                <a:gd name="T47" fmla="*/ 247 h 249"/>
                <a:gd name="T48" fmla="*/ 77 w 159"/>
                <a:gd name="T49" fmla="*/ 249 h 249"/>
                <a:gd name="T50" fmla="*/ 47 w 159"/>
                <a:gd name="T51" fmla="*/ 247 h 249"/>
                <a:gd name="T52" fmla="*/ 21 w 159"/>
                <a:gd name="T53" fmla="*/ 235 h 249"/>
                <a:gd name="T54" fmla="*/ 0 w 159"/>
                <a:gd name="T55" fmla="*/ 217 h 249"/>
                <a:gd name="T56" fmla="*/ 26 w 159"/>
                <a:gd name="T57" fmla="*/ 193 h 249"/>
                <a:gd name="T58" fmla="*/ 40 w 159"/>
                <a:gd name="T59" fmla="*/ 210 h 249"/>
                <a:gd name="T60" fmla="*/ 59 w 159"/>
                <a:gd name="T61" fmla="*/ 217 h 249"/>
                <a:gd name="T62" fmla="*/ 77 w 159"/>
                <a:gd name="T63" fmla="*/ 219 h 249"/>
                <a:gd name="T64" fmla="*/ 93 w 159"/>
                <a:gd name="T65" fmla="*/ 217 h 249"/>
                <a:gd name="T66" fmla="*/ 110 w 159"/>
                <a:gd name="T67" fmla="*/ 210 h 249"/>
                <a:gd name="T68" fmla="*/ 121 w 159"/>
                <a:gd name="T69" fmla="*/ 198 h 249"/>
                <a:gd name="T70" fmla="*/ 126 w 159"/>
                <a:gd name="T71" fmla="*/ 179 h 249"/>
                <a:gd name="T72" fmla="*/ 121 w 159"/>
                <a:gd name="T73" fmla="*/ 165 h 249"/>
                <a:gd name="T74" fmla="*/ 110 w 159"/>
                <a:gd name="T75" fmla="*/ 154 h 249"/>
                <a:gd name="T76" fmla="*/ 96 w 159"/>
                <a:gd name="T77" fmla="*/ 147 h 249"/>
                <a:gd name="T78" fmla="*/ 77 w 159"/>
                <a:gd name="T79" fmla="*/ 140 h 249"/>
                <a:gd name="T80" fmla="*/ 56 w 159"/>
                <a:gd name="T81" fmla="*/ 133 h 249"/>
                <a:gd name="T82" fmla="*/ 38 w 159"/>
                <a:gd name="T83" fmla="*/ 126 h 249"/>
                <a:gd name="T84" fmla="*/ 21 w 159"/>
                <a:gd name="T85" fmla="*/ 112 h 249"/>
                <a:gd name="T86" fmla="*/ 12 w 159"/>
                <a:gd name="T87" fmla="*/ 93 h 249"/>
                <a:gd name="T88" fmla="*/ 7 w 159"/>
                <a:gd name="T89" fmla="*/ 65 h 249"/>
                <a:gd name="T90" fmla="*/ 10 w 159"/>
                <a:gd name="T91" fmla="*/ 49 h 249"/>
                <a:gd name="T92" fmla="*/ 19 w 159"/>
                <a:gd name="T93" fmla="*/ 30 h 249"/>
                <a:gd name="T94" fmla="*/ 35 w 159"/>
                <a:gd name="T95" fmla="*/ 14 h 249"/>
                <a:gd name="T96" fmla="*/ 59 w 159"/>
                <a:gd name="T97" fmla="*/ 2 h 249"/>
                <a:gd name="T98" fmla="*/ 89 w 159"/>
                <a:gd name="T99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9" h="249">
                  <a:moveTo>
                    <a:pt x="89" y="0"/>
                  </a:moveTo>
                  <a:lnTo>
                    <a:pt x="114" y="2"/>
                  </a:lnTo>
                  <a:lnTo>
                    <a:pt x="138" y="9"/>
                  </a:lnTo>
                  <a:lnTo>
                    <a:pt x="156" y="26"/>
                  </a:lnTo>
                  <a:lnTo>
                    <a:pt x="131" y="51"/>
                  </a:lnTo>
                  <a:lnTo>
                    <a:pt x="114" y="35"/>
                  </a:lnTo>
                  <a:lnTo>
                    <a:pt x="89" y="30"/>
                  </a:lnTo>
                  <a:lnTo>
                    <a:pt x="66" y="33"/>
                  </a:lnTo>
                  <a:lnTo>
                    <a:pt x="52" y="42"/>
                  </a:lnTo>
                  <a:lnTo>
                    <a:pt x="45" y="54"/>
                  </a:lnTo>
                  <a:lnTo>
                    <a:pt x="42" y="65"/>
                  </a:lnTo>
                  <a:lnTo>
                    <a:pt x="47" y="84"/>
                  </a:lnTo>
                  <a:lnTo>
                    <a:pt x="56" y="93"/>
                  </a:lnTo>
                  <a:lnTo>
                    <a:pt x="73" y="103"/>
                  </a:lnTo>
                  <a:lnTo>
                    <a:pt x="91" y="110"/>
                  </a:lnTo>
                  <a:lnTo>
                    <a:pt x="110" y="114"/>
                  </a:lnTo>
                  <a:lnTo>
                    <a:pt x="128" y="124"/>
                  </a:lnTo>
                  <a:lnTo>
                    <a:pt x="145" y="135"/>
                  </a:lnTo>
                  <a:lnTo>
                    <a:pt x="156" y="151"/>
                  </a:lnTo>
                  <a:lnTo>
                    <a:pt x="159" y="177"/>
                  </a:lnTo>
                  <a:lnTo>
                    <a:pt x="156" y="203"/>
                  </a:lnTo>
                  <a:lnTo>
                    <a:pt x="145" y="221"/>
                  </a:lnTo>
                  <a:lnTo>
                    <a:pt x="126" y="238"/>
                  </a:lnTo>
                  <a:lnTo>
                    <a:pt x="103" y="247"/>
                  </a:lnTo>
                  <a:lnTo>
                    <a:pt x="77" y="249"/>
                  </a:lnTo>
                  <a:lnTo>
                    <a:pt x="47" y="247"/>
                  </a:lnTo>
                  <a:lnTo>
                    <a:pt x="21" y="235"/>
                  </a:lnTo>
                  <a:lnTo>
                    <a:pt x="0" y="217"/>
                  </a:lnTo>
                  <a:lnTo>
                    <a:pt x="26" y="193"/>
                  </a:lnTo>
                  <a:lnTo>
                    <a:pt x="40" y="210"/>
                  </a:lnTo>
                  <a:lnTo>
                    <a:pt x="59" y="217"/>
                  </a:lnTo>
                  <a:lnTo>
                    <a:pt x="77" y="219"/>
                  </a:lnTo>
                  <a:lnTo>
                    <a:pt x="93" y="217"/>
                  </a:lnTo>
                  <a:lnTo>
                    <a:pt x="110" y="210"/>
                  </a:lnTo>
                  <a:lnTo>
                    <a:pt x="121" y="198"/>
                  </a:lnTo>
                  <a:lnTo>
                    <a:pt x="126" y="179"/>
                  </a:lnTo>
                  <a:lnTo>
                    <a:pt x="121" y="165"/>
                  </a:lnTo>
                  <a:lnTo>
                    <a:pt x="110" y="154"/>
                  </a:lnTo>
                  <a:lnTo>
                    <a:pt x="96" y="147"/>
                  </a:lnTo>
                  <a:lnTo>
                    <a:pt x="77" y="140"/>
                  </a:lnTo>
                  <a:lnTo>
                    <a:pt x="56" y="133"/>
                  </a:lnTo>
                  <a:lnTo>
                    <a:pt x="38" y="126"/>
                  </a:lnTo>
                  <a:lnTo>
                    <a:pt x="21" y="112"/>
                  </a:lnTo>
                  <a:lnTo>
                    <a:pt x="12" y="93"/>
                  </a:lnTo>
                  <a:lnTo>
                    <a:pt x="7" y="65"/>
                  </a:lnTo>
                  <a:lnTo>
                    <a:pt x="10" y="49"/>
                  </a:lnTo>
                  <a:lnTo>
                    <a:pt x="19" y="30"/>
                  </a:lnTo>
                  <a:lnTo>
                    <a:pt x="35" y="14"/>
                  </a:lnTo>
                  <a:lnTo>
                    <a:pt x="59" y="2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1"/>
            <p:cNvSpPr>
              <a:spLocks/>
            </p:cNvSpPr>
            <p:nvPr userDrawn="1"/>
          </p:nvSpPr>
          <p:spPr bwMode="auto">
            <a:xfrm>
              <a:off x="10836275" y="3175"/>
              <a:ext cx="239713" cy="381000"/>
            </a:xfrm>
            <a:custGeom>
              <a:avLst/>
              <a:gdLst>
                <a:gd name="T0" fmla="*/ 0 w 151"/>
                <a:gd name="T1" fmla="*/ 0 h 240"/>
                <a:gd name="T2" fmla="*/ 151 w 151"/>
                <a:gd name="T3" fmla="*/ 0 h 240"/>
                <a:gd name="T4" fmla="*/ 151 w 151"/>
                <a:gd name="T5" fmla="*/ 30 h 240"/>
                <a:gd name="T6" fmla="*/ 33 w 151"/>
                <a:gd name="T7" fmla="*/ 30 h 240"/>
                <a:gd name="T8" fmla="*/ 33 w 151"/>
                <a:gd name="T9" fmla="*/ 105 h 240"/>
                <a:gd name="T10" fmla="*/ 142 w 151"/>
                <a:gd name="T11" fmla="*/ 105 h 240"/>
                <a:gd name="T12" fmla="*/ 142 w 151"/>
                <a:gd name="T13" fmla="*/ 135 h 240"/>
                <a:gd name="T14" fmla="*/ 33 w 151"/>
                <a:gd name="T15" fmla="*/ 135 h 240"/>
                <a:gd name="T16" fmla="*/ 33 w 151"/>
                <a:gd name="T17" fmla="*/ 240 h 240"/>
                <a:gd name="T18" fmla="*/ 0 w 151"/>
                <a:gd name="T19" fmla="*/ 240 h 240"/>
                <a:gd name="T20" fmla="*/ 0 w 151"/>
                <a:gd name="T21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1" h="240">
                  <a:moveTo>
                    <a:pt x="0" y="0"/>
                  </a:moveTo>
                  <a:lnTo>
                    <a:pt x="151" y="0"/>
                  </a:lnTo>
                  <a:lnTo>
                    <a:pt x="151" y="30"/>
                  </a:lnTo>
                  <a:lnTo>
                    <a:pt x="33" y="30"/>
                  </a:lnTo>
                  <a:lnTo>
                    <a:pt x="33" y="105"/>
                  </a:lnTo>
                  <a:lnTo>
                    <a:pt x="142" y="105"/>
                  </a:lnTo>
                  <a:lnTo>
                    <a:pt x="142" y="135"/>
                  </a:lnTo>
                  <a:lnTo>
                    <a:pt x="33" y="135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2"/>
            <p:cNvSpPr>
              <a:spLocks noEditPoints="1"/>
            </p:cNvSpPr>
            <p:nvPr userDrawn="1"/>
          </p:nvSpPr>
          <p:spPr bwMode="auto">
            <a:xfrm>
              <a:off x="11114088" y="-7938"/>
              <a:ext cx="395288" cy="400050"/>
            </a:xfrm>
            <a:custGeom>
              <a:avLst/>
              <a:gdLst>
                <a:gd name="T0" fmla="*/ 125 w 249"/>
                <a:gd name="T1" fmla="*/ 33 h 252"/>
                <a:gd name="T2" fmla="*/ 95 w 249"/>
                <a:gd name="T3" fmla="*/ 37 h 252"/>
                <a:gd name="T4" fmla="*/ 70 w 249"/>
                <a:gd name="T5" fmla="*/ 49 h 252"/>
                <a:gd name="T6" fmla="*/ 51 w 249"/>
                <a:gd name="T7" fmla="*/ 70 h 252"/>
                <a:gd name="T8" fmla="*/ 39 w 249"/>
                <a:gd name="T9" fmla="*/ 98 h 252"/>
                <a:gd name="T10" fmla="*/ 35 w 249"/>
                <a:gd name="T11" fmla="*/ 126 h 252"/>
                <a:gd name="T12" fmla="*/ 39 w 249"/>
                <a:gd name="T13" fmla="*/ 156 h 252"/>
                <a:gd name="T14" fmla="*/ 51 w 249"/>
                <a:gd name="T15" fmla="*/ 182 h 252"/>
                <a:gd name="T16" fmla="*/ 70 w 249"/>
                <a:gd name="T17" fmla="*/ 203 h 252"/>
                <a:gd name="T18" fmla="*/ 95 w 249"/>
                <a:gd name="T19" fmla="*/ 217 h 252"/>
                <a:gd name="T20" fmla="*/ 125 w 249"/>
                <a:gd name="T21" fmla="*/ 221 h 252"/>
                <a:gd name="T22" fmla="*/ 156 w 249"/>
                <a:gd name="T23" fmla="*/ 217 h 252"/>
                <a:gd name="T24" fmla="*/ 179 w 249"/>
                <a:gd name="T25" fmla="*/ 203 h 252"/>
                <a:gd name="T26" fmla="*/ 200 w 249"/>
                <a:gd name="T27" fmla="*/ 182 h 252"/>
                <a:gd name="T28" fmla="*/ 212 w 249"/>
                <a:gd name="T29" fmla="*/ 156 h 252"/>
                <a:gd name="T30" fmla="*/ 214 w 249"/>
                <a:gd name="T31" fmla="*/ 126 h 252"/>
                <a:gd name="T32" fmla="*/ 212 w 249"/>
                <a:gd name="T33" fmla="*/ 98 h 252"/>
                <a:gd name="T34" fmla="*/ 200 w 249"/>
                <a:gd name="T35" fmla="*/ 70 h 252"/>
                <a:gd name="T36" fmla="*/ 179 w 249"/>
                <a:gd name="T37" fmla="*/ 49 h 252"/>
                <a:gd name="T38" fmla="*/ 156 w 249"/>
                <a:gd name="T39" fmla="*/ 37 h 252"/>
                <a:gd name="T40" fmla="*/ 125 w 249"/>
                <a:gd name="T41" fmla="*/ 33 h 252"/>
                <a:gd name="T42" fmla="*/ 125 w 249"/>
                <a:gd name="T43" fmla="*/ 0 h 252"/>
                <a:gd name="T44" fmla="*/ 165 w 249"/>
                <a:gd name="T45" fmla="*/ 7 h 252"/>
                <a:gd name="T46" fmla="*/ 200 w 249"/>
                <a:gd name="T47" fmla="*/ 26 h 252"/>
                <a:gd name="T48" fmla="*/ 226 w 249"/>
                <a:gd name="T49" fmla="*/ 51 h 252"/>
                <a:gd name="T50" fmla="*/ 244 w 249"/>
                <a:gd name="T51" fmla="*/ 86 h 252"/>
                <a:gd name="T52" fmla="*/ 249 w 249"/>
                <a:gd name="T53" fmla="*/ 126 h 252"/>
                <a:gd name="T54" fmla="*/ 244 w 249"/>
                <a:gd name="T55" fmla="*/ 168 h 252"/>
                <a:gd name="T56" fmla="*/ 226 w 249"/>
                <a:gd name="T57" fmla="*/ 203 h 252"/>
                <a:gd name="T58" fmla="*/ 200 w 249"/>
                <a:gd name="T59" fmla="*/ 228 h 252"/>
                <a:gd name="T60" fmla="*/ 165 w 249"/>
                <a:gd name="T61" fmla="*/ 247 h 252"/>
                <a:gd name="T62" fmla="*/ 125 w 249"/>
                <a:gd name="T63" fmla="*/ 252 h 252"/>
                <a:gd name="T64" fmla="*/ 84 w 249"/>
                <a:gd name="T65" fmla="*/ 247 h 252"/>
                <a:gd name="T66" fmla="*/ 49 w 249"/>
                <a:gd name="T67" fmla="*/ 228 h 252"/>
                <a:gd name="T68" fmla="*/ 23 w 249"/>
                <a:gd name="T69" fmla="*/ 203 h 252"/>
                <a:gd name="T70" fmla="*/ 7 w 249"/>
                <a:gd name="T71" fmla="*/ 168 h 252"/>
                <a:gd name="T72" fmla="*/ 0 w 249"/>
                <a:gd name="T73" fmla="*/ 126 h 252"/>
                <a:gd name="T74" fmla="*/ 7 w 249"/>
                <a:gd name="T75" fmla="*/ 86 h 252"/>
                <a:gd name="T76" fmla="*/ 23 w 249"/>
                <a:gd name="T77" fmla="*/ 51 h 252"/>
                <a:gd name="T78" fmla="*/ 49 w 249"/>
                <a:gd name="T79" fmla="*/ 26 h 252"/>
                <a:gd name="T80" fmla="*/ 84 w 249"/>
                <a:gd name="T81" fmla="*/ 7 h 252"/>
                <a:gd name="T82" fmla="*/ 125 w 249"/>
                <a:gd name="T83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2">
                  <a:moveTo>
                    <a:pt x="125" y="33"/>
                  </a:moveTo>
                  <a:lnTo>
                    <a:pt x="95" y="37"/>
                  </a:lnTo>
                  <a:lnTo>
                    <a:pt x="70" y="49"/>
                  </a:lnTo>
                  <a:lnTo>
                    <a:pt x="51" y="70"/>
                  </a:lnTo>
                  <a:lnTo>
                    <a:pt x="39" y="98"/>
                  </a:lnTo>
                  <a:lnTo>
                    <a:pt x="35" y="126"/>
                  </a:lnTo>
                  <a:lnTo>
                    <a:pt x="39" y="156"/>
                  </a:lnTo>
                  <a:lnTo>
                    <a:pt x="51" y="182"/>
                  </a:lnTo>
                  <a:lnTo>
                    <a:pt x="70" y="203"/>
                  </a:lnTo>
                  <a:lnTo>
                    <a:pt x="95" y="217"/>
                  </a:lnTo>
                  <a:lnTo>
                    <a:pt x="125" y="221"/>
                  </a:lnTo>
                  <a:lnTo>
                    <a:pt x="156" y="217"/>
                  </a:lnTo>
                  <a:lnTo>
                    <a:pt x="179" y="203"/>
                  </a:lnTo>
                  <a:lnTo>
                    <a:pt x="200" y="182"/>
                  </a:lnTo>
                  <a:lnTo>
                    <a:pt x="212" y="156"/>
                  </a:lnTo>
                  <a:lnTo>
                    <a:pt x="214" y="126"/>
                  </a:lnTo>
                  <a:lnTo>
                    <a:pt x="212" y="98"/>
                  </a:lnTo>
                  <a:lnTo>
                    <a:pt x="200" y="70"/>
                  </a:lnTo>
                  <a:lnTo>
                    <a:pt x="179" y="49"/>
                  </a:lnTo>
                  <a:lnTo>
                    <a:pt x="156" y="37"/>
                  </a:lnTo>
                  <a:lnTo>
                    <a:pt x="125" y="33"/>
                  </a:lnTo>
                  <a:close/>
                  <a:moveTo>
                    <a:pt x="125" y="0"/>
                  </a:moveTo>
                  <a:lnTo>
                    <a:pt x="165" y="7"/>
                  </a:lnTo>
                  <a:lnTo>
                    <a:pt x="200" y="26"/>
                  </a:lnTo>
                  <a:lnTo>
                    <a:pt x="226" y="51"/>
                  </a:lnTo>
                  <a:lnTo>
                    <a:pt x="244" y="86"/>
                  </a:lnTo>
                  <a:lnTo>
                    <a:pt x="249" y="126"/>
                  </a:lnTo>
                  <a:lnTo>
                    <a:pt x="244" y="168"/>
                  </a:lnTo>
                  <a:lnTo>
                    <a:pt x="226" y="203"/>
                  </a:lnTo>
                  <a:lnTo>
                    <a:pt x="200" y="228"/>
                  </a:lnTo>
                  <a:lnTo>
                    <a:pt x="165" y="247"/>
                  </a:lnTo>
                  <a:lnTo>
                    <a:pt x="125" y="252"/>
                  </a:lnTo>
                  <a:lnTo>
                    <a:pt x="84" y="247"/>
                  </a:lnTo>
                  <a:lnTo>
                    <a:pt x="49" y="228"/>
                  </a:lnTo>
                  <a:lnTo>
                    <a:pt x="23" y="203"/>
                  </a:lnTo>
                  <a:lnTo>
                    <a:pt x="7" y="168"/>
                  </a:lnTo>
                  <a:lnTo>
                    <a:pt x="0" y="126"/>
                  </a:lnTo>
                  <a:lnTo>
                    <a:pt x="7" y="86"/>
                  </a:lnTo>
                  <a:lnTo>
                    <a:pt x="23" y="51"/>
                  </a:lnTo>
                  <a:lnTo>
                    <a:pt x="49" y="26"/>
                  </a:lnTo>
                  <a:lnTo>
                    <a:pt x="84" y="7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3"/>
            <p:cNvSpPr>
              <a:spLocks noEditPoints="1"/>
            </p:cNvSpPr>
            <p:nvPr userDrawn="1"/>
          </p:nvSpPr>
          <p:spPr bwMode="auto">
            <a:xfrm>
              <a:off x="11576050" y="3175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90 w 170"/>
                <a:gd name="T7" fmla="*/ 105 h 240"/>
                <a:gd name="T8" fmla="*/ 104 w 170"/>
                <a:gd name="T9" fmla="*/ 100 h 240"/>
                <a:gd name="T10" fmla="*/ 116 w 170"/>
                <a:gd name="T11" fmla="*/ 96 h 240"/>
                <a:gd name="T12" fmla="*/ 123 w 170"/>
                <a:gd name="T13" fmla="*/ 84 h 240"/>
                <a:gd name="T14" fmla="*/ 125 w 170"/>
                <a:gd name="T15" fmla="*/ 68 h 240"/>
                <a:gd name="T16" fmla="*/ 123 w 170"/>
                <a:gd name="T17" fmla="*/ 51 h 240"/>
                <a:gd name="T18" fmla="*/ 116 w 170"/>
                <a:gd name="T19" fmla="*/ 40 h 240"/>
                <a:gd name="T20" fmla="*/ 104 w 170"/>
                <a:gd name="T21" fmla="*/ 33 h 240"/>
                <a:gd name="T22" fmla="*/ 90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11 w 170"/>
                <a:gd name="T33" fmla="*/ 2 h 240"/>
                <a:gd name="T34" fmla="*/ 130 w 170"/>
                <a:gd name="T35" fmla="*/ 12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8 h 240"/>
                <a:gd name="T44" fmla="*/ 156 w 170"/>
                <a:gd name="T45" fmla="*/ 89 h 240"/>
                <a:gd name="T46" fmla="*/ 144 w 170"/>
                <a:gd name="T47" fmla="*/ 109 h 240"/>
                <a:gd name="T48" fmla="*/ 125 w 170"/>
                <a:gd name="T49" fmla="*/ 123 h 240"/>
                <a:gd name="T50" fmla="*/ 102 w 170"/>
                <a:gd name="T51" fmla="*/ 130 h 240"/>
                <a:gd name="T52" fmla="*/ 170 w 170"/>
                <a:gd name="T53" fmla="*/ 240 h 240"/>
                <a:gd name="T54" fmla="*/ 130 w 170"/>
                <a:gd name="T55" fmla="*/ 240 h 240"/>
                <a:gd name="T56" fmla="*/ 69 w 170"/>
                <a:gd name="T57" fmla="*/ 133 h 240"/>
                <a:gd name="T58" fmla="*/ 32 w 170"/>
                <a:gd name="T59" fmla="*/ 133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90" y="105"/>
                  </a:lnTo>
                  <a:lnTo>
                    <a:pt x="104" y="100"/>
                  </a:lnTo>
                  <a:lnTo>
                    <a:pt x="116" y="96"/>
                  </a:lnTo>
                  <a:lnTo>
                    <a:pt x="123" y="84"/>
                  </a:lnTo>
                  <a:lnTo>
                    <a:pt x="125" y="68"/>
                  </a:lnTo>
                  <a:lnTo>
                    <a:pt x="123" y="51"/>
                  </a:lnTo>
                  <a:lnTo>
                    <a:pt x="116" y="40"/>
                  </a:lnTo>
                  <a:lnTo>
                    <a:pt x="104" y="33"/>
                  </a:lnTo>
                  <a:lnTo>
                    <a:pt x="90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11" y="2"/>
                  </a:lnTo>
                  <a:lnTo>
                    <a:pt x="130" y="12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8"/>
                  </a:lnTo>
                  <a:lnTo>
                    <a:pt x="156" y="89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2" y="130"/>
                  </a:lnTo>
                  <a:lnTo>
                    <a:pt x="170" y="240"/>
                  </a:lnTo>
                  <a:lnTo>
                    <a:pt x="130" y="240"/>
                  </a:lnTo>
                  <a:lnTo>
                    <a:pt x="69" y="133"/>
                  </a:lnTo>
                  <a:lnTo>
                    <a:pt x="32" y="133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4"/>
            <p:cNvSpPr>
              <a:spLocks noEditPoints="1"/>
            </p:cNvSpPr>
            <p:nvPr userDrawn="1"/>
          </p:nvSpPr>
          <p:spPr bwMode="auto">
            <a:xfrm>
              <a:off x="11988800" y="3175"/>
              <a:ext cx="373063" cy="381000"/>
            </a:xfrm>
            <a:custGeom>
              <a:avLst/>
              <a:gdLst>
                <a:gd name="T0" fmla="*/ 117 w 235"/>
                <a:gd name="T1" fmla="*/ 42 h 240"/>
                <a:gd name="T2" fmla="*/ 72 w 235"/>
                <a:gd name="T3" fmla="*/ 151 h 240"/>
                <a:gd name="T4" fmla="*/ 163 w 235"/>
                <a:gd name="T5" fmla="*/ 151 h 240"/>
                <a:gd name="T6" fmla="*/ 119 w 235"/>
                <a:gd name="T7" fmla="*/ 42 h 240"/>
                <a:gd name="T8" fmla="*/ 117 w 235"/>
                <a:gd name="T9" fmla="*/ 42 h 240"/>
                <a:gd name="T10" fmla="*/ 105 w 235"/>
                <a:gd name="T11" fmla="*/ 0 h 240"/>
                <a:gd name="T12" fmla="*/ 135 w 235"/>
                <a:gd name="T13" fmla="*/ 0 h 240"/>
                <a:gd name="T14" fmla="*/ 235 w 235"/>
                <a:gd name="T15" fmla="*/ 240 h 240"/>
                <a:gd name="T16" fmla="*/ 198 w 235"/>
                <a:gd name="T17" fmla="*/ 240 h 240"/>
                <a:gd name="T18" fmla="*/ 175 w 235"/>
                <a:gd name="T19" fmla="*/ 179 h 240"/>
                <a:gd name="T20" fmla="*/ 61 w 235"/>
                <a:gd name="T21" fmla="*/ 179 h 240"/>
                <a:gd name="T22" fmla="*/ 38 w 235"/>
                <a:gd name="T23" fmla="*/ 240 h 240"/>
                <a:gd name="T24" fmla="*/ 0 w 235"/>
                <a:gd name="T25" fmla="*/ 240 h 240"/>
                <a:gd name="T26" fmla="*/ 105 w 235"/>
                <a:gd name="T2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5" h="240">
                  <a:moveTo>
                    <a:pt x="117" y="42"/>
                  </a:moveTo>
                  <a:lnTo>
                    <a:pt x="72" y="151"/>
                  </a:lnTo>
                  <a:lnTo>
                    <a:pt x="163" y="151"/>
                  </a:lnTo>
                  <a:lnTo>
                    <a:pt x="119" y="42"/>
                  </a:lnTo>
                  <a:lnTo>
                    <a:pt x="117" y="42"/>
                  </a:lnTo>
                  <a:close/>
                  <a:moveTo>
                    <a:pt x="105" y="0"/>
                  </a:moveTo>
                  <a:lnTo>
                    <a:pt x="135" y="0"/>
                  </a:lnTo>
                  <a:lnTo>
                    <a:pt x="235" y="240"/>
                  </a:lnTo>
                  <a:lnTo>
                    <a:pt x="198" y="240"/>
                  </a:lnTo>
                  <a:lnTo>
                    <a:pt x="175" y="179"/>
                  </a:lnTo>
                  <a:lnTo>
                    <a:pt x="61" y="179"/>
                  </a:lnTo>
                  <a:lnTo>
                    <a:pt x="38" y="240"/>
                  </a:lnTo>
                  <a:lnTo>
                    <a:pt x="0" y="24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5"/>
            <p:cNvSpPr>
              <a:spLocks/>
            </p:cNvSpPr>
            <p:nvPr userDrawn="1"/>
          </p:nvSpPr>
          <p:spPr bwMode="auto">
            <a:xfrm>
              <a:off x="12514263" y="-7938"/>
              <a:ext cx="254000" cy="400050"/>
            </a:xfrm>
            <a:custGeom>
              <a:avLst/>
              <a:gdLst>
                <a:gd name="T0" fmla="*/ 88 w 160"/>
                <a:gd name="T1" fmla="*/ 0 h 252"/>
                <a:gd name="T2" fmla="*/ 114 w 160"/>
                <a:gd name="T3" fmla="*/ 2 h 252"/>
                <a:gd name="T4" fmla="*/ 137 w 160"/>
                <a:gd name="T5" fmla="*/ 12 h 252"/>
                <a:gd name="T6" fmla="*/ 158 w 160"/>
                <a:gd name="T7" fmla="*/ 28 h 252"/>
                <a:gd name="T8" fmla="*/ 130 w 160"/>
                <a:gd name="T9" fmla="*/ 54 h 252"/>
                <a:gd name="T10" fmla="*/ 114 w 160"/>
                <a:gd name="T11" fmla="*/ 37 h 252"/>
                <a:gd name="T12" fmla="*/ 88 w 160"/>
                <a:gd name="T13" fmla="*/ 33 h 252"/>
                <a:gd name="T14" fmla="*/ 65 w 160"/>
                <a:gd name="T15" fmla="*/ 35 h 252"/>
                <a:gd name="T16" fmla="*/ 51 w 160"/>
                <a:gd name="T17" fmla="*/ 44 h 252"/>
                <a:gd name="T18" fmla="*/ 44 w 160"/>
                <a:gd name="T19" fmla="*/ 56 h 252"/>
                <a:gd name="T20" fmla="*/ 42 w 160"/>
                <a:gd name="T21" fmla="*/ 68 h 252"/>
                <a:gd name="T22" fmla="*/ 46 w 160"/>
                <a:gd name="T23" fmla="*/ 84 h 252"/>
                <a:gd name="T24" fmla="*/ 56 w 160"/>
                <a:gd name="T25" fmla="*/ 96 h 252"/>
                <a:gd name="T26" fmla="*/ 72 w 160"/>
                <a:gd name="T27" fmla="*/ 105 h 252"/>
                <a:gd name="T28" fmla="*/ 91 w 160"/>
                <a:gd name="T29" fmla="*/ 109 h 252"/>
                <a:gd name="T30" fmla="*/ 112 w 160"/>
                <a:gd name="T31" fmla="*/ 116 h 252"/>
                <a:gd name="T32" fmla="*/ 130 w 160"/>
                <a:gd name="T33" fmla="*/ 126 h 252"/>
                <a:gd name="T34" fmla="*/ 144 w 160"/>
                <a:gd name="T35" fmla="*/ 137 h 252"/>
                <a:gd name="T36" fmla="*/ 156 w 160"/>
                <a:gd name="T37" fmla="*/ 154 h 252"/>
                <a:gd name="T38" fmla="*/ 160 w 160"/>
                <a:gd name="T39" fmla="*/ 179 h 252"/>
                <a:gd name="T40" fmla="*/ 156 w 160"/>
                <a:gd name="T41" fmla="*/ 203 h 252"/>
                <a:gd name="T42" fmla="*/ 144 w 160"/>
                <a:gd name="T43" fmla="*/ 224 h 252"/>
                <a:gd name="T44" fmla="*/ 125 w 160"/>
                <a:gd name="T45" fmla="*/ 240 h 252"/>
                <a:gd name="T46" fmla="*/ 102 w 160"/>
                <a:gd name="T47" fmla="*/ 249 h 252"/>
                <a:gd name="T48" fmla="*/ 77 w 160"/>
                <a:gd name="T49" fmla="*/ 252 h 252"/>
                <a:gd name="T50" fmla="*/ 46 w 160"/>
                <a:gd name="T51" fmla="*/ 249 h 252"/>
                <a:gd name="T52" fmla="*/ 21 w 160"/>
                <a:gd name="T53" fmla="*/ 238 h 252"/>
                <a:gd name="T54" fmla="*/ 0 w 160"/>
                <a:gd name="T55" fmla="*/ 219 h 252"/>
                <a:gd name="T56" fmla="*/ 28 w 160"/>
                <a:gd name="T57" fmla="*/ 196 h 252"/>
                <a:gd name="T58" fmla="*/ 42 w 160"/>
                <a:gd name="T59" fmla="*/ 210 h 252"/>
                <a:gd name="T60" fmla="*/ 58 w 160"/>
                <a:gd name="T61" fmla="*/ 219 h 252"/>
                <a:gd name="T62" fmla="*/ 77 w 160"/>
                <a:gd name="T63" fmla="*/ 221 h 252"/>
                <a:gd name="T64" fmla="*/ 93 w 160"/>
                <a:gd name="T65" fmla="*/ 219 h 252"/>
                <a:gd name="T66" fmla="*/ 109 w 160"/>
                <a:gd name="T67" fmla="*/ 212 h 252"/>
                <a:gd name="T68" fmla="*/ 121 w 160"/>
                <a:gd name="T69" fmla="*/ 200 h 252"/>
                <a:gd name="T70" fmla="*/ 125 w 160"/>
                <a:gd name="T71" fmla="*/ 182 h 252"/>
                <a:gd name="T72" fmla="*/ 121 w 160"/>
                <a:gd name="T73" fmla="*/ 168 h 252"/>
                <a:gd name="T74" fmla="*/ 109 w 160"/>
                <a:gd name="T75" fmla="*/ 156 h 252"/>
                <a:gd name="T76" fmla="*/ 95 w 160"/>
                <a:gd name="T77" fmla="*/ 149 h 252"/>
                <a:gd name="T78" fmla="*/ 77 w 160"/>
                <a:gd name="T79" fmla="*/ 142 h 252"/>
                <a:gd name="T80" fmla="*/ 56 w 160"/>
                <a:gd name="T81" fmla="*/ 135 h 252"/>
                <a:gd name="T82" fmla="*/ 37 w 160"/>
                <a:gd name="T83" fmla="*/ 126 h 252"/>
                <a:gd name="T84" fmla="*/ 23 w 160"/>
                <a:gd name="T85" fmla="*/ 114 h 252"/>
                <a:gd name="T86" fmla="*/ 11 w 160"/>
                <a:gd name="T87" fmla="*/ 96 h 252"/>
                <a:gd name="T88" fmla="*/ 7 w 160"/>
                <a:gd name="T89" fmla="*/ 68 h 252"/>
                <a:gd name="T90" fmla="*/ 11 w 160"/>
                <a:gd name="T91" fmla="*/ 51 h 252"/>
                <a:gd name="T92" fmla="*/ 18 w 160"/>
                <a:gd name="T93" fmla="*/ 33 h 252"/>
                <a:gd name="T94" fmla="*/ 35 w 160"/>
                <a:gd name="T95" fmla="*/ 16 h 252"/>
                <a:gd name="T96" fmla="*/ 58 w 160"/>
                <a:gd name="T97" fmla="*/ 5 h 252"/>
                <a:gd name="T98" fmla="*/ 88 w 160"/>
                <a:gd name="T99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60" h="252">
                  <a:moveTo>
                    <a:pt x="88" y="0"/>
                  </a:moveTo>
                  <a:lnTo>
                    <a:pt x="114" y="2"/>
                  </a:lnTo>
                  <a:lnTo>
                    <a:pt x="137" y="12"/>
                  </a:lnTo>
                  <a:lnTo>
                    <a:pt x="158" y="28"/>
                  </a:lnTo>
                  <a:lnTo>
                    <a:pt x="130" y="54"/>
                  </a:lnTo>
                  <a:lnTo>
                    <a:pt x="114" y="37"/>
                  </a:lnTo>
                  <a:lnTo>
                    <a:pt x="88" y="33"/>
                  </a:lnTo>
                  <a:lnTo>
                    <a:pt x="65" y="35"/>
                  </a:lnTo>
                  <a:lnTo>
                    <a:pt x="51" y="44"/>
                  </a:lnTo>
                  <a:lnTo>
                    <a:pt x="44" y="56"/>
                  </a:lnTo>
                  <a:lnTo>
                    <a:pt x="42" y="68"/>
                  </a:lnTo>
                  <a:lnTo>
                    <a:pt x="46" y="84"/>
                  </a:lnTo>
                  <a:lnTo>
                    <a:pt x="56" y="96"/>
                  </a:lnTo>
                  <a:lnTo>
                    <a:pt x="72" y="105"/>
                  </a:lnTo>
                  <a:lnTo>
                    <a:pt x="91" y="109"/>
                  </a:lnTo>
                  <a:lnTo>
                    <a:pt x="112" y="116"/>
                  </a:lnTo>
                  <a:lnTo>
                    <a:pt x="130" y="126"/>
                  </a:lnTo>
                  <a:lnTo>
                    <a:pt x="144" y="137"/>
                  </a:lnTo>
                  <a:lnTo>
                    <a:pt x="156" y="154"/>
                  </a:lnTo>
                  <a:lnTo>
                    <a:pt x="160" y="179"/>
                  </a:lnTo>
                  <a:lnTo>
                    <a:pt x="156" y="203"/>
                  </a:lnTo>
                  <a:lnTo>
                    <a:pt x="144" y="224"/>
                  </a:lnTo>
                  <a:lnTo>
                    <a:pt x="125" y="240"/>
                  </a:lnTo>
                  <a:lnTo>
                    <a:pt x="102" y="249"/>
                  </a:lnTo>
                  <a:lnTo>
                    <a:pt x="77" y="252"/>
                  </a:lnTo>
                  <a:lnTo>
                    <a:pt x="46" y="249"/>
                  </a:lnTo>
                  <a:lnTo>
                    <a:pt x="21" y="238"/>
                  </a:lnTo>
                  <a:lnTo>
                    <a:pt x="0" y="219"/>
                  </a:lnTo>
                  <a:lnTo>
                    <a:pt x="28" y="196"/>
                  </a:lnTo>
                  <a:lnTo>
                    <a:pt x="42" y="210"/>
                  </a:lnTo>
                  <a:lnTo>
                    <a:pt x="58" y="219"/>
                  </a:lnTo>
                  <a:lnTo>
                    <a:pt x="77" y="221"/>
                  </a:lnTo>
                  <a:lnTo>
                    <a:pt x="93" y="219"/>
                  </a:lnTo>
                  <a:lnTo>
                    <a:pt x="109" y="212"/>
                  </a:lnTo>
                  <a:lnTo>
                    <a:pt x="121" y="200"/>
                  </a:lnTo>
                  <a:lnTo>
                    <a:pt x="125" y="182"/>
                  </a:lnTo>
                  <a:lnTo>
                    <a:pt x="121" y="168"/>
                  </a:lnTo>
                  <a:lnTo>
                    <a:pt x="109" y="156"/>
                  </a:lnTo>
                  <a:lnTo>
                    <a:pt x="95" y="149"/>
                  </a:lnTo>
                  <a:lnTo>
                    <a:pt x="77" y="142"/>
                  </a:lnTo>
                  <a:lnTo>
                    <a:pt x="56" y="135"/>
                  </a:lnTo>
                  <a:lnTo>
                    <a:pt x="37" y="126"/>
                  </a:lnTo>
                  <a:lnTo>
                    <a:pt x="23" y="114"/>
                  </a:lnTo>
                  <a:lnTo>
                    <a:pt x="11" y="96"/>
                  </a:lnTo>
                  <a:lnTo>
                    <a:pt x="7" y="68"/>
                  </a:lnTo>
                  <a:lnTo>
                    <a:pt x="11" y="51"/>
                  </a:lnTo>
                  <a:lnTo>
                    <a:pt x="18" y="33"/>
                  </a:lnTo>
                  <a:lnTo>
                    <a:pt x="35" y="16"/>
                  </a:lnTo>
                  <a:lnTo>
                    <a:pt x="58" y="5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6"/>
            <p:cNvSpPr>
              <a:spLocks/>
            </p:cNvSpPr>
            <p:nvPr userDrawn="1"/>
          </p:nvSpPr>
          <p:spPr bwMode="auto">
            <a:xfrm>
              <a:off x="12831763" y="3175"/>
              <a:ext cx="395288" cy="381000"/>
            </a:xfrm>
            <a:custGeom>
              <a:avLst/>
              <a:gdLst>
                <a:gd name="T0" fmla="*/ 0 w 249"/>
                <a:gd name="T1" fmla="*/ 0 h 240"/>
                <a:gd name="T2" fmla="*/ 49 w 249"/>
                <a:gd name="T3" fmla="*/ 0 h 240"/>
                <a:gd name="T4" fmla="*/ 123 w 249"/>
                <a:gd name="T5" fmla="*/ 182 h 240"/>
                <a:gd name="T6" fmla="*/ 126 w 249"/>
                <a:gd name="T7" fmla="*/ 182 h 240"/>
                <a:gd name="T8" fmla="*/ 200 w 249"/>
                <a:gd name="T9" fmla="*/ 0 h 240"/>
                <a:gd name="T10" fmla="*/ 249 w 249"/>
                <a:gd name="T11" fmla="*/ 0 h 240"/>
                <a:gd name="T12" fmla="*/ 249 w 249"/>
                <a:gd name="T13" fmla="*/ 240 h 240"/>
                <a:gd name="T14" fmla="*/ 216 w 249"/>
                <a:gd name="T15" fmla="*/ 240 h 240"/>
                <a:gd name="T16" fmla="*/ 216 w 249"/>
                <a:gd name="T17" fmla="*/ 42 h 240"/>
                <a:gd name="T18" fmla="*/ 216 w 249"/>
                <a:gd name="T19" fmla="*/ 42 h 240"/>
                <a:gd name="T20" fmla="*/ 135 w 249"/>
                <a:gd name="T21" fmla="*/ 240 h 240"/>
                <a:gd name="T22" fmla="*/ 114 w 249"/>
                <a:gd name="T23" fmla="*/ 240 h 240"/>
                <a:gd name="T24" fmla="*/ 33 w 249"/>
                <a:gd name="T25" fmla="*/ 42 h 240"/>
                <a:gd name="T26" fmla="*/ 33 w 249"/>
                <a:gd name="T27" fmla="*/ 42 h 240"/>
                <a:gd name="T28" fmla="*/ 33 w 249"/>
                <a:gd name="T29" fmla="*/ 240 h 240"/>
                <a:gd name="T30" fmla="*/ 0 w 249"/>
                <a:gd name="T31" fmla="*/ 240 h 240"/>
                <a:gd name="T32" fmla="*/ 0 w 249"/>
                <a:gd name="T3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9" h="240">
                  <a:moveTo>
                    <a:pt x="0" y="0"/>
                  </a:moveTo>
                  <a:lnTo>
                    <a:pt x="49" y="0"/>
                  </a:lnTo>
                  <a:lnTo>
                    <a:pt x="123" y="182"/>
                  </a:lnTo>
                  <a:lnTo>
                    <a:pt x="126" y="182"/>
                  </a:lnTo>
                  <a:lnTo>
                    <a:pt x="200" y="0"/>
                  </a:lnTo>
                  <a:lnTo>
                    <a:pt x="249" y="0"/>
                  </a:lnTo>
                  <a:lnTo>
                    <a:pt x="249" y="240"/>
                  </a:lnTo>
                  <a:lnTo>
                    <a:pt x="216" y="240"/>
                  </a:lnTo>
                  <a:lnTo>
                    <a:pt x="216" y="42"/>
                  </a:lnTo>
                  <a:lnTo>
                    <a:pt x="216" y="42"/>
                  </a:lnTo>
                  <a:lnTo>
                    <a:pt x="135" y="240"/>
                  </a:lnTo>
                  <a:lnTo>
                    <a:pt x="114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7"/>
            <p:cNvSpPr>
              <a:spLocks noEditPoints="1"/>
            </p:cNvSpPr>
            <p:nvPr userDrawn="1"/>
          </p:nvSpPr>
          <p:spPr bwMode="auto">
            <a:xfrm>
              <a:off x="13263563" y="3175"/>
              <a:ext cx="377825" cy="381000"/>
            </a:xfrm>
            <a:custGeom>
              <a:avLst/>
              <a:gdLst>
                <a:gd name="T0" fmla="*/ 119 w 238"/>
                <a:gd name="T1" fmla="*/ 42 h 240"/>
                <a:gd name="T2" fmla="*/ 72 w 238"/>
                <a:gd name="T3" fmla="*/ 151 h 240"/>
                <a:gd name="T4" fmla="*/ 163 w 238"/>
                <a:gd name="T5" fmla="*/ 151 h 240"/>
                <a:gd name="T6" fmla="*/ 119 w 238"/>
                <a:gd name="T7" fmla="*/ 42 h 240"/>
                <a:gd name="T8" fmla="*/ 119 w 238"/>
                <a:gd name="T9" fmla="*/ 42 h 240"/>
                <a:gd name="T10" fmla="*/ 105 w 238"/>
                <a:gd name="T11" fmla="*/ 0 h 240"/>
                <a:gd name="T12" fmla="*/ 135 w 238"/>
                <a:gd name="T13" fmla="*/ 0 h 240"/>
                <a:gd name="T14" fmla="*/ 238 w 238"/>
                <a:gd name="T15" fmla="*/ 240 h 240"/>
                <a:gd name="T16" fmla="*/ 200 w 238"/>
                <a:gd name="T17" fmla="*/ 240 h 240"/>
                <a:gd name="T18" fmla="*/ 175 w 238"/>
                <a:gd name="T19" fmla="*/ 179 h 240"/>
                <a:gd name="T20" fmla="*/ 61 w 238"/>
                <a:gd name="T21" fmla="*/ 179 h 240"/>
                <a:gd name="T22" fmla="*/ 37 w 238"/>
                <a:gd name="T23" fmla="*/ 240 h 240"/>
                <a:gd name="T24" fmla="*/ 0 w 238"/>
                <a:gd name="T25" fmla="*/ 240 h 240"/>
                <a:gd name="T26" fmla="*/ 105 w 238"/>
                <a:gd name="T2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8" h="240">
                  <a:moveTo>
                    <a:pt x="119" y="42"/>
                  </a:moveTo>
                  <a:lnTo>
                    <a:pt x="72" y="151"/>
                  </a:lnTo>
                  <a:lnTo>
                    <a:pt x="163" y="151"/>
                  </a:lnTo>
                  <a:lnTo>
                    <a:pt x="119" y="42"/>
                  </a:lnTo>
                  <a:lnTo>
                    <a:pt x="119" y="42"/>
                  </a:lnTo>
                  <a:close/>
                  <a:moveTo>
                    <a:pt x="105" y="0"/>
                  </a:moveTo>
                  <a:lnTo>
                    <a:pt x="135" y="0"/>
                  </a:lnTo>
                  <a:lnTo>
                    <a:pt x="238" y="240"/>
                  </a:lnTo>
                  <a:lnTo>
                    <a:pt x="200" y="240"/>
                  </a:lnTo>
                  <a:lnTo>
                    <a:pt x="175" y="179"/>
                  </a:lnTo>
                  <a:lnTo>
                    <a:pt x="61" y="179"/>
                  </a:lnTo>
                  <a:lnTo>
                    <a:pt x="37" y="240"/>
                  </a:lnTo>
                  <a:lnTo>
                    <a:pt x="0" y="24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8"/>
            <p:cNvSpPr>
              <a:spLocks noEditPoints="1"/>
            </p:cNvSpPr>
            <p:nvPr userDrawn="1"/>
          </p:nvSpPr>
          <p:spPr bwMode="auto">
            <a:xfrm>
              <a:off x="13681075" y="3175"/>
              <a:ext cx="269875" cy="381000"/>
            </a:xfrm>
            <a:custGeom>
              <a:avLst/>
              <a:gdLst>
                <a:gd name="T0" fmla="*/ 33 w 170"/>
                <a:gd name="T1" fmla="*/ 28 h 240"/>
                <a:gd name="T2" fmla="*/ 33 w 170"/>
                <a:gd name="T3" fmla="*/ 105 h 240"/>
                <a:gd name="T4" fmla="*/ 75 w 170"/>
                <a:gd name="T5" fmla="*/ 105 h 240"/>
                <a:gd name="T6" fmla="*/ 91 w 170"/>
                <a:gd name="T7" fmla="*/ 105 h 240"/>
                <a:gd name="T8" fmla="*/ 105 w 170"/>
                <a:gd name="T9" fmla="*/ 100 h 240"/>
                <a:gd name="T10" fmla="*/ 117 w 170"/>
                <a:gd name="T11" fmla="*/ 96 h 240"/>
                <a:gd name="T12" fmla="*/ 124 w 170"/>
                <a:gd name="T13" fmla="*/ 84 h 240"/>
                <a:gd name="T14" fmla="*/ 126 w 170"/>
                <a:gd name="T15" fmla="*/ 68 h 240"/>
                <a:gd name="T16" fmla="*/ 124 w 170"/>
                <a:gd name="T17" fmla="*/ 51 h 240"/>
                <a:gd name="T18" fmla="*/ 117 w 170"/>
                <a:gd name="T19" fmla="*/ 40 h 240"/>
                <a:gd name="T20" fmla="*/ 105 w 170"/>
                <a:gd name="T21" fmla="*/ 33 h 240"/>
                <a:gd name="T22" fmla="*/ 91 w 170"/>
                <a:gd name="T23" fmla="*/ 30 h 240"/>
                <a:gd name="T24" fmla="*/ 75 w 170"/>
                <a:gd name="T25" fmla="*/ 28 h 240"/>
                <a:gd name="T26" fmla="*/ 33 w 170"/>
                <a:gd name="T27" fmla="*/ 28 h 240"/>
                <a:gd name="T28" fmla="*/ 0 w 170"/>
                <a:gd name="T29" fmla="*/ 0 h 240"/>
                <a:gd name="T30" fmla="*/ 84 w 170"/>
                <a:gd name="T31" fmla="*/ 0 h 240"/>
                <a:gd name="T32" fmla="*/ 112 w 170"/>
                <a:gd name="T33" fmla="*/ 2 h 240"/>
                <a:gd name="T34" fmla="*/ 131 w 170"/>
                <a:gd name="T35" fmla="*/ 12 h 240"/>
                <a:gd name="T36" fmla="*/ 145 w 170"/>
                <a:gd name="T37" fmla="*/ 23 h 240"/>
                <a:gd name="T38" fmla="*/ 154 w 170"/>
                <a:gd name="T39" fmla="*/ 37 h 240"/>
                <a:gd name="T40" fmla="*/ 158 w 170"/>
                <a:gd name="T41" fmla="*/ 51 h 240"/>
                <a:gd name="T42" fmla="*/ 161 w 170"/>
                <a:gd name="T43" fmla="*/ 68 h 240"/>
                <a:gd name="T44" fmla="*/ 156 w 170"/>
                <a:gd name="T45" fmla="*/ 89 h 240"/>
                <a:gd name="T46" fmla="*/ 145 w 170"/>
                <a:gd name="T47" fmla="*/ 109 h 240"/>
                <a:gd name="T48" fmla="*/ 126 w 170"/>
                <a:gd name="T49" fmla="*/ 123 h 240"/>
                <a:gd name="T50" fmla="*/ 103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8 w 170"/>
                <a:gd name="T57" fmla="*/ 133 h 240"/>
                <a:gd name="T58" fmla="*/ 33 w 170"/>
                <a:gd name="T59" fmla="*/ 133 h 240"/>
                <a:gd name="T60" fmla="*/ 33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3" y="28"/>
                  </a:moveTo>
                  <a:lnTo>
                    <a:pt x="33" y="105"/>
                  </a:lnTo>
                  <a:lnTo>
                    <a:pt x="75" y="105"/>
                  </a:lnTo>
                  <a:lnTo>
                    <a:pt x="91" y="105"/>
                  </a:lnTo>
                  <a:lnTo>
                    <a:pt x="105" y="100"/>
                  </a:lnTo>
                  <a:lnTo>
                    <a:pt x="117" y="96"/>
                  </a:lnTo>
                  <a:lnTo>
                    <a:pt x="124" y="84"/>
                  </a:lnTo>
                  <a:lnTo>
                    <a:pt x="126" y="68"/>
                  </a:lnTo>
                  <a:lnTo>
                    <a:pt x="124" y="51"/>
                  </a:lnTo>
                  <a:lnTo>
                    <a:pt x="117" y="40"/>
                  </a:lnTo>
                  <a:lnTo>
                    <a:pt x="105" y="33"/>
                  </a:lnTo>
                  <a:lnTo>
                    <a:pt x="91" y="30"/>
                  </a:lnTo>
                  <a:lnTo>
                    <a:pt x="75" y="28"/>
                  </a:lnTo>
                  <a:lnTo>
                    <a:pt x="33" y="28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12" y="2"/>
                  </a:lnTo>
                  <a:lnTo>
                    <a:pt x="131" y="12"/>
                  </a:lnTo>
                  <a:lnTo>
                    <a:pt x="145" y="23"/>
                  </a:lnTo>
                  <a:lnTo>
                    <a:pt x="154" y="37"/>
                  </a:lnTo>
                  <a:lnTo>
                    <a:pt x="158" y="51"/>
                  </a:lnTo>
                  <a:lnTo>
                    <a:pt x="161" y="68"/>
                  </a:lnTo>
                  <a:lnTo>
                    <a:pt x="156" y="89"/>
                  </a:lnTo>
                  <a:lnTo>
                    <a:pt x="145" y="109"/>
                  </a:lnTo>
                  <a:lnTo>
                    <a:pt x="126" y="123"/>
                  </a:lnTo>
                  <a:lnTo>
                    <a:pt x="103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8" y="133"/>
                  </a:lnTo>
                  <a:lnTo>
                    <a:pt x="33" y="133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39"/>
            <p:cNvSpPr>
              <a:spLocks/>
            </p:cNvSpPr>
            <p:nvPr userDrawn="1"/>
          </p:nvSpPr>
          <p:spPr bwMode="auto">
            <a:xfrm>
              <a:off x="13958888" y="3175"/>
              <a:ext cx="295275" cy="381000"/>
            </a:xfrm>
            <a:custGeom>
              <a:avLst/>
              <a:gdLst>
                <a:gd name="T0" fmla="*/ 0 w 186"/>
                <a:gd name="T1" fmla="*/ 0 h 240"/>
                <a:gd name="T2" fmla="*/ 186 w 186"/>
                <a:gd name="T3" fmla="*/ 0 h 240"/>
                <a:gd name="T4" fmla="*/ 186 w 186"/>
                <a:gd name="T5" fmla="*/ 30 h 240"/>
                <a:gd name="T6" fmla="*/ 109 w 186"/>
                <a:gd name="T7" fmla="*/ 30 h 240"/>
                <a:gd name="T8" fmla="*/ 109 w 186"/>
                <a:gd name="T9" fmla="*/ 240 h 240"/>
                <a:gd name="T10" fmla="*/ 77 w 186"/>
                <a:gd name="T11" fmla="*/ 240 h 240"/>
                <a:gd name="T12" fmla="*/ 77 w 186"/>
                <a:gd name="T13" fmla="*/ 30 h 240"/>
                <a:gd name="T14" fmla="*/ 0 w 186"/>
                <a:gd name="T15" fmla="*/ 30 h 240"/>
                <a:gd name="T16" fmla="*/ 0 w 186"/>
                <a:gd name="T1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240">
                  <a:moveTo>
                    <a:pt x="0" y="0"/>
                  </a:moveTo>
                  <a:lnTo>
                    <a:pt x="186" y="0"/>
                  </a:lnTo>
                  <a:lnTo>
                    <a:pt x="186" y="30"/>
                  </a:lnTo>
                  <a:lnTo>
                    <a:pt x="109" y="30"/>
                  </a:lnTo>
                  <a:lnTo>
                    <a:pt x="109" y="240"/>
                  </a:lnTo>
                  <a:lnTo>
                    <a:pt x="77" y="240"/>
                  </a:lnTo>
                  <a:lnTo>
                    <a:pt x="77" y="30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0"/>
            <p:cNvSpPr>
              <a:spLocks/>
            </p:cNvSpPr>
            <p:nvPr userDrawn="1"/>
          </p:nvSpPr>
          <p:spPr bwMode="auto">
            <a:xfrm>
              <a:off x="14298613" y="3175"/>
              <a:ext cx="254000" cy="381000"/>
            </a:xfrm>
            <a:custGeom>
              <a:avLst/>
              <a:gdLst>
                <a:gd name="T0" fmla="*/ 0 w 160"/>
                <a:gd name="T1" fmla="*/ 0 h 240"/>
                <a:gd name="T2" fmla="*/ 156 w 160"/>
                <a:gd name="T3" fmla="*/ 0 h 240"/>
                <a:gd name="T4" fmla="*/ 156 w 160"/>
                <a:gd name="T5" fmla="*/ 30 h 240"/>
                <a:gd name="T6" fmla="*/ 32 w 160"/>
                <a:gd name="T7" fmla="*/ 30 h 240"/>
                <a:gd name="T8" fmla="*/ 32 w 160"/>
                <a:gd name="T9" fmla="*/ 102 h 240"/>
                <a:gd name="T10" fmla="*/ 146 w 160"/>
                <a:gd name="T11" fmla="*/ 102 h 240"/>
                <a:gd name="T12" fmla="*/ 146 w 160"/>
                <a:gd name="T13" fmla="*/ 133 h 240"/>
                <a:gd name="T14" fmla="*/ 32 w 160"/>
                <a:gd name="T15" fmla="*/ 133 h 240"/>
                <a:gd name="T16" fmla="*/ 32 w 160"/>
                <a:gd name="T17" fmla="*/ 210 h 240"/>
                <a:gd name="T18" fmla="*/ 160 w 160"/>
                <a:gd name="T19" fmla="*/ 210 h 240"/>
                <a:gd name="T20" fmla="*/ 160 w 160"/>
                <a:gd name="T21" fmla="*/ 240 h 240"/>
                <a:gd name="T22" fmla="*/ 0 w 160"/>
                <a:gd name="T23" fmla="*/ 240 h 240"/>
                <a:gd name="T24" fmla="*/ 0 w 160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0" h="240">
                  <a:moveTo>
                    <a:pt x="0" y="0"/>
                  </a:moveTo>
                  <a:lnTo>
                    <a:pt x="156" y="0"/>
                  </a:lnTo>
                  <a:lnTo>
                    <a:pt x="156" y="30"/>
                  </a:lnTo>
                  <a:lnTo>
                    <a:pt x="32" y="30"/>
                  </a:lnTo>
                  <a:lnTo>
                    <a:pt x="32" y="102"/>
                  </a:lnTo>
                  <a:lnTo>
                    <a:pt x="146" y="102"/>
                  </a:lnTo>
                  <a:lnTo>
                    <a:pt x="146" y="133"/>
                  </a:lnTo>
                  <a:lnTo>
                    <a:pt x="32" y="133"/>
                  </a:lnTo>
                  <a:lnTo>
                    <a:pt x="32" y="210"/>
                  </a:lnTo>
                  <a:lnTo>
                    <a:pt x="160" y="210"/>
                  </a:lnTo>
                  <a:lnTo>
                    <a:pt x="160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1"/>
            <p:cNvSpPr>
              <a:spLocks noEditPoints="1"/>
            </p:cNvSpPr>
            <p:nvPr userDrawn="1"/>
          </p:nvSpPr>
          <p:spPr bwMode="auto">
            <a:xfrm>
              <a:off x="14619288" y="3175"/>
              <a:ext cx="269875" cy="381000"/>
            </a:xfrm>
            <a:custGeom>
              <a:avLst/>
              <a:gdLst>
                <a:gd name="T0" fmla="*/ 33 w 170"/>
                <a:gd name="T1" fmla="*/ 28 h 240"/>
                <a:gd name="T2" fmla="*/ 33 w 170"/>
                <a:gd name="T3" fmla="*/ 105 h 240"/>
                <a:gd name="T4" fmla="*/ 75 w 170"/>
                <a:gd name="T5" fmla="*/ 105 h 240"/>
                <a:gd name="T6" fmla="*/ 89 w 170"/>
                <a:gd name="T7" fmla="*/ 105 h 240"/>
                <a:gd name="T8" fmla="*/ 103 w 170"/>
                <a:gd name="T9" fmla="*/ 100 h 240"/>
                <a:gd name="T10" fmla="*/ 114 w 170"/>
                <a:gd name="T11" fmla="*/ 96 h 240"/>
                <a:gd name="T12" fmla="*/ 124 w 170"/>
                <a:gd name="T13" fmla="*/ 84 h 240"/>
                <a:gd name="T14" fmla="*/ 126 w 170"/>
                <a:gd name="T15" fmla="*/ 68 h 240"/>
                <a:gd name="T16" fmla="*/ 124 w 170"/>
                <a:gd name="T17" fmla="*/ 51 h 240"/>
                <a:gd name="T18" fmla="*/ 114 w 170"/>
                <a:gd name="T19" fmla="*/ 40 h 240"/>
                <a:gd name="T20" fmla="*/ 103 w 170"/>
                <a:gd name="T21" fmla="*/ 33 h 240"/>
                <a:gd name="T22" fmla="*/ 89 w 170"/>
                <a:gd name="T23" fmla="*/ 30 h 240"/>
                <a:gd name="T24" fmla="*/ 75 w 170"/>
                <a:gd name="T25" fmla="*/ 28 h 240"/>
                <a:gd name="T26" fmla="*/ 33 w 170"/>
                <a:gd name="T27" fmla="*/ 28 h 240"/>
                <a:gd name="T28" fmla="*/ 0 w 170"/>
                <a:gd name="T29" fmla="*/ 0 h 240"/>
                <a:gd name="T30" fmla="*/ 84 w 170"/>
                <a:gd name="T31" fmla="*/ 0 h 240"/>
                <a:gd name="T32" fmla="*/ 110 w 170"/>
                <a:gd name="T33" fmla="*/ 2 h 240"/>
                <a:gd name="T34" fmla="*/ 131 w 170"/>
                <a:gd name="T35" fmla="*/ 12 h 240"/>
                <a:gd name="T36" fmla="*/ 145 w 170"/>
                <a:gd name="T37" fmla="*/ 23 h 240"/>
                <a:gd name="T38" fmla="*/ 154 w 170"/>
                <a:gd name="T39" fmla="*/ 37 h 240"/>
                <a:gd name="T40" fmla="*/ 159 w 170"/>
                <a:gd name="T41" fmla="*/ 51 h 240"/>
                <a:gd name="T42" fmla="*/ 161 w 170"/>
                <a:gd name="T43" fmla="*/ 68 h 240"/>
                <a:gd name="T44" fmla="*/ 156 w 170"/>
                <a:gd name="T45" fmla="*/ 89 h 240"/>
                <a:gd name="T46" fmla="*/ 145 w 170"/>
                <a:gd name="T47" fmla="*/ 109 h 240"/>
                <a:gd name="T48" fmla="*/ 126 w 170"/>
                <a:gd name="T49" fmla="*/ 123 h 240"/>
                <a:gd name="T50" fmla="*/ 100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8 w 170"/>
                <a:gd name="T57" fmla="*/ 133 h 240"/>
                <a:gd name="T58" fmla="*/ 33 w 170"/>
                <a:gd name="T59" fmla="*/ 133 h 240"/>
                <a:gd name="T60" fmla="*/ 33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3" y="28"/>
                  </a:moveTo>
                  <a:lnTo>
                    <a:pt x="33" y="105"/>
                  </a:lnTo>
                  <a:lnTo>
                    <a:pt x="75" y="105"/>
                  </a:lnTo>
                  <a:lnTo>
                    <a:pt x="89" y="105"/>
                  </a:lnTo>
                  <a:lnTo>
                    <a:pt x="103" y="100"/>
                  </a:lnTo>
                  <a:lnTo>
                    <a:pt x="114" y="96"/>
                  </a:lnTo>
                  <a:lnTo>
                    <a:pt x="124" y="84"/>
                  </a:lnTo>
                  <a:lnTo>
                    <a:pt x="126" y="68"/>
                  </a:lnTo>
                  <a:lnTo>
                    <a:pt x="124" y="51"/>
                  </a:lnTo>
                  <a:lnTo>
                    <a:pt x="114" y="40"/>
                  </a:lnTo>
                  <a:lnTo>
                    <a:pt x="103" y="33"/>
                  </a:lnTo>
                  <a:lnTo>
                    <a:pt x="89" y="30"/>
                  </a:lnTo>
                  <a:lnTo>
                    <a:pt x="75" y="28"/>
                  </a:lnTo>
                  <a:lnTo>
                    <a:pt x="33" y="28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10" y="2"/>
                  </a:lnTo>
                  <a:lnTo>
                    <a:pt x="131" y="12"/>
                  </a:lnTo>
                  <a:lnTo>
                    <a:pt x="145" y="23"/>
                  </a:lnTo>
                  <a:lnTo>
                    <a:pt x="154" y="37"/>
                  </a:lnTo>
                  <a:lnTo>
                    <a:pt x="159" y="51"/>
                  </a:lnTo>
                  <a:lnTo>
                    <a:pt x="161" y="68"/>
                  </a:lnTo>
                  <a:lnTo>
                    <a:pt x="156" y="89"/>
                  </a:lnTo>
                  <a:lnTo>
                    <a:pt x="145" y="109"/>
                  </a:lnTo>
                  <a:lnTo>
                    <a:pt x="126" y="123"/>
                  </a:lnTo>
                  <a:lnTo>
                    <a:pt x="100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8" y="133"/>
                  </a:lnTo>
                  <a:lnTo>
                    <a:pt x="33" y="133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2"/>
            <p:cNvSpPr>
              <a:spLocks/>
            </p:cNvSpPr>
            <p:nvPr userDrawn="1"/>
          </p:nvSpPr>
          <p:spPr bwMode="auto">
            <a:xfrm>
              <a:off x="15030450" y="3175"/>
              <a:ext cx="512763" cy="381000"/>
            </a:xfrm>
            <a:custGeom>
              <a:avLst/>
              <a:gdLst>
                <a:gd name="T0" fmla="*/ 0 w 323"/>
                <a:gd name="T1" fmla="*/ 0 h 240"/>
                <a:gd name="T2" fmla="*/ 35 w 323"/>
                <a:gd name="T3" fmla="*/ 0 h 240"/>
                <a:gd name="T4" fmla="*/ 86 w 323"/>
                <a:gd name="T5" fmla="*/ 191 h 240"/>
                <a:gd name="T6" fmla="*/ 86 w 323"/>
                <a:gd name="T7" fmla="*/ 191 h 240"/>
                <a:gd name="T8" fmla="*/ 144 w 323"/>
                <a:gd name="T9" fmla="*/ 0 h 240"/>
                <a:gd name="T10" fmla="*/ 181 w 323"/>
                <a:gd name="T11" fmla="*/ 0 h 240"/>
                <a:gd name="T12" fmla="*/ 237 w 323"/>
                <a:gd name="T13" fmla="*/ 191 h 240"/>
                <a:gd name="T14" fmla="*/ 237 w 323"/>
                <a:gd name="T15" fmla="*/ 191 h 240"/>
                <a:gd name="T16" fmla="*/ 291 w 323"/>
                <a:gd name="T17" fmla="*/ 0 h 240"/>
                <a:gd name="T18" fmla="*/ 323 w 323"/>
                <a:gd name="T19" fmla="*/ 0 h 240"/>
                <a:gd name="T20" fmla="*/ 253 w 323"/>
                <a:gd name="T21" fmla="*/ 240 h 240"/>
                <a:gd name="T22" fmla="*/ 221 w 323"/>
                <a:gd name="T23" fmla="*/ 240 h 240"/>
                <a:gd name="T24" fmla="*/ 163 w 323"/>
                <a:gd name="T25" fmla="*/ 44 h 240"/>
                <a:gd name="T26" fmla="*/ 160 w 323"/>
                <a:gd name="T27" fmla="*/ 44 h 240"/>
                <a:gd name="T28" fmla="*/ 104 w 323"/>
                <a:gd name="T29" fmla="*/ 240 h 240"/>
                <a:gd name="T30" fmla="*/ 69 w 323"/>
                <a:gd name="T31" fmla="*/ 240 h 240"/>
                <a:gd name="T32" fmla="*/ 0 w 323"/>
                <a:gd name="T3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3" h="240">
                  <a:moveTo>
                    <a:pt x="0" y="0"/>
                  </a:moveTo>
                  <a:lnTo>
                    <a:pt x="35" y="0"/>
                  </a:lnTo>
                  <a:lnTo>
                    <a:pt x="86" y="191"/>
                  </a:lnTo>
                  <a:lnTo>
                    <a:pt x="86" y="191"/>
                  </a:lnTo>
                  <a:lnTo>
                    <a:pt x="144" y="0"/>
                  </a:lnTo>
                  <a:lnTo>
                    <a:pt x="181" y="0"/>
                  </a:lnTo>
                  <a:lnTo>
                    <a:pt x="237" y="191"/>
                  </a:lnTo>
                  <a:lnTo>
                    <a:pt x="237" y="191"/>
                  </a:lnTo>
                  <a:lnTo>
                    <a:pt x="291" y="0"/>
                  </a:lnTo>
                  <a:lnTo>
                    <a:pt x="323" y="0"/>
                  </a:lnTo>
                  <a:lnTo>
                    <a:pt x="253" y="240"/>
                  </a:lnTo>
                  <a:lnTo>
                    <a:pt x="221" y="240"/>
                  </a:lnTo>
                  <a:lnTo>
                    <a:pt x="163" y="44"/>
                  </a:lnTo>
                  <a:lnTo>
                    <a:pt x="160" y="44"/>
                  </a:lnTo>
                  <a:lnTo>
                    <a:pt x="104" y="240"/>
                  </a:lnTo>
                  <a:lnTo>
                    <a:pt x="69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3"/>
            <p:cNvSpPr>
              <a:spLocks noEditPoints="1"/>
            </p:cNvSpPr>
            <p:nvPr userDrawn="1"/>
          </p:nvSpPr>
          <p:spPr bwMode="auto">
            <a:xfrm>
              <a:off x="15562263" y="-7938"/>
              <a:ext cx="395288" cy="400050"/>
            </a:xfrm>
            <a:custGeom>
              <a:avLst/>
              <a:gdLst>
                <a:gd name="T0" fmla="*/ 123 w 249"/>
                <a:gd name="T1" fmla="*/ 33 h 252"/>
                <a:gd name="T2" fmla="*/ 93 w 249"/>
                <a:gd name="T3" fmla="*/ 37 h 252"/>
                <a:gd name="T4" fmla="*/ 70 w 249"/>
                <a:gd name="T5" fmla="*/ 49 h 252"/>
                <a:gd name="T6" fmla="*/ 51 w 249"/>
                <a:gd name="T7" fmla="*/ 70 h 252"/>
                <a:gd name="T8" fmla="*/ 37 w 249"/>
                <a:gd name="T9" fmla="*/ 98 h 252"/>
                <a:gd name="T10" fmla="*/ 35 w 249"/>
                <a:gd name="T11" fmla="*/ 126 h 252"/>
                <a:gd name="T12" fmla="*/ 37 w 249"/>
                <a:gd name="T13" fmla="*/ 156 h 252"/>
                <a:gd name="T14" fmla="*/ 51 w 249"/>
                <a:gd name="T15" fmla="*/ 182 h 252"/>
                <a:gd name="T16" fmla="*/ 70 w 249"/>
                <a:gd name="T17" fmla="*/ 203 h 252"/>
                <a:gd name="T18" fmla="*/ 93 w 249"/>
                <a:gd name="T19" fmla="*/ 217 h 252"/>
                <a:gd name="T20" fmla="*/ 123 w 249"/>
                <a:gd name="T21" fmla="*/ 221 h 252"/>
                <a:gd name="T22" fmla="*/ 153 w 249"/>
                <a:gd name="T23" fmla="*/ 217 h 252"/>
                <a:gd name="T24" fmla="*/ 179 w 249"/>
                <a:gd name="T25" fmla="*/ 203 h 252"/>
                <a:gd name="T26" fmla="*/ 198 w 249"/>
                <a:gd name="T27" fmla="*/ 182 h 252"/>
                <a:gd name="T28" fmla="*/ 209 w 249"/>
                <a:gd name="T29" fmla="*/ 156 h 252"/>
                <a:gd name="T30" fmla="*/ 214 w 249"/>
                <a:gd name="T31" fmla="*/ 126 h 252"/>
                <a:gd name="T32" fmla="*/ 209 w 249"/>
                <a:gd name="T33" fmla="*/ 98 h 252"/>
                <a:gd name="T34" fmla="*/ 198 w 249"/>
                <a:gd name="T35" fmla="*/ 70 h 252"/>
                <a:gd name="T36" fmla="*/ 179 w 249"/>
                <a:gd name="T37" fmla="*/ 49 h 252"/>
                <a:gd name="T38" fmla="*/ 153 w 249"/>
                <a:gd name="T39" fmla="*/ 37 h 252"/>
                <a:gd name="T40" fmla="*/ 123 w 249"/>
                <a:gd name="T41" fmla="*/ 33 h 252"/>
                <a:gd name="T42" fmla="*/ 123 w 249"/>
                <a:gd name="T43" fmla="*/ 0 h 252"/>
                <a:gd name="T44" fmla="*/ 165 w 249"/>
                <a:gd name="T45" fmla="*/ 7 h 252"/>
                <a:gd name="T46" fmla="*/ 200 w 249"/>
                <a:gd name="T47" fmla="*/ 26 h 252"/>
                <a:gd name="T48" fmla="*/ 226 w 249"/>
                <a:gd name="T49" fmla="*/ 51 h 252"/>
                <a:gd name="T50" fmla="*/ 242 w 249"/>
                <a:gd name="T51" fmla="*/ 86 h 252"/>
                <a:gd name="T52" fmla="*/ 249 w 249"/>
                <a:gd name="T53" fmla="*/ 126 h 252"/>
                <a:gd name="T54" fmla="*/ 242 w 249"/>
                <a:gd name="T55" fmla="*/ 168 h 252"/>
                <a:gd name="T56" fmla="*/ 226 w 249"/>
                <a:gd name="T57" fmla="*/ 203 h 252"/>
                <a:gd name="T58" fmla="*/ 200 w 249"/>
                <a:gd name="T59" fmla="*/ 228 h 252"/>
                <a:gd name="T60" fmla="*/ 165 w 249"/>
                <a:gd name="T61" fmla="*/ 247 h 252"/>
                <a:gd name="T62" fmla="*/ 123 w 249"/>
                <a:gd name="T63" fmla="*/ 252 h 252"/>
                <a:gd name="T64" fmla="*/ 84 w 249"/>
                <a:gd name="T65" fmla="*/ 247 h 252"/>
                <a:gd name="T66" fmla="*/ 49 w 249"/>
                <a:gd name="T67" fmla="*/ 228 h 252"/>
                <a:gd name="T68" fmla="*/ 23 w 249"/>
                <a:gd name="T69" fmla="*/ 203 h 252"/>
                <a:gd name="T70" fmla="*/ 4 w 249"/>
                <a:gd name="T71" fmla="*/ 168 h 252"/>
                <a:gd name="T72" fmla="*/ 0 w 249"/>
                <a:gd name="T73" fmla="*/ 126 h 252"/>
                <a:gd name="T74" fmla="*/ 4 w 249"/>
                <a:gd name="T75" fmla="*/ 86 h 252"/>
                <a:gd name="T76" fmla="*/ 23 w 249"/>
                <a:gd name="T77" fmla="*/ 51 h 252"/>
                <a:gd name="T78" fmla="*/ 49 w 249"/>
                <a:gd name="T79" fmla="*/ 26 h 252"/>
                <a:gd name="T80" fmla="*/ 84 w 249"/>
                <a:gd name="T81" fmla="*/ 7 h 252"/>
                <a:gd name="T82" fmla="*/ 123 w 249"/>
                <a:gd name="T83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2">
                  <a:moveTo>
                    <a:pt x="123" y="33"/>
                  </a:moveTo>
                  <a:lnTo>
                    <a:pt x="93" y="37"/>
                  </a:lnTo>
                  <a:lnTo>
                    <a:pt x="70" y="49"/>
                  </a:lnTo>
                  <a:lnTo>
                    <a:pt x="51" y="70"/>
                  </a:lnTo>
                  <a:lnTo>
                    <a:pt x="37" y="98"/>
                  </a:lnTo>
                  <a:lnTo>
                    <a:pt x="35" y="126"/>
                  </a:lnTo>
                  <a:lnTo>
                    <a:pt x="37" y="156"/>
                  </a:lnTo>
                  <a:lnTo>
                    <a:pt x="51" y="182"/>
                  </a:lnTo>
                  <a:lnTo>
                    <a:pt x="70" y="203"/>
                  </a:lnTo>
                  <a:lnTo>
                    <a:pt x="93" y="217"/>
                  </a:lnTo>
                  <a:lnTo>
                    <a:pt x="123" y="221"/>
                  </a:lnTo>
                  <a:lnTo>
                    <a:pt x="153" y="217"/>
                  </a:lnTo>
                  <a:lnTo>
                    <a:pt x="179" y="203"/>
                  </a:lnTo>
                  <a:lnTo>
                    <a:pt x="198" y="182"/>
                  </a:lnTo>
                  <a:lnTo>
                    <a:pt x="209" y="156"/>
                  </a:lnTo>
                  <a:lnTo>
                    <a:pt x="214" y="126"/>
                  </a:lnTo>
                  <a:lnTo>
                    <a:pt x="209" y="98"/>
                  </a:lnTo>
                  <a:lnTo>
                    <a:pt x="198" y="70"/>
                  </a:lnTo>
                  <a:lnTo>
                    <a:pt x="179" y="49"/>
                  </a:lnTo>
                  <a:lnTo>
                    <a:pt x="153" y="37"/>
                  </a:lnTo>
                  <a:lnTo>
                    <a:pt x="123" y="33"/>
                  </a:lnTo>
                  <a:close/>
                  <a:moveTo>
                    <a:pt x="123" y="0"/>
                  </a:moveTo>
                  <a:lnTo>
                    <a:pt x="165" y="7"/>
                  </a:lnTo>
                  <a:lnTo>
                    <a:pt x="200" y="26"/>
                  </a:lnTo>
                  <a:lnTo>
                    <a:pt x="226" y="51"/>
                  </a:lnTo>
                  <a:lnTo>
                    <a:pt x="242" y="86"/>
                  </a:lnTo>
                  <a:lnTo>
                    <a:pt x="249" y="126"/>
                  </a:lnTo>
                  <a:lnTo>
                    <a:pt x="242" y="168"/>
                  </a:lnTo>
                  <a:lnTo>
                    <a:pt x="226" y="203"/>
                  </a:lnTo>
                  <a:lnTo>
                    <a:pt x="200" y="228"/>
                  </a:lnTo>
                  <a:lnTo>
                    <a:pt x="165" y="247"/>
                  </a:lnTo>
                  <a:lnTo>
                    <a:pt x="123" y="252"/>
                  </a:lnTo>
                  <a:lnTo>
                    <a:pt x="84" y="247"/>
                  </a:lnTo>
                  <a:lnTo>
                    <a:pt x="49" y="228"/>
                  </a:lnTo>
                  <a:lnTo>
                    <a:pt x="23" y="203"/>
                  </a:lnTo>
                  <a:lnTo>
                    <a:pt x="4" y="168"/>
                  </a:lnTo>
                  <a:lnTo>
                    <a:pt x="0" y="126"/>
                  </a:lnTo>
                  <a:lnTo>
                    <a:pt x="4" y="86"/>
                  </a:lnTo>
                  <a:lnTo>
                    <a:pt x="23" y="51"/>
                  </a:lnTo>
                  <a:lnTo>
                    <a:pt x="49" y="26"/>
                  </a:lnTo>
                  <a:lnTo>
                    <a:pt x="84" y="7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4"/>
            <p:cNvSpPr>
              <a:spLocks noEditPoints="1"/>
            </p:cNvSpPr>
            <p:nvPr userDrawn="1"/>
          </p:nvSpPr>
          <p:spPr bwMode="auto">
            <a:xfrm>
              <a:off x="16024225" y="3175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88 w 170"/>
                <a:gd name="T7" fmla="*/ 105 h 240"/>
                <a:gd name="T8" fmla="*/ 102 w 170"/>
                <a:gd name="T9" fmla="*/ 100 h 240"/>
                <a:gd name="T10" fmla="*/ 114 w 170"/>
                <a:gd name="T11" fmla="*/ 96 h 240"/>
                <a:gd name="T12" fmla="*/ 123 w 170"/>
                <a:gd name="T13" fmla="*/ 84 h 240"/>
                <a:gd name="T14" fmla="*/ 125 w 170"/>
                <a:gd name="T15" fmla="*/ 68 h 240"/>
                <a:gd name="T16" fmla="*/ 123 w 170"/>
                <a:gd name="T17" fmla="*/ 51 h 240"/>
                <a:gd name="T18" fmla="*/ 114 w 170"/>
                <a:gd name="T19" fmla="*/ 40 h 240"/>
                <a:gd name="T20" fmla="*/ 102 w 170"/>
                <a:gd name="T21" fmla="*/ 33 h 240"/>
                <a:gd name="T22" fmla="*/ 88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09 w 170"/>
                <a:gd name="T33" fmla="*/ 2 h 240"/>
                <a:gd name="T34" fmla="*/ 130 w 170"/>
                <a:gd name="T35" fmla="*/ 12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8 h 240"/>
                <a:gd name="T44" fmla="*/ 156 w 170"/>
                <a:gd name="T45" fmla="*/ 89 h 240"/>
                <a:gd name="T46" fmla="*/ 144 w 170"/>
                <a:gd name="T47" fmla="*/ 109 h 240"/>
                <a:gd name="T48" fmla="*/ 125 w 170"/>
                <a:gd name="T49" fmla="*/ 123 h 240"/>
                <a:gd name="T50" fmla="*/ 100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7 w 170"/>
                <a:gd name="T57" fmla="*/ 133 h 240"/>
                <a:gd name="T58" fmla="*/ 32 w 170"/>
                <a:gd name="T59" fmla="*/ 133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88" y="105"/>
                  </a:lnTo>
                  <a:lnTo>
                    <a:pt x="102" y="100"/>
                  </a:lnTo>
                  <a:lnTo>
                    <a:pt x="114" y="96"/>
                  </a:lnTo>
                  <a:lnTo>
                    <a:pt x="123" y="84"/>
                  </a:lnTo>
                  <a:lnTo>
                    <a:pt x="125" y="68"/>
                  </a:lnTo>
                  <a:lnTo>
                    <a:pt x="123" y="51"/>
                  </a:lnTo>
                  <a:lnTo>
                    <a:pt x="114" y="40"/>
                  </a:lnTo>
                  <a:lnTo>
                    <a:pt x="102" y="33"/>
                  </a:lnTo>
                  <a:lnTo>
                    <a:pt x="88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09" y="2"/>
                  </a:lnTo>
                  <a:lnTo>
                    <a:pt x="130" y="12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8"/>
                  </a:lnTo>
                  <a:lnTo>
                    <a:pt x="156" y="89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0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7" y="133"/>
                  </a:lnTo>
                  <a:lnTo>
                    <a:pt x="32" y="133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5"/>
            <p:cNvSpPr>
              <a:spLocks/>
            </p:cNvSpPr>
            <p:nvPr userDrawn="1"/>
          </p:nvSpPr>
          <p:spPr bwMode="auto">
            <a:xfrm>
              <a:off x="16341725" y="3175"/>
              <a:ext cx="225425" cy="381000"/>
            </a:xfrm>
            <a:custGeom>
              <a:avLst/>
              <a:gdLst>
                <a:gd name="T0" fmla="*/ 0 w 142"/>
                <a:gd name="T1" fmla="*/ 0 h 240"/>
                <a:gd name="T2" fmla="*/ 32 w 142"/>
                <a:gd name="T3" fmla="*/ 0 h 240"/>
                <a:gd name="T4" fmla="*/ 32 w 142"/>
                <a:gd name="T5" fmla="*/ 210 h 240"/>
                <a:gd name="T6" fmla="*/ 142 w 142"/>
                <a:gd name="T7" fmla="*/ 210 h 240"/>
                <a:gd name="T8" fmla="*/ 142 w 142"/>
                <a:gd name="T9" fmla="*/ 240 h 240"/>
                <a:gd name="T10" fmla="*/ 0 w 142"/>
                <a:gd name="T11" fmla="*/ 240 h 240"/>
                <a:gd name="T12" fmla="*/ 0 w 142"/>
                <a:gd name="T1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2" h="240">
                  <a:moveTo>
                    <a:pt x="0" y="0"/>
                  </a:moveTo>
                  <a:lnTo>
                    <a:pt x="32" y="0"/>
                  </a:lnTo>
                  <a:lnTo>
                    <a:pt x="32" y="210"/>
                  </a:lnTo>
                  <a:lnTo>
                    <a:pt x="142" y="210"/>
                  </a:lnTo>
                  <a:lnTo>
                    <a:pt x="14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46"/>
            <p:cNvSpPr>
              <a:spLocks noEditPoints="1"/>
            </p:cNvSpPr>
            <p:nvPr userDrawn="1"/>
          </p:nvSpPr>
          <p:spPr bwMode="auto">
            <a:xfrm>
              <a:off x="16603663" y="3175"/>
              <a:ext cx="328613" cy="381000"/>
            </a:xfrm>
            <a:custGeom>
              <a:avLst/>
              <a:gdLst>
                <a:gd name="T0" fmla="*/ 33 w 207"/>
                <a:gd name="T1" fmla="*/ 30 h 240"/>
                <a:gd name="T2" fmla="*/ 33 w 207"/>
                <a:gd name="T3" fmla="*/ 210 h 240"/>
                <a:gd name="T4" fmla="*/ 72 w 207"/>
                <a:gd name="T5" fmla="*/ 210 h 240"/>
                <a:gd name="T6" fmla="*/ 105 w 207"/>
                <a:gd name="T7" fmla="*/ 205 h 240"/>
                <a:gd name="T8" fmla="*/ 133 w 207"/>
                <a:gd name="T9" fmla="*/ 193 h 240"/>
                <a:gd name="T10" fmla="*/ 154 w 207"/>
                <a:gd name="T11" fmla="*/ 177 h 240"/>
                <a:gd name="T12" fmla="*/ 168 w 207"/>
                <a:gd name="T13" fmla="*/ 151 h 240"/>
                <a:gd name="T14" fmla="*/ 175 w 207"/>
                <a:gd name="T15" fmla="*/ 119 h 240"/>
                <a:gd name="T16" fmla="*/ 172 w 207"/>
                <a:gd name="T17" fmla="*/ 105 h 240"/>
                <a:gd name="T18" fmla="*/ 170 w 207"/>
                <a:gd name="T19" fmla="*/ 89 h 240"/>
                <a:gd name="T20" fmla="*/ 161 w 207"/>
                <a:gd name="T21" fmla="*/ 72 h 240"/>
                <a:gd name="T22" fmla="*/ 149 w 207"/>
                <a:gd name="T23" fmla="*/ 56 h 240"/>
                <a:gd name="T24" fmla="*/ 133 w 207"/>
                <a:gd name="T25" fmla="*/ 42 h 240"/>
                <a:gd name="T26" fmla="*/ 109 w 207"/>
                <a:gd name="T27" fmla="*/ 35 h 240"/>
                <a:gd name="T28" fmla="*/ 82 w 207"/>
                <a:gd name="T29" fmla="*/ 30 h 240"/>
                <a:gd name="T30" fmla="*/ 33 w 207"/>
                <a:gd name="T31" fmla="*/ 30 h 240"/>
                <a:gd name="T32" fmla="*/ 0 w 207"/>
                <a:gd name="T33" fmla="*/ 0 h 240"/>
                <a:gd name="T34" fmla="*/ 84 w 207"/>
                <a:gd name="T35" fmla="*/ 0 h 240"/>
                <a:gd name="T36" fmla="*/ 121 w 207"/>
                <a:gd name="T37" fmla="*/ 5 h 240"/>
                <a:gd name="T38" fmla="*/ 151 w 207"/>
                <a:gd name="T39" fmla="*/ 16 h 240"/>
                <a:gd name="T40" fmla="*/ 175 w 207"/>
                <a:gd name="T41" fmla="*/ 33 h 240"/>
                <a:gd name="T42" fmla="*/ 191 w 207"/>
                <a:gd name="T43" fmla="*/ 54 h 240"/>
                <a:gd name="T44" fmla="*/ 200 w 207"/>
                <a:gd name="T45" fmla="*/ 77 h 240"/>
                <a:gd name="T46" fmla="*/ 207 w 207"/>
                <a:gd name="T47" fmla="*/ 100 h 240"/>
                <a:gd name="T48" fmla="*/ 207 w 207"/>
                <a:gd name="T49" fmla="*/ 119 h 240"/>
                <a:gd name="T50" fmla="*/ 205 w 207"/>
                <a:gd name="T51" fmla="*/ 149 h 240"/>
                <a:gd name="T52" fmla="*/ 193 w 207"/>
                <a:gd name="T53" fmla="*/ 177 h 240"/>
                <a:gd name="T54" fmla="*/ 175 w 207"/>
                <a:gd name="T55" fmla="*/ 203 h 240"/>
                <a:gd name="T56" fmla="*/ 149 w 207"/>
                <a:gd name="T57" fmla="*/ 221 h 240"/>
                <a:gd name="T58" fmla="*/ 116 w 207"/>
                <a:gd name="T59" fmla="*/ 235 h 240"/>
                <a:gd name="T60" fmla="*/ 77 w 207"/>
                <a:gd name="T61" fmla="*/ 240 h 240"/>
                <a:gd name="T62" fmla="*/ 0 w 207"/>
                <a:gd name="T63" fmla="*/ 240 h 240"/>
                <a:gd name="T64" fmla="*/ 0 w 207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7" h="240">
                  <a:moveTo>
                    <a:pt x="33" y="30"/>
                  </a:moveTo>
                  <a:lnTo>
                    <a:pt x="33" y="210"/>
                  </a:lnTo>
                  <a:lnTo>
                    <a:pt x="72" y="210"/>
                  </a:lnTo>
                  <a:lnTo>
                    <a:pt x="105" y="205"/>
                  </a:lnTo>
                  <a:lnTo>
                    <a:pt x="133" y="193"/>
                  </a:lnTo>
                  <a:lnTo>
                    <a:pt x="154" y="177"/>
                  </a:lnTo>
                  <a:lnTo>
                    <a:pt x="168" y="151"/>
                  </a:lnTo>
                  <a:lnTo>
                    <a:pt x="175" y="119"/>
                  </a:lnTo>
                  <a:lnTo>
                    <a:pt x="172" y="105"/>
                  </a:lnTo>
                  <a:lnTo>
                    <a:pt x="170" y="89"/>
                  </a:lnTo>
                  <a:lnTo>
                    <a:pt x="161" y="72"/>
                  </a:lnTo>
                  <a:lnTo>
                    <a:pt x="149" y="56"/>
                  </a:lnTo>
                  <a:lnTo>
                    <a:pt x="133" y="42"/>
                  </a:lnTo>
                  <a:lnTo>
                    <a:pt x="109" y="35"/>
                  </a:lnTo>
                  <a:lnTo>
                    <a:pt x="82" y="30"/>
                  </a:lnTo>
                  <a:lnTo>
                    <a:pt x="33" y="30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21" y="5"/>
                  </a:lnTo>
                  <a:lnTo>
                    <a:pt x="151" y="16"/>
                  </a:lnTo>
                  <a:lnTo>
                    <a:pt x="175" y="33"/>
                  </a:lnTo>
                  <a:lnTo>
                    <a:pt x="191" y="54"/>
                  </a:lnTo>
                  <a:lnTo>
                    <a:pt x="200" y="77"/>
                  </a:lnTo>
                  <a:lnTo>
                    <a:pt x="207" y="100"/>
                  </a:lnTo>
                  <a:lnTo>
                    <a:pt x="207" y="119"/>
                  </a:lnTo>
                  <a:lnTo>
                    <a:pt x="205" y="149"/>
                  </a:lnTo>
                  <a:lnTo>
                    <a:pt x="193" y="177"/>
                  </a:lnTo>
                  <a:lnTo>
                    <a:pt x="175" y="203"/>
                  </a:lnTo>
                  <a:lnTo>
                    <a:pt x="149" y="221"/>
                  </a:lnTo>
                  <a:lnTo>
                    <a:pt x="116" y="235"/>
                  </a:lnTo>
                  <a:lnTo>
                    <a:pt x="77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62" name="Group 61"/>
            <p:cNvGrpSpPr/>
            <p:nvPr userDrawn="1"/>
          </p:nvGrpSpPr>
          <p:grpSpPr>
            <a:xfrm>
              <a:off x="7003917" y="-481263"/>
              <a:ext cx="2430980" cy="875636"/>
              <a:chOff x="271463" y="2852738"/>
              <a:chExt cx="3190876" cy="1149350"/>
            </a:xfrm>
          </p:grpSpPr>
          <p:sp>
            <p:nvSpPr>
              <p:cNvPr id="63" name="Freeform 6"/>
              <p:cNvSpPr>
                <a:spLocks/>
              </p:cNvSpPr>
              <p:nvPr/>
            </p:nvSpPr>
            <p:spPr bwMode="auto">
              <a:xfrm>
                <a:off x="1577976" y="2852738"/>
                <a:ext cx="609600" cy="1149350"/>
              </a:xfrm>
              <a:custGeom>
                <a:avLst/>
                <a:gdLst>
                  <a:gd name="T0" fmla="*/ 0 w 384"/>
                  <a:gd name="T1" fmla="*/ 0 h 724"/>
                  <a:gd name="T2" fmla="*/ 41 w 384"/>
                  <a:gd name="T3" fmla="*/ 0 h 724"/>
                  <a:gd name="T4" fmla="*/ 192 w 384"/>
                  <a:gd name="T5" fmla="*/ 241 h 724"/>
                  <a:gd name="T6" fmla="*/ 341 w 384"/>
                  <a:gd name="T7" fmla="*/ 0 h 724"/>
                  <a:gd name="T8" fmla="*/ 382 w 384"/>
                  <a:gd name="T9" fmla="*/ 0 h 724"/>
                  <a:gd name="T10" fmla="*/ 382 w 384"/>
                  <a:gd name="T11" fmla="*/ 723 h 724"/>
                  <a:gd name="T12" fmla="*/ 384 w 384"/>
                  <a:gd name="T13" fmla="*/ 724 h 724"/>
                  <a:gd name="T14" fmla="*/ 341 w 384"/>
                  <a:gd name="T15" fmla="*/ 724 h 724"/>
                  <a:gd name="T16" fmla="*/ 192 w 384"/>
                  <a:gd name="T17" fmla="*/ 483 h 724"/>
                  <a:gd name="T18" fmla="*/ 41 w 384"/>
                  <a:gd name="T19" fmla="*/ 724 h 724"/>
                  <a:gd name="T20" fmla="*/ 0 w 384"/>
                  <a:gd name="T21" fmla="*/ 724 h 724"/>
                  <a:gd name="T22" fmla="*/ 0 w 384"/>
                  <a:gd name="T2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84" h="724">
                    <a:moveTo>
                      <a:pt x="0" y="0"/>
                    </a:moveTo>
                    <a:lnTo>
                      <a:pt x="41" y="0"/>
                    </a:lnTo>
                    <a:lnTo>
                      <a:pt x="192" y="241"/>
                    </a:lnTo>
                    <a:lnTo>
                      <a:pt x="341" y="0"/>
                    </a:lnTo>
                    <a:lnTo>
                      <a:pt x="382" y="0"/>
                    </a:lnTo>
                    <a:lnTo>
                      <a:pt x="382" y="723"/>
                    </a:lnTo>
                    <a:lnTo>
                      <a:pt x="384" y="724"/>
                    </a:lnTo>
                    <a:lnTo>
                      <a:pt x="341" y="724"/>
                    </a:lnTo>
                    <a:lnTo>
                      <a:pt x="192" y="483"/>
                    </a:lnTo>
                    <a:lnTo>
                      <a:pt x="41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DB2D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7"/>
              <p:cNvSpPr>
                <a:spLocks/>
              </p:cNvSpPr>
              <p:nvPr/>
            </p:nvSpPr>
            <p:spPr bwMode="auto">
              <a:xfrm>
                <a:off x="1225551" y="2852738"/>
                <a:ext cx="352425" cy="1149350"/>
              </a:xfrm>
              <a:custGeom>
                <a:avLst/>
                <a:gdLst>
                  <a:gd name="T0" fmla="*/ 0 w 222"/>
                  <a:gd name="T1" fmla="*/ 0 h 724"/>
                  <a:gd name="T2" fmla="*/ 222 w 222"/>
                  <a:gd name="T3" fmla="*/ 0 h 724"/>
                  <a:gd name="T4" fmla="*/ 222 w 222"/>
                  <a:gd name="T5" fmla="*/ 724 h 724"/>
                  <a:gd name="T6" fmla="*/ 0 w 222"/>
                  <a:gd name="T7" fmla="*/ 724 h 724"/>
                  <a:gd name="T8" fmla="*/ 222 w 222"/>
                  <a:gd name="T9" fmla="*/ 361 h 724"/>
                  <a:gd name="T10" fmla="*/ 0 w 222"/>
                  <a:gd name="T1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2" h="724">
                    <a:moveTo>
                      <a:pt x="0" y="0"/>
                    </a:moveTo>
                    <a:lnTo>
                      <a:pt x="222" y="0"/>
                    </a:lnTo>
                    <a:lnTo>
                      <a:pt x="222" y="724"/>
                    </a:lnTo>
                    <a:lnTo>
                      <a:pt x="0" y="724"/>
                    </a:lnTo>
                    <a:lnTo>
                      <a:pt x="222" y="3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5843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8"/>
              <p:cNvSpPr>
                <a:spLocks/>
              </p:cNvSpPr>
              <p:nvPr/>
            </p:nvSpPr>
            <p:spPr bwMode="auto">
              <a:xfrm>
                <a:off x="2184401" y="2852738"/>
                <a:ext cx="354013" cy="1149350"/>
              </a:xfrm>
              <a:custGeom>
                <a:avLst/>
                <a:gdLst>
                  <a:gd name="T0" fmla="*/ 0 w 223"/>
                  <a:gd name="T1" fmla="*/ 0 h 724"/>
                  <a:gd name="T2" fmla="*/ 223 w 223"/>
                  <a:gd name="T3" fmla="*/ 0 h 724"/>
                  <a:gd name="T4" fmla="*/ 2 w 223"/>
                  <a:gd name="T5" fmla="*/ 361 h 724"/>
                  <a:gd name="T6" fmla="*/ 223 w 223"/>
                  <a:gd name="T7" fmla="*/ 724 h 724"/>
                  <a:gd name="T8" fmla="*/ 2 w 223"/>
                  <a:gd name="T9" fmla="*/ 724 h 724"/>
                  <a:gd name="T10" fmla="*/ 0 w 223"/>
                  <a:gd name="T11" fmla="*/ 723 h 724"/>
                  <a:gd name="T12" fmla="*/ 0 w 223"/>
                  <a:gd name="T1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2" y="361"/>
                    </a:lnTo>
                    <a:lnTo>
                      <a:pt x="223" y="724"/>
                    </a:lnTo>
                    <a:lnTo>
                      <a:pt x="2" y="724"/>
                    </a:lnTo>
                    <a:lnTo>
                      <a:pt x="0" y="7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3983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9"/>
              <p:cNvSpPr>
                <a:spLocks noEditPoints="1"/>
              </p:cNvSpPr>
              <p:nvPr/>
            </p:nvSpPr>
            <p:spPr bwMode="auto">
              <a:xfrm>
                <a:off x="2187576" y="2852738"/>
                <a:ext cx="1274763" cy="1149350"/>
              </a:xfrm>
              <a:custGeom>
                <a:avLst/>
                <a:gdLst>
                  <a:gd name="T0" fmla="*/ 221 w 803"/>
                  <a:gd name="T1" fmla="*/ 179 h 724"/>
                  <a:gd name="T2" fmla="*/ 221 w 803"/>
                  <a:gd name="T3" fmla="*/ 383 h 724"/>
                  <a:gd name="T4" fmla="*/ 523 w 803"/>
                  <a:gd name="T5" fmla="*/ 383 h 724"/>
                  <a:gd name="T6" fmla="*/ 543 w 803"/>
                  <a:gd name="T7" fmla="*/ 382 h 724"/>
                  <a:gd name="T8" fmla="*/ 560 w 803"/>
                  <a:gd name="T9" fmla="*/ 374 h 724"/>
                  <a:gd name="T10" fmla="*/ 573 w 803"/>
                  <a:gd name="T11" fmla="*/ 361 h 724"/>
                  <a:gd name="T12" fmla="*/ 583 w 803"/>
                  <a:gd name="T13" fmla="*/ 346 h 724"/>
                  <a:gd name="T14" fmla="*/ 589 w 803"/>
                  <a:gd name="T15" fmla="*/ 329 h 724"/>
                  <a:gd name="T16" fmla="*/ 594 w 803"/>
                  <a:gd name="T17" fmla="*/ 310 h 724"/>
                  <a:gd name="T18" fmla="*/ 596 w 803"/>
                  <a:gd name="T19" fmla="*/ 292 h 724"/>
                  <a:gd name="T20" fmla="*/ 596 w 803"/>
                  <a:gd name="T21" fmla="*/ 256 h 724"/>
                  <a:gd name="T22" fmla="*/ 592 w 803"/>
                  <a:gd name="T23" fmla="*/ 233 h 724"/>
                  <a:gd name="T24" fmla="*/ 586 w 803"/>
                  <a:gd name="T25" fmla="*/ 215 h 724"/>
                  <a:gd name="T26" fmla="*/ 574 w 803"/>
                  <a:gd name="T27" fmla="*/ 200 h 724"/>
                  <a:gd name="T28" fmla="*/ 558 w 803"/>
                  <a:gd name="T29" fmla="*/ 188 h 724"/>
                  <a:gd name="T30" fmla="*/ 533 w 803"/>
                  <a:gd name="T31" fmla="*/ 182 h 724"/>
                  <a:gd name="T32" fmla="*/ 504 w 803"/>
                  <a:gd name="T33" fmla="*/ 179 h 724"/>
                  <a:gd name="T34" fmla="*/ 221 w 803"/>
                  <a:gd name="T35" fmla="*/ 179 h 724"/>
                  <a:gd name="T36" fmla="*/ 221 w 803"/>
                  <a:gd name="T37" fmla="*/ 0 h 724"/>
                  <a:gd name="T38" fmla="*/ 540 w 803"/>
                  <a:gd name="T39" fmla="*/ 0 h 724"/>
                  <a:gd name="T40" fmla="*/ 589 w 803"/>
                  <a:gd name="T41" fmla="*/ 2 h 724"/>
                  <a:gd name="T42" fmla="*/ 633 w 803"/>
                  <a:gd name="T43" fmla="*/ 8 h 724"/>
                  <a:gd name="T44" fmla="*/ 670 w 803"/>
                  <a:gd name="T45" fmla="*/ 18 h 724"/>
                  <a:gd name="T46" fmla="*/ 702 w 803"/>
                  <a:gd name="T47" fmla="*/ 33 h 724"/>
                  <a:gd name="T48" fmla="*/ 729 w 803"/>
                  <a:gd name="T49" fmla="*/ 49 h 724"/>
                  <a:gd name="T50" fmla="*/ 750 w 803"/>
                  <a:gd name="T51" fmla="*/ 70 h 724"/>
                  <a:gd name="T52" fmla="*/ 768 w 803"/>
                  <a:gd name="T53" fmla="*/ 93 h 724"/>
                  <a:gd name="T54" fmla="*/ 781 w 803"/>
                  <a:gd name="T55" fmla="*/ 120 h 724"/>
                  <a:gd name="T56" fmla="*/ 791 w 803"/>
                  <a:gd name="T57" fmla="*/ 149 h 724"/>
                  <a:gd name="T58" fmla="*/ 798 w 803"/>
                  <a:gd name="T59" fmla="*/ 180 h 724"/>
                  <a:gd name="T60" fmla="*/ 803 w 803"/>
                  <a:gd name="T61" fmla="*/ 213 h 724"/>
                  <a:gd name="T62" fmla="*/ 803 w 803"/>
                  <a:gd name="T63" fmla="*/ 247 h 724"/>
                  <a:gd name="T64" fmla="*/ 803 w 803"/>
                  <a:gd name="T65" fmla="*/ 333 h 724"/>
                  <a:gd name="T66" fmla="*/ 803 w 803"/>
                  <a:gd name="T67" fmla="*/ 361 h 724"/>
                  <a:gd name="T68" fmla="*/ 798 w 803"/>
                  <a:gd name="T69" fmla="*/ 392 h 724"/>
                  <a:gd name="T70" fmla="*/ 791 w 803"/>
                  <a:gd name="T71" fmla="*/ 421 h 724"/>
                  <a:gd name="T72" fmla="*/ 781 w 803"/>
                  <a:gd name="T73" fmla="*/ 449 h 724"/>
                  <a:gd name="T74" fmla="*/ 768 w 803"/>
                  <a:gd name="T75" fmla="*/ 475 h 724"/>
                  <a:gd name="T76" fmla="*/ 750 w 803"/>
                  <a:gd name="T77" fmla="*/ 500 h 724"/>
                  <a:gd name="T78" fmla="*/ 729 w 803"/>
                  <a:gd name="T79" fmla="*/ 521 h 724"/>
                  <a:gd name="T80" fmla="*/ 704 w 803"/>
                  <a:gd name="T81" fmla="*/ 539 h 724"/>
                  <a:gd name="T82" fmla="*/ 673 w 803"/>
                  <a:gd name="T83" fmla="*/ 552 h 724"/>
                  <a:gd name="T84" fmla="*/ 638 w 803"/>
                  <a:gd name="T85" fmla="*/ 560 h 724"/>
                  <a:gd name="T86" fmla="*/ 597 w 803"/>
                  <a:gd name="T87" fmla="*/ 564 h 724"/>
                  <a:gd name="T88" fmla="*/ 221 w 803"/>
                  <a:gd name="T89" fmla="*/ 564 h 724"/>
                  <a:gd name="T90" fmla="*/ 221 w 803"/>
                  <a:gd name="T91" fmla="*/ 724 h 724"/>
                  <a:gd name="T92" fmla="*/ 221 w 803"/>
                  <a:gd name="T93" fmla="*/ 724 h 724"/>
                  <a:gd name="T94" fmla="*/ 0 w 803"/>
                  <a:gd name="T95" fmla="*/ 361 h 724"/>
                  <a:gd name="T96" fmla="*/ 221 w 803"/>
                  <a:gd name="T97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03" h="724">
                    <a:moveTo>
                      <a:pt x="221" y="179"/>
                    </a:moveTo>
                    <a:lnTo>
                      <a:pt x="221" y="383"/>
                    </a:lnTo>
                    <a:lnTo>
                      <a:pt x="523" y="383"/>
                    </a:lnTo>
                    <a:lnTo>
                      <a:pt x="543" y="382"/>
                    </a:lnTo>
                    <a:lnTo>
                      <a:pt x="560" y="374"/>
                    </a:lnTo>
                    <a:lnTo>
                      <a:pt x="573" y="361"/>
                    </a:lnTo>
                    <a:lnTo>
                      <a:pt x="583" y="346"/>
                    </a:lnTo>
                    <a:lnTo>
                      <a:pt x="589" y="329"/>
                    </a:lnTo>
                    <a:lnTo>
                      <a:pt x="594" y="310"/>
                    </a:lnTo>
                    <a:lnTo>
                      <a:pt x="596" y="292"/>
                    </a:lnTo>
                    <a:lnTo>
                      <a:pt x="596" y="256"/>
                    </a:lnTo>
                    <a:lnTo>
                      <a:pt x="592" y="233"/>
                    </a:lnTo>
                    <a:lnTo>
                      <a:pt x="586" y="215"/>
                    </a:lnTo>
                    <a:lnTo>
                      <a:pt x="574" y="200"/>
                    </a:lnTo>
                    <a:lnTo>
                      <a:pt x="558" y="188"/>
                    </a:lnTo>
                    <a:lnTo>
                      <a:pt x="533" y="182"/>
                    </a:lnTo>
                    <a:lnTo>
                      <a:pt x="504" y="179"/>
                    </a:lnTo>
                    <a:lnTo>
                      <a:pt x="221" y="179"/>
                    </a:lnTo>
                    <a:close/>
                    <a:moveTo>
                      <a:pt x="221" y="0"/>
                    </a:moveTo>
                    <a:lnTo>
                      <a:pt x="540" y="0"/>
                    </a:lnTo>
                    <a:lnTo>
                      <a:pt x="589" y="2"/>
                    </a:lnTo>
                    <a:lnTo>
                      <a:pt x="633" y="8"/>
                    </a:lnTo>
                    <a:lnTo>
                      <a:pt x="670" y="18"/>
                    </a:lnTo>
                    <a:lnTo>
                      <a:pt x="702" y="33"/>
                    </a:lnTo>
                    <a:lnTo>
                      <a:pt x="729" y="49"/>
                    </a:lnTo>
                    <a:lnTo>
                      <a:pt x="750" y="70"/>
                    </a:lnTo>
                    <a:lnTo>
                      <a:pt x="768" y="93"/>
                    </a:lnTo>
                    <a:lnTo>
                      <a:pt x="781" y="120"/>
                    </a:lnTo>
                    <a:lnTo>
                      <a:pt x="791" y="149"/>
                    </a:lnTo>
                    <a:lnTo>
                      <a:pt x="798" y="180"/>
                    </a:lnTo>
                    <a:lnTo>
                      <a:pt x="803" y="213"/>
                    </a:lnTo>
                    <a:lnTo>
                      <a:pt x="803" y="247"/>
                    </a:lnTo>
                    <a:lnTo>
                      <a:pt x="803" y="333"/>
                    </a:lnTo>
                    <a:lnTo>
                      <a:pt x="803" y="361"/>
                    </a:lnTo>
                    <a:lnTo>
                      <a:pt x="798" y="392"/>
                    </a:lnTo>
                    <a:lnTo>
                      <a:pt x="791" y="421"/>
                    </a:lnTo>
                    <a:lnTo>
                      <a:pt x="781" y="449"/>
                    </a:lnTo>
                    <a:lnTo>
                      <a:pt x="768" y="475"/>
                    </a:lnTo>
                    <a:lnTo>
                      <a:pt x="750" y="500"/>
                    </a:lnTo>
                    <a:lnTo>
                      <a:pt x="729" y="521"/>
                    </a:lnTo>
                    <a:lnTo>
                      <a:pt x="704" y="539"/>
                    </a:lnTo>
                    <a:lnTo>
                      <a:pt x="673" y="552"/>
                    </a:lnTo>
                    <a:lnTo>
                      <a:pt x="638" y="560"/>
                    </a:lnTo>
                    <a:lnTo>
                      <a:pt x="597" y="564"/>
                    </a:lnTo>
                    <a:lnTo>
                      <a:pt x="221" y="564"/>
                    </a:lnTo>
                    <a:lnTo>
                      <a:pt x="221" y="724"/>
                    </a:lnTo>
                    <a:lnTo>
                      <a:pt x="221" y="724"/>
                    </a:lnTo>
                    <a:lnTo>
                      <a:pt x="0" y="361"/>
                    </a:lnTo>
                    <a:lnTo>
                      <a:pt x="221" y="0"/>
                    </a:lnTo>
                    <a:close/>
                  </a:path>
                </a:pathLst>
              </a:custGeom>
              <a:solidFill>
                <a:srgbClr val="C7D22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10"/>
              <p:cNvSpPr>
                <a:spLocks/>
              </p:cNvSpPr>
              <p:nvPr/>
            </p:nvSpPr>
            <p:spPr bwMode="auto">
              <a:xfrm>
                <a:off x="271463" y="2852738"/>
                <a:ext cx="1306513" cy="1149350"/>
              </a:xfrm>
              <a:custGeom>
                <a:avLst/>
                <a:gdLst>
                  <a:gd name="T0" fmla="*/ 0 w 823"/>
                  <a:gd name="T1" fmla="*/ 0 h 724"/>
                  <a:gd name="T2" fmla="*/ 223 w 823"/>
                  <a:gd name="T3" fmla="*/ 0 h 724"/>
                  <a:gd name="T4" fmla="*/ 601 w 823"/>
                  <a:gd name="T5" fmla="*/ 438 h 724"/>
                  <a:gd name="T6" fmla="*/ 601 w 823"/>
                  <a:gd name="T7" fmla="*/ 0 h 724"/>
                  <a:gd name="T8" fmla="*/ 601 w 823"/>
                  <a:gd name="T9" fmla="*/ 0 h 724"/>
                  <a:gd name="T10" fmla="*/ 823 w 823"/>
                  <a:gd name="T11" fmla="*/ 361 h 724"/>
                  <a:gd name="T12" fmla="*/ 601 w 823"/>
                  <a:gd name="T13" fmla="*/ 724 h 724"/>
                  <a:gd name="T14" fmla="*/ 223 w 823"/>
                  <a:gd name="T15" fmla="*/ 287 h 724"/>
                  <a:gd name="T16" fmla="*/ 223 w 823"/>
                  <a:gd name="T17" fmla="*/ 724 h 724"/>
                  <a:gd name="T18" fmla="*/ 0 w 823"/>
                  <a:gd name="T19" fmla="*/ 724 h 724"/>
                  <a:gd name="T20" fmla="*/ 0 w 823"/>
                  <a:gd name="T2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601" y="438"/>
                    </a:lnTo>
                    <a:lnTo>
                      <a:pt x="601" y="0"/>
                    </a:lnTo>
                    <a:lnTo>
                      <a:pt x="601" y="0"/>
                    </a:lnTo>
                    <a:lnTo>
                      <a:pt x="823" y="361"/>
                    </a:lnTo>
                    <a:lnTo>
                      <a:pt x="601" y="724"/>
                    </a:lnTo>
                    <a:lnTo>
                      <a:pt x="223" y="287"/>
                    </a:lnTo>
                    <a:lnTo>
                      <a:pt x="223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AD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8427933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Title Goes Here</a:t>
            </a:r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299523" y="1019916"/>
            <a:ext cx="11663021" cy="4667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5119387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Title Goes Here</a:t>
            </a:r>
          </a:p>
        </p:txBody>
      </p:sp>
      <p:sp>
        <p:nvSpPr>
          <p:cNvPr id="5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299522" y="1074188"/>
            <a:ext cx="5847277" cy="4667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45"/>
          <p:cNvSpPr>
            <a:spLocks noGrp="1"/>
          </p:cNvSpPr>
          <p:nvPr>
            <p:ph type="body" sz="quarter" idx="11"/>
          </p:nvPr>
        </p:nvSpPr>
        <p:spPr>
          <a:xfrm>
            <a:off x="6115268" y="1074188"/>
            <a:ext cx="5847277" cy="4667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06081824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Title Goes Here</a:t>
            </a:r>
          </a:p>
        </p:txBody>
      </p:sp>
      <p:sp>
        <p:nvSpPr>
          <p:cNvPr id="7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299522" y="1785389"/>
            <a:ext cx="5847277" cy="39550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45"/>
          <p:cNvSpPr>
            <a:spLocks noGrp="1"/>
          </p:cNvSpPr>
          <p:nvPr>
            <p:ph type="body" sz="quarter" idx="11"/>
          </p:nvPr>
        </p:nvSpPr>
        <p:spPr>
          <a:xfrm>
            <a:off x="6115268" y="1785389"/>
            <a:ext cx="5847277" cy="39550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quarter" idx="12"/>
          </p:nvPr>
        </p:nvSpPr>
        <p:spPr>
          <a:xfrm>
            <a:off x="300038" y="1117600"/>
            <a:ext cx="5815230" cy="6604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2600" b="1"/>
            </a:lvl1pPr>
            <a:lvl2pPr marL="233363" indent="0">
              <a:buFontTx/>
              <a:buNone/>
              <a:defRPr/>
            </a:lvl2pPr>
            <a:lvl3pPr marL="401638" indent="0">
              <a:buFontTx/>
              <a:buNone/>
              <a:defRPr/>
            </a:lvl3pPr>
            <a:lvl4pPr marL="569912" indent="0">
              <a:buFontTx/>
              <a:buNone/>
              <a:defRPr/>
            </a:lvl4pPr>
            <a:lvl5pPr marL="74612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6146800" y="1117600"/>
            <a:ext cx="5815746" cy="6604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2600" b="1"/>
            </a:lvl1pPr>
            <a:lvl2pPr marL="233363" indent="0">
              <a:buFontTx/>
              <a:buNone/>
              <a:defRPr/>
            </a:lvl2pPr>
            <a:lvl3pPr marL="401638" indent="0">
              <a:buFontTx/>
              <a:buNone/>
              <a:defRPr/>
            </a:lvl3pPr>
            <a:lvl4pPr marL="569912" indent="0">
              <a:buFontTx/>
              <a:buNone/>
              <a:defRPr/>
            </a:lvl4pPr>
            <a:lvl5pPr marL="74612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0126182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6A66C-0CAD-447F-AD09-D9E6BFE33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25442-ED7C-4FE3-93AE-064FE97CC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3D919-473E-4D52-B70B-8CF5289D6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53DFA-30C7-4577-AC2A-47D73CC25244}" type="datetimeFigureOut">
              <a:rPr lang="zh-CN" altLang="en-US" smtClean="0"/>
              <a:t>2019/2/21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76152-7BF4-4761-902A-F55CB60F1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588657-175B-4D94-A990-8137A9F8C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C92A7-6ADF-4BA6-9C1F-EB032C9D2D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65915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5994402" y="276225"/>
            <a:ext cx="5968143" cy="654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Title Goes Here</a:t>
            </a:r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5994400" y="1290089"/>
            <a:ext cx="5968143" cy="4450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2"/>
          <p:cNvSpPr>
            <a:spLocks noGrp="1"/>
          </p:cNvSpPr>
          <p:nvPr>
            <p:ph type="dt" sz="half" idx="2"/>
          </p:nvPr>
        </p:nvSpPr>
        <p:spPr>
          <a:xfrm>
            <a:off x="692040" y="6303694"/>
            <a:ext cx="1825687" cy="30877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lang="en-US" sz="1300" b="0" i="0" kern="1200" cap="none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5651500" cy="688340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5651500" cy="68580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3992655808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Title Goes Here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50412" y="6267450"/>
            <a:ext cx="5879337" cy="23119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/>
            <a:r>
              <a:rPr lang="en-US"/>
              <a:t>RT1170 Test Architecture Review</a:t>
            </a:r>
          </a:p>
        </p:txBody>
      </p:sp>
    </p:spTree>
    <p:extLst>
      <p:ext uri="{BB962C8B-B14F-4D97-AF65-F5344CB8AC3E}">
        <p14:creationId xmlns:p14="http://schemas.microsoft.com/office/powerpoint/2010/main" val="1816587143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6818411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Title Goes Here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sz="quarter" idx="10" hasCustomPrompt="1"/>
          </p:nvPr>
        </p:nvSpPr>
        <p:spPr>
          <a:xfrm>
            <a:off x="299524" y="1117600"/>
            <a:ext cx="11663021" cy="4292600"/>
          </a:xfrm>
        </p:spPr>
        <p:txBody>
          <a:bodyPr anchor="ctr"/>
          <a:lstStyle>
            <a:lvl1pPr marL="0" indent="0" algn="ctr">
              <a:buFontTx/>
              <a:buNone/>
              <a:defRPr baseline="0"/>
            </a:lvl1pPr>
          </a:lstStyle>
          <a:p>
            <a:r>
              <a:rPr lang="en-US"/>
              <a:t>Click to Add Table</a:t>
            </a:r>
          </a:p>
        </p:txBody>
      </p:sp>
    </p:spTree>
    <p:extLst>
      <p:ext uri="{BB962C8B-B14F-4D97-AF65-F5344CB8AC3E}">
        <p14:creationId xmlns:p14="http://schemas.microsoft.com/office/powerpoint/2010/main" val="133442242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art Placeholder 4"/>
          <p:cNvSpPr>
            <a:spLocks noGrp="1"/>
          </p:cNvSpPr>
          <p:nvPr>
            <p:ph type="chart" sz="quarter" idx="10" hasCustomPrompt="1"/>
          </p:nvPr>
        </p:nvSpPr>
        <p:spPr>
          <a:xfrm>
            <a:off x="299523" y="1117600"/>
            <a:ext cx="11663021" cy="4292600"/>
          </a:xfrm>
        </p:spPr>
        <p:txBody>
          <a:bodyPr anchor="ctr"/>
          <a:lstStyle>
            <a:lvl1pPr marL="0" indent="0" algn="ctr">
              <a:buFontTx/>
              <a:buNone/>
              <a:defRPr baseline="0"/>
            </a:lvl1pPr>
          </a:lstStyle>
          <a:p>
            <a:r>
              <a:rPr lang="en-US"/>
              <a:t>Click to Add Chart</a:t>
            </a:r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214328959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B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84759220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52909869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4A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76098058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50170097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37F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2069690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70AED-8DA5-4134-A9F9-808227581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ECFC09-894F-4772-8813-790CAE185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CEAF5-2CBC-4CF5-A058-A264C3317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53DFA-30C7-4577-AC2A-47D73CC25244}" type="datetimeFigureOut">
              <a:rPr lang="zh-CN" altLang="en-US" smtClean="0"/>
              <a:t>2019/2/21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DBB0F-FFB3-4E0B-8AE6-8516BE322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114B0-1044-4BFA-8A1B-4B11D017E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C92A7-6ADF-4BA6-9C1F-EB032C9D2D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567954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493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66969402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FSL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265151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573E0-42C7-42D6-9E5F-CB8669406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E50FF-43AC-4ECE-B171-1A5764F71C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D20BAD-28E6-49A3-93FC-BBB4F07901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61F8D8-A139-4E4A-B9C4-107917809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53DFA-30C7-4577-AC2A-47D73CC25244}" type="datetimeFigureOut">
              <a:rPr lang="zh-CN" altLang="en-US" smtClean="0"/>
              <a:t>2019/2/21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AD83B9-1233-46EF-BB99-B8A1F3C97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0B4540-3820-47EF-8E4C-08949EC32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C92A7-6ADF-4BA6-9C1F-EB032C9D2D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7766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FF4F6-F877-42FA-B882-33DF67C3D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334CAE-D274-407B-B4EC-07360C21FF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C6E420-EE02-4A3C-8879-618403AD1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FF7779-1660-418E-8817-AF86F954A0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49DCA4-3193-4993-A9A1-B049470746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857F9E-595D-4ACD-ACA0-E3483DB5E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53DFA-30C7-4577-AC2A-47D73CC25244}" type="datetimeFigureOut">
              <a:rPr lang="zh-CN" altLang="en-US" smtClean="0"/>
              <a:t>2019/2/21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812B4B-56E6-447C-8D32-6ADEE58AC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60606E-8B4D-4AF9-B44F-6F993BE22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C92A7-6ADF-4BA6-9C1F-EB032C9D2D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8005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D2D49-17D4-4B69-8984-618F48487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F94D70-A371-4448-AFD7-B1EA0274D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53DFA-30C7-4577-AC2A-47D73CC25244}" type="datetimeFigureOut">
              <a:rPr lang="zh-CN" altLang="en-US" smtClean="0"/>
              <a:t>2019/2/21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05EE32-9699-4BAB-A0B9-61A2C2324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E815BF-B7CC-49F4-B20C-CC360B615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C92A7-6ADF-4BA6-9C1F-EB032C9D2D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335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5B15B1-3700-4A64-93AC-6FD52EFD6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53DFA-30C7-4577-AC2A-47D73CC25244}" type="datetimeFigureOut">
              <a:rPr lang="zh-CN" altLang="en-US" smtClean="0"/>
              <a:t>2019/2/21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8A83BA-BCD2-4A51-AC8E-B5E69BB6C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476A79-23F4-46C8-AB89-2D9691867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C92A7-6ADF-4BA6-9C1F-EB032C9D2D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7209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F6A0C-BE71-4CDE-BC64-1769AE44E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52676-C72D-49F2-AF01-A32C5ADBB3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E5DB8A-A54F-40AE-9F3C-B15F957D48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243886-B39C-48F6-90C4-E77FA0BC4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53DFA-30C7-4577-AC2A-47D73CC25244}" type="datetimeFigureOut">
              <a:rPr lang="zh-CN" altLang="en-US" smtClean="0"/>
              <a:t>2019/2/21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FF29AF-50F1-4C7C-934F-28DB0CAA7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CD7238-809A-450D-AAB4-69EADBAED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C92A7-6ADF-4BA6-9C1F-EB032C9D2D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7580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F91F8-6F6C-4D40-8D93-1B96A9C87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23E001-8226-408C-A96E-0439B352E5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82C3A6-B7CD-4342-A7FB-20DDD3E543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A548F2-4DD8-4700-98DE-38A7F7C4F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53DFA-30C7-4577-AC2A-47D73CC25244}" type="datetimeFigureOut">
              <a:rPr lang="zh-CN" altLang="en-US" smtClean="0"/>
              <a:t>2019/2/21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8D5D40-4005-4FE2-8BBE-E8CFA674B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513CD6-E60B-4CCC-A996-889784D7F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C92A7-6ADF-4BA6-9C1F-EB032C9D2D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0592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30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900100-369E-4F4E-A081-CA1708AF4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786A02-B9BC-4D4D-85A3-DBFC0B174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E35CE-DC7C-492E-A88C-84071D795A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53DFA-30C7-4577-AC2A-47D73CC25244}" type="datetimeFigureOut">
              <a:rPr lang="zh-CN" altLang="en-US" smtClean="0"/>
              <a:t>2019/2/21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D945A8-7BC4-4484-98E0-270107330F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A67407-494F-45B3-9A33-BC65443B4B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C92A7-6ADF-4BA6-9C1F-EB032C9D2D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8964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031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80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66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300681" y="280713"/>
            <a:ext cx="11634385" cy="654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Title Goes Here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idx="1"/>
          </p:nvPr>
        </p:nvSpPr>
        <p:spPr>
          <a:xfrm>
            <a:off x="299523" y="1019916"/>
            <a:ext cx="11647054" cy="4666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777827" y="6303694"/>
            <a:ext cx="3643043" cy="308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sz="1300" b="0" i="0" cap="all" baseline="0">
                <a:solidFill>
                  <a:schemeClr val="tx1">
                    <a:lumMod val="50000"/>
                    <a:lumOff val="50000"/>
                  </a:schemeClr>
                </a:solidFill>
              </a:rPr>
              <a:t>Company confidential</a:t>
            </a:r>
          </a:p>
        </p:txBody>
      </p:sp>
      <p:sp>
        <p:nvSpPr>
          <p:cNvPr id="13" name="Slide Number Placeholder 1"/>
          <p:cNvSpPr txBox="1">
            <a:spLocks/>
          </p:cNvSpPr>
          <p:nvPr userDrawn="1"/>
        </p:nvSpPr>
        <p:spPr>
          <a:xfrm>
            <a:off x="333813" y="6302856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/>
            <a:fld id="{9899D5D8-9A89-49C6-87E2-D5B81659BB09}" type="slidenum">
              <a:rPr lang="en-US" sz="1300" b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l"/>
              <a:t>‹#›</a:t>
            </a:fld>
            <a:endParaRPr lang="en-US" sz="1300" b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10654921" y="6049926"/>
            <a:ext cx="1309821" cy="471796"/>
            <a:chOff x="271463" y="2852738"/>
            <a:chExt cx="3190876" cy="1149350"/>
          </a:xfrm>
        </p:grpSpPr>
        <p:sp>
          <p:nvSpPr>
            <p:cNvPr id="15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79824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</p:sldLayoutIdLst>
  <p:transition>
    <p:fade/>
  </p:transition>
  <p:hf sldNum="0" hdr="0" dt="0"/>
  <p:txStyles>
    <p:titleStyle>
      <a:lvl1pPr algn="l" rtl="0" fontAlgn="base">
        <a:lnSpc>
          <a:spcPct val="100000"/>
        </a:lnSpc>
        <a:spcBef>
          <a:spcPct val="0"/>
        </a:spcBef>
        <a:spcAft>
          <a:spcPct val="0"/>
        </a:spcAft>
        <a:defRPr lang="en-US" sz="2900" b="1" kern="1200" dirty="0" smtClean="0">
          <a:solidFill>
            <a:schemeClr val="tx2">
              <a:lumMod val="75000"/>
            </a:schemeClr>
          </a:solidFill>
          <a:effectLst/>
          <a:latin typeface="Arial" charset="0"/>
          <a:ea typeface="+mn-ea"/>
          <a:cs typeface="+mn-cs"/>
        </a:defRPr>
      </a:lvl1pPr>
      <a:lvl2pPr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2pPr>
      <a:lvl3pPr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3pPr>
      <a:lvl4pPr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4pPr>
      <a:lvl5pPr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5pPr>
      <a:lvl6pPr marL="457200"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6pPr>
      <a:lvl7pPr marL="914400"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7pPr>
      <a:lvl8pPr marL="1371600"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8pPr>
      <a:lvl9pPr marL="1828800"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9pPr>
    </p:titleStyle>
    <p:bodyStyle>
      <a:lvl1pPr marL="233363" indent="-233363" algn="l" rtl="0" fontAlgn="base">
        <a:lnSpc>
          <a:spcPct val="100000"/>
        </a:lnSpc>
        <a:spcBef>
          <a:spcPts val="575"/>
        </a:spcBef>
        <a:spcAft>
          <a:spcPts val="75"/>
        </a:spcAft>
        <a:buClr>
          <a:schemeClr val="tx1">
            <a:lumMod val="85000"/>
            <a:lumOff val="15000"/>
          </a:schemeClr>
        </a:buClr>
        <a:buSzPct val="80000"/>
        <a:buFont typeface="Arial" pitchFamily="34" charset="0"/>
        <a:buChar char="•"/>
        <a:defRPr sz="2400" b="0">
          <a:solidFill>
            <a:srgbClr val="000000"/>
          </a:solidFill>
          <a:latin typeface="+mn-lt"/>
          <a:ea typeface="+mn-ea"/>
          <a:cs typeface="+mn-cs"/>
        </a:defRPr>
      </a:lvl1pPr>
      <a:lvl2pPr marL="401638" indent="-168275" algn="l" rtl="0" fontAlgn="base">
        <a:lnSpc>
          <a:spcPct val="100000"/>
        </a:lnSpc>
        <a:spcBef>
          <a:spcPts val="575"/>
        </a:spcBef>
        <a:spcAft>
          <a:spcPts val="75"/>
        </a:spcAft>
        <a:buClr>
          <a:schemeClr val="tx1"/>
        </a:buClr>
        <a:buSzPct val="80000"/>
        <a:buFont typeface="Arial" pitchFamily="34" charset="0"/>
        <a:buChar char="−"/>
        <a:defRPr sz="2200">
          <a:solidFill>
            <a:srgbClr val="000000"/>
          </a:solidFill>
          <a:latin typeface="+mn-lt"/>
        </a:defRPr>
      </a:lvl2pPr>
      <a:lvl3pPr marL="569913" indent="-168275" algn="l" rtl="0" fontAlgn="base">
        <a:lnSpc>
          <a:spcPct val="100000"/>
        </a:lnSpc>
        <a:spcBef>
          <a:spcPts val="575"/>
        </a:spcBef>
        <a:spcAft>
          <a:spcPts val="75"/>
        </a:spcAft>
        <a:buClr>
          <a:schemeClr val="tx1"/>
        </a:buClr>
        <a:buSzPct val="80000"/>
        <a:buFont typeface="Wingdings" pitchFamily="2" charset="2"/>
        <a:buChar char="§"/>
        <a:defRPr sz="2000">
          <a:solidFill>
            <a:srgbClr val="000000"/>
          </a:solidFill>
          <a:latin typeface="+mn-lt"/>
        </a:defRPr>
      </a:lvl3pPr>
      <a:lvl4pPr marL="746125" indent="-176213" algn="l" rtl="0" fontAlgn="base">
        <a:lnSpc>
          <a:spcPct val="100000"/>
        </a:lnSpc>
        <a:spcBef>
          <a:spcPts val="575"/>
        </a:spcBef>
        <a:spcAft>
          <a:spcPts val="75"/>
        </a:spcAft>
        <a:buClr>
          <a:schemeClr val="tx1"/>
        </a:buClr>
        <a:buSzPct val="80000"/>
        <a:buFont typeface="Arial" pitchFamily="34" charset="0"/>
        <a:buChar char="•"/>
        <a:defRPr sz="1800">
          <a:solidFill>
            <a:srgbClr val="000000"/>
          </a:solidFill>
          <a:latin typeface="+mn-lt"/>
        </a:defRPr>
      </a:lvl4pPr>
      <a:lvl5pPr marL="969963" indent="-223838" algn="l" rtl="0" fontAlgn="base">
        <a:lnSpc>
          <a:spcPct val="100000"/>
        </a:lnSpc>
        <a:spcBef>
          <a:spcPts val="575"/>
        </a:spcBef>
        <a:spcAft>
          <a:spcPts val="75"/>
        </a:spcAft>
        <a:buClr>
          <a:schemeClr val="tx1"/>
        </a:buClr>
        <a:buSzPct val="70000"/>
        <a:buFont typeface="Arial" pitchFamily="34" charset="0"/>
        <a:buChar char="−"/>
        <a:defRPr sz="1600">
          <a:solidFill>
            <a:srgbClr val="000000"/>
          </a:solidFill>
          <a:latin typeface="+mn-lt"/>
        </a:defRPr>
      </a:lvl5pPr>
      <a:lvl6pPr marL="2230438" indent="-157163" algn="l" rtl="0" fontAlgn="base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6pPr>
      <a:lvl7pPr marL="2687638" indent="-157163" algn="l" rtl="0" fontAlgn="base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7pPr>
      <a:lvl8pPr marL="3144838" indent="-157163" algn="l" rtl="0" fontAlgn="base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8pPr>
      <a:lvl9pPr marL="3602038" indent="-157163" algn="l" rtl="0" fontAlgn="base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3364708" y="1739900"/>
            <a:ext cx="5462587" cy="3566691"/>
            <a:chOff x="3364707" y="1739900"/>
            <a:chExt cx="5462587" cy="3566691"/>
          </a:xfrm>
        </p:grpSpPr>
        <p:grpSp>
          <p:nvGrpSpPr>
            <p:cNvPr id="9" name="Group 8"/>
            <p:cNvGrpSpPr/>
            <p:nvPr userDrawn="1"/>
          </p:nvGrpSpPr>
          <p:grpSpPr>
            <a:xfrm>
              <a:off x="3751325" y="1739900"/>
              <a:ext cx="4689351" cy="1689100"/>
              <a:chOff x="271463" y="2852738"/>
              <a:chExt cx="3190876" cy="1149350"/>
            </a:xfrm>
          </p:grpSpPr>
          <p:sp>
            <p:nvSpPr>
              <p:cNvPr id="46" name="Freeform 6"/>
              <p:cNvSpPr>
                <a:spLocks/>
              </p:cNvSpPr>
              <p:nvPr/>
            </p:nvSpPr>
            <p:spPr bwMode="auto">
              <a:xfrm>
                <a:off x="1577976" y="2852738"/>
                <a:ext cx="609600" cy="1149350"/>
              </a:xfrm>
              <a:custGeom>
                <a:avLst/>
                <a:gdLst>
                  <a:gd name="T0" fmla="*/ 0 w 384"/>
                  <a:gd name="T1" fmla="*/ 0 h 724"/>
                  <a:gd name="T2" fmla="*/ 41 w 384"/>
                  <a:gd name="T3" fmla="*/ 0 h 724"/>
                  <a:gd name="T4" fmla="*/ 192 w 384"/>
                  <a:gd name="T5" fmla="*/ 241 h 724"/>
                  <a:gd name="T6" fmla="*/ 341 w 384"/>
                  <a:gd name="T7" fmla="*/ 0 h 724"/>
                  <a:gd name="T8" fmla="*/ 382 w 384"/>
                  <a:gd name="T9" fmla="*/ 0 h 724"/>
                  <a:gd name="T10" fmla="*/ 382 w 384"/>
                  <a:gd name="T11" fmla="*/ 723 h 724"/>
                  <a:gd name="T12" fmla="*/ 384 w 384"/>
                  <a:gd name="T13" fmla="*/ 724 h 724"/>
                  <a:gd name="T14" fmla="*/ 341 w 384"/>
                  <a:gd name="T15" fmla="*/ 724 h 724"/>
                  <a:gd name="T16" fmla="*/ 192 w 384"/>
                  <a:gd name="T17" fmla="*/ 483 h 724"/>
                  <a:gd name="T18" fmla="*/ 41 w 384"/>
                  <a:gd name="T19" fmla="*/ 724 h 724"/>
                  <a:gd name="T20" fmla="*/ 0 w 384"/>
                  <a:gd name="T21" fmla="*/ 724 h 724"/>
                  <a:gd name="T22" fmla="*/ 0 w 384"/>
                  <a:gd name="T2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84" h="724">
                    <a:moveTo>
                      <a:pt x="0" y="0"/>
                    </a:moveTo>
                    <a:lnTo>
                      <a:pt x="41" y="0"/>
                    </a:lnTo>
                    <a:lnTo>
                      <a:pt x="192" y="241"/>
                    </a:lnTo>
                    <a:lnTo>
                      <a:pt x="341" y="0"/>
                    </a:lnTo>
                    <a:lnTo>
                      <a:pt x="382" y="0"/>
                    </a:lnTo>
                    <a:lnTo>
                      <a:pt x="382" y="723"/>
                    </a:lnTo>
                    <a:lnTo>
                      <a:pt x="384" y="724"/>
                    </a:lnTo>
                    <a:lnTo>
                      <a:pt x="341" y="724"/>
                    </a:lnTo>
                    <a:lnTo>
                      <a:pt x="192" y="483"/>
                    </a:lnTo>
                    <a:lnTo>
                      <a:pt x="41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DB2D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47" name="Freeform 7"/>
              <p:cNvSpPr>
                <a:spLocks/>
              </p:cNvSpPr>
              <p:nvPr/>
            </p:nvSpPr>
            <p:spPr bwMode="auto">
              <a:xfrm>
                <a:off x="1225551" y="2852738"/>
                <a:ext cx="352425" cy="1149350"/>
              </a:xfrm>
              <a:custGeom>
                <a:avLst/>
                <a:gdLst>
                  <a:gd name="T0" fmla="*/ 0 w 222"/>
                  <a:gd name="T1" fmla="*/ 0 h 724"/>
                  <a:gd name="T2" fmla="*/ 222 w 222"/>
                  <a:gd name="T3" fmla="*/ 0 h 724"/>
                  <a:gd name="T4" fmla="*/ 222 w 222"/>
                  <a:gd name="T5" fmla="*/ 724 h 724"/>
                  <a:gd name="T6" fmla="*/ 0 w 222"/>
                  <a:gd name="T7" fmla="*/ 724 h 724"/>
                  <a:gd name="T8" fmla="*/ 222 w 222"/>
                  <a:gd name="T9" fmla="*/ 361 h 724"/>
                  <a:gd name="T10" fmla="*/ 0 w 222"/>
                  <a:gd name="T1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2" h="724">
                    <a:moveTo>
                      <a:pt x="0" y="0"/>
                    </a:moveTo>
                    <a:lnTo>
                      <a:pt x="222" y="0"/>
                    </a:lnTo>
                    <a:lnTo>
                      <a:pt x="222" y="724"/>
                    </a:lnTo>
                    <a:lnTo>
                      <a:pt x="0" y="724"/>
                    </a:lnTo>
                    <a:lnTo>
                      <a:pt x="222" y="3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5843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48" name="Freeform 8"/>
              <p:cNvSpPr>
                <a:spLocks/>
              </p:cNvSpPr>
              <p:nvPr/>
            </p:nvSpPr>
            <p:spPr bwMode="auto">
              <a:xfrm>
                <a:off x="2184401" y="2852738"/>
                <a:ext cx="354013" cy="1149350"/>
              </a:xfrm>
              <a:custGeom>
                <a:avLst/>
                <a:gdLst>
                  <a:gd name="T0" fmla="*/ 0 w 223"/>
                  <a:gd name="T1" fmla="*/ 0 h 724"/>
                  <a:gd name="T2" fmla="*/ 223 w 223"/>
                  <a:gd name="T3" fmla="*/ 0 h 724"/>
                  <a:gd name="T4" fmla="*/ 2 w 223"/>
                  <a:gd name="T5" fmla="*/ 361 h 724"/>
                  <a:gd name="T6" fmla="*/ 223 w 223"/>
                  <a:gd name="T7" fmla="*/ 724 h 724"/>
                  <a:gd name="T8" fmla="*/ 2 w 223"/>
                  <a:gd name="T9" fmla="*/ 724 h 724"/>
                  <a:gd name="T10" fmla="*/ 0 w 223"/>
                  <a:gd name="T11" fmla="*/ 723 h 724"/>
                  <a:gd name="T12" fmla="*/ 0 w 223"/>
                  <a:gd name="T1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2" y="361"/>
                    </a:lnTo>
                    <a:lnTo>
                      <a:pt x="223" y="724"/>
                    </a:lnTo>
                    <a:lnTo>
                      <a:pt x="2" y="724"/>
                    </a:lnTo>
                    <a:lnTo>
                      <a:pt x="0" y="7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3983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49" name="Freeform 9"/>
              <p:cNvSpPr>
                <a:spLocks noEditPoints="1"/>
              </p:cNvSpPr>
              <p:nvPr/>
            </p:nvSpPr>
            <p:spPr bwMode="auto">
              <a:xfrm>
                <a:off x="2187576" y="2852738"/>
                <a:ext cx="1274763" cy="1149350"/>
              </a:xfrm>
              <a:custGeom>
                <a:avLst/>
                <a:gdLst>
                  <a:gd name="T0" fmla="*/ 221 w 803"/>
                  <a:gd name="T1" fmla="*/ 179 h 724"/>
                  <a:gd name="T2" fmla="*/ 221 w 803"/>
                  <a:gd name="T3" fmla="*/ 383 h 724"/>
                  <a:gd name="T4" fmla="*/ 523 w 803"/>
                  <a:gd name="T5" fmla="*/ 383 h 724"/>
                  <a:gd name="T6" fmla="*/ 543 w 803"/>
                  <a:gd name="T7" fmla="*/ 382 h 724"/>
                  <a:gd name="T8" fmla="*/ 560 w 803"/>
                  <a:gd name="T9" fmla="*/ 374 h 724"/>
                  <a:gd name="T10" fmla="*/ 573 w 803"/>
                  <a:gd name="T11" fmla="*/ 361 h 724"/>
                  <a:gd name="T12" fmla="*/ 583 w 803"/>
                  <a:gd name="T13" fmla="*/ 346 h 724"/>
                  <a:gd name="T14" fmla="*/ 589 w 803"/>
                  <a:gd name="T15" fmla="*/ 329 h 724"/>
                  <a:gd name="T16" fmla="*/ 594 w 803"/>
                  <a:gd name="T17" fmla="*/ 310 h 724"/>
                  <a:gd name="T18" fmla="*/ 596 w 803"/>
                  <a:gd name="T19" fmla="*/ 292 h 724"/>
                  <a:gd name="T20" fmla="*/ 596 w 803"/>
                  <a:gd name="T21" fmla="*/ 256 h 724"/>
                  <a:gd name="T22" fmla="*/ 592 w 803"/>
                  <a:gd name="T23" fmla="*/ 233 h 724"/>
                  <a:gd name="T24" fmla="*/ 586 w 803"/>
                  <a:gd name="T25" fmla="*/ 215 h 724"/>
                  <a:gd name="T26" fmla="*/ 574 w 803"/>
                  <a:gd name="T27" fmla="*/ 200 h 724"/>
                  <a:gd name="T28" fmla="*/ 558 w 803"/>
                  <a:gd name="T29" fmla="*/ 188 h 724"/>
                  <a:gd name="T30" fmla="*/ 533 w 803"/>
                  <a:gd name="T31" fmla="*/ 182 h 724"/>
                  <a:gd name="T32" fmla="*/ 504 w 803"/>
                  <a:gd name="T33" fmla="*/ 179 h 724"/>
                  <a:gd name="T34" fmla="*/ 221 w 803"/>
                  <a:gd name="T35" fmla="*/ 179 h 724"/>
                  <a:gd name="T36" fmla="*/ 221 w 803"/>
                  <a:gd name="T37" fmla="*/ 0 h 724"/>
                  <a:gd name="T38" fmla="*/ 540 w 803"/>
                  <a:gd name="T39" fmla="*/ 0 h 724"/>
                  <a:gd name="T40" fmla="*/ 589 w 803"/>
                  <a:gd name="T41" fmla="*/ 2 h 724"/>
                  <a:gd name="T42" fmla="*/ 633 w 803"/>
                  <a:gd name="T43" fmla="*/ 8 h 724"/>
                  <a:gd name="T44" fmla="*/ 670 w 803"/>
                  <a:gd name="T45" fmla="*/ 18 h 724"/>
                  <a:gd name="T46" fmla="*/ 702 w 803"/>
                  <a:gd name="T47" fmla="*/ 33 h 724"/>
                  <a:gd name="T48" fmla="*/ 729 w 803"/>
                  <a:gd name="T49" fmla="*/ 49 h 724"/>
                  <a:gd name="T50" fmla="*/ 750 w 803"/>
                  <a:gd name="T51" fmla="*/ 70 h 724"/>
                  <a:gd name="T52" fmla="*/ 768 w 803"/>
                  <a:gd name="T53" fmla="*/ 93 h 724"/>
                  <a:gd name="T54" fmla="*/ 781 w 803"/>
                  <a:gd name="T55" fmla="*/ 120 h 724"/>
                  <a:gd name="T56" fmla="*/ 791 w 803"/>
                  <a:gd name="T57" fmla="*/ 149 h 724"/>
                  <a:gd name="T58" fmla="*/ 798 w 803"/>
                  <a:gd name="T59" fmla="*/ 180 h 724"/>
                  <a:gd name="T60" fmla="*/ 803 w 803"/>
                  <a:gd name="T61" fmla="*/ 213 h 724"/>
                  <a:gd name="T62" fmla="*/ 803 w 803"/>
                  <a:gd name="T63" fmla="*/ 247 h 724"/>
                  <a:gd name="T64" fmla="*/ 803 w 803"/>
                  <a:gd name="T65" fmla="*/ 333 h 724"/>
                  <a:gd name="T66" fmla="*/ 803 w 803"/>
                  <a:gd name="T67" fmla="*/ 361 h 724"/>
                  <a:gd name="T68" fmla="*/ 798 w 803"/>
                  <a:gd name="T69" fmla="*/ 392 h 724"/>
                  <a:gd name="T70" fmla="*/ 791 w 803"/>
                  <a:gd name="T71" fmla="*/ 421 h 724"/>
                  <a:gd name="T72" fmla="*/ 781 w 803"/>
                  <a:gd name="T73" fmla="*/ 449 h 724"/>
                  <a:gd name="T74" fmla="*/ 768 w 803"/>
                  <a:gd name="T75" fmla="*/ 475 h 724"/>
                  <a:gd name="T76" fmla="*/ 750 w 803"/>
                  <a:gd name="T77" fmla="*/ 500 h 724"/>
                  <a:gd name="T78" fmla="*/ 729 w 803"/>
                  <a:gd name="T79" fmla="*/ 521 h 724"/>
                  <a:gd name="T80" fmla="*/ 704 w 803"/>
                  <a:gd name="T81" fmla="*/ 539 h 724"/>
                  <a:gd name="T82" fmla="*/ 673 w 803"/>
                  <a:gd name="T83" fmla="*/ 552 h 724"/>
                  <a:gd name="T84" fmla="*/ 638 w 803"/>
                  <a:gd name="T85" fmla="*/ 560 h 724"/>
                  <a:gd name="T86" fmla="*/ 597 w 803"/>
                  <a:gd name="T87" fmla="*/ 564 h 724"/>
                  <a:gd name="T88" fmla="*/ 221 w 803"/>
                  <a:gd name="T89" fmla="*/ 564 h 724"/>
                  <a:gd name="T90" fmla="*/ 221 w 803"/>
                  <a:gd name="T91" fmla="*/ 724 h 724"/>
                  <a:gd name="T92" fmla="*/ 221 w 803"/>
                  <a:gd name="T93" fmla="*/ 724 h 724"/>
                  <a:gd name="T94" fmla="*/ 0 w 803"/>
                  <a:gd name="T95" fmla="*/ 361 h 724"/>
                  <a:gd name="T96" fmla="*/ 221 w 803"/>
                  <a:gd name="T97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03" h="724">
                    <a:moveTo>
                      <a:pt x="221" y="179"/>
                    </a:moveTo>
                    <a:lnTo>
                      <a:pt x="221" y="383"/>
                    </a:lnTo>
                    <a:lnTo>
                      <a:pt x="523" y="383"/>
                    </a:lnTo>
                    <a:lnTo>
                      <a:pt x="543" y="382"/>
                    </a:lnTo>
                    <a:lnTo>
                      <a:pt x="560" y="374"/>
                    </a:lnTo>
                    <a:lnTo>
                      <a:pt x="573" y="361"/>
                    </a:lnTo>
                    <a:lnTo>
                      <a:pt x="583" y="346"/>
                    </a:lnTo>
                    <a:lnTo>
                      <a:pt x="589" y="329"/>
                    </a:lnTo>
                    <a:lnTo>
                      <a:pt x="594" y="310"/>
                    </a:lnTo>
                    <a:lnTo>
                      <a:pt x="596" y="292"/>
                    </a:lnTo>
                    <a:lnTo>
                      <a:pt x="596" y="256"/>
                    </a:lnTo>
                    <a:lnTo>
                      <a:pt x="592" y="233"/>
                    </a:lnTo>
                    <a:lnTo>
                      <a:pt x="586" y="215"/>
                    </a:lnTo>
                    <a:lnTo>
                      <a:pt x="574" y="200"/>
                    </a:lnTo>
                    <a:lnTo>
                      <a:pt x="558" y="188"/>
                    </a:lnTo>
                    <a:lnTo>
                      <a:pt x="533" y="182"/>
                    </a:lnTo>
                    <a:lnTo>
                      <a:pt x="504" y="179"/>
                    </a:lnTo>
                    <a:lnTo>
                      <a:pt x="221" y="179"/>
                    </a:lnTo>
                    <a:close/>
                    <a:moveTo>
                      <a:pt x="221" y="0"/>
                    </a:moveTo>
                    <a:lnTo>
                      <a:pt x="540" y="0"/>
                    </a:lnTo>
                    <a:lnTo>
                      <a:pt x="589" y="2"/>
                    </a:lnTo>
                    <a:lnTo>
                      <a:pt x="633" y="8"/>
                    </a:lnTo>
                    <a:lnTo>
                      <a:pt x="670" y="18"/>
                    </a:lnTo>
                    <a:lnTo>
                      <a:pt x="702" y="33"/>
                    </a:lnTo>
                    <a:lnTo>
                      <a:pt x="729" y="49"/>
                    </a:lnTo>
                    <a:lnTo>
                      <a:pt x="750" y="70"/>
                    </a:lnTo>
                    <a:lnTo>
                      <a:pt x="768" y="93"/>
                    </a:lnTo>
                    <a:lnTo>
                      <a:pt x="781" y="120"/>
                    </a:lnTo>
                    <a:lnTo>
                      <a:pt x="791" y="149"/>
                    </a:lnTo>
                    <a:lnTo>
                      <a:pt x="798" y="180"/>
                    </a:lnTo>
                    <a:lnTo>
                      <a:pt x="803" y="213"/>
                    </a:lnTo>
                    <a:lnTo>
                      <a:pt x="803" y="247"/>
                    </a:lnTo>
                    <a:lnTo>
                      <a:pt x="803" y="333"/>
                    </a:lnTo>
                    <a:lnTo>
                      <a:pt x="803" y="361"/>
                    </a:lnTo>
                    <a:lnTo>
                      <a:pt x="798" y="392"/>
                    </a:lnTo>
                    <a:lnTo>
                      <a:pt x="791" y="421"/>
                    </a:lnTo>
                    <a:lnTo>
                      <a:pt x="781" y="449"/>
                    </a:lnTo>
                    <a:lnTo>
                      <a:pt x="768" y="475"/>
                    </a:lnTo>
                    <a:lnTo>
                      <a:pt x="750" y="500"/>
                    </a:lnTo>
                    <a:lnTo>
                      <a:pt x="729" y="521"/>
                    </a:lnTo>
                    <a:lnTo>
                      <a:pt x="704" y="539"/>
                    </a:lnTo>
                    <a:lnTo>
                      <a:pt x="673" y="552"/>
                    </a:lnTo>
                    <a:lnTo>
                      <a:pt x="638" y="560"/>
                    </a:lnTo>
                    <a:lnTo>
                      <a:pt x="597" y="564"/>
                    </a:lnTo>
                    <a:lnTo>
                      <a:pt x="221" y="564"/>
                    </a:lnTo>
                    <a:lnTo>
                      <a:pt x="221" y="724"/>
                    </a:lnTo>
                    <a:lnTo>
                      <a:pt x="221" y="724"/>
                    </a:lnTo>
                    <a:lnTo>
                      <a:pt x="0" y="361"/>
                    </a:lnTo>
                    <a:lnTo>
                      <a:pt x="221" y="0"/>
                    </a:lnTo>
                    <a:close/>
                  </a:path>
                </a:pathLst>
              </a:custGeom>
              <a:solidFill>
                <a:srgbClr val="C7D22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50" name="Freeform 10"/>
              <p:cNvSpPr>
                <a:spLocks/>
              </p:cNvSpPr>
              <p:nvPr/>
            </p:nvSpPr>
            <p:spPr bwMode="auto">
              <a:xfrm>
                <a:off x="271463" y="2852738"/>
                <a:ext cx="1306513" cy="1149350"/>
              </a:xfrm>
              <a:custGeom>
                <a:avLst/>
                <a:gdLst>
                  <a:gd name="T0" fmla="*/ 0 w 823"/>
                  <a:gd name="T1" fmla="*/ 0 h 724"/>
                  <a:gd name="T2" fmla="*/ 223 w 823"/>
                  <a:gd name="T3" fmla="*/ 0 h 724"/>
                  <a:gd name="T4" fmla="*/ 601 w 823"/>
                  <a:gd name="T5" fmla="*/ 438 h 724"/>
                  <a:gd name="T6" fmla="*/ 601 w 823"/>
                  <a:gd name="T7" fmla="*/ 0 h 724"/>
                  <a:gd name="T8" fmla="*/ 601 w 823"/>
                  <a:gd name="T9" fmla="*/ 0 h 724"/>
                  <a:gd name="T10" fmla="*/ 823 w 823"/>
                  <a:gd name="T11" fmla="*/ 361 h 724"/>
                  <a:gd name="T12" fmla="*/ 601 w 823"/>
                  <a:gd name="T13" fmla="*/ 724 h 724"/>
                  <a:gd name="T14" fmla="*/ 223 w 823"/>
                  <a:gd name="T15" fmla="*/ 287 h 724"/>
                  <a:gd name="T16" fmla="*/ 223 w 823"/>
                  <a:gd name="T17" fmla="*/ 724 h 724"/>
                  <a:gd name="T18" fmla="*/ 0 w 823"/>
                  <a:gd name="T19" fmla="*/ 724 h 724"/>
                  <a:gd name="T20" fmla="*/ 0 w 823"/>
                  <a:gd name="T2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601" y="438"/>
                    </a:lnTo>
                    <a:lnTo>
                      <a:pt x="601" y="0"/>
                    </a:lnTo>
                    <a:lnTo>
                      <a:pt x="601" y="0"/>
                    </a:lnTo>
                    <a:lnTo>
                      <a:pt x="823" y="361"/>
                    </a:lnTo>
                    <a:lnTo>
                      <a:pt x="601" y="724"/>
                    </a:lnTo>
                    <a:lnTo>
                      <a:pt x="223" y="287"/>
                    </a:lnTo>
                    <a:lnTo>
                      <a:pt x="223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AD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35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0" name="Group 9"/>
            <p:cNvGrpSpPr/>
            <p:nvPr userDrawn="1"/>
          </p:nvGrpSpPr>
          <p:grpSpPr>
            <a:xfrm>
              <a:off x="3364707" y="4271963"/>
              <a:ext cx="5462587" cy="1034628"/>
              <a:chOff x="4252913" y="4551363"/>
              <a:chExt cx="7040562" cy="1333500"/>
            </a:xfrm>
          </p:grpSpPr>
          <p:sp>
            <p:nvSpPr>
              <p:cNvPr id="11" name="Rectangle 12"/>
              <p:cNvSpPr>
                <a:spLocks noChangeArrowheads="1"/>
              </p:cNvSpPr>
              <p:nvPr userDrawn="1"/>
            </p:nvSpPr>
            <p:spPr bwMode="auto">
              <a:xfrm>
                <a:off x="4252913" y="4551363"/>
                <a:ext cx="28575" cy="1333500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12" name="Rectangle 13"/>
              <p:cNvSpPr>
                <a:spLocks noChangeArrowheads="1"/>
              </p:cNvSpPr>
              <p:nvPr userDrawn="1"/>
            </p:nvSpPr>
            <p:spPr bwMode="auto">
              <a:xfrm>
                <a:off x="11264900" y="4551363"/>
                <a:ext cx="28575" cy="1333500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Freeform 14"/>
              <p:cNvSpPr>
                <a:spLocks/>
              </p:cNvSpPr>
              <p:nvPr userDrawn="1"/>
            </p:nvSpPr>
            <p:spPr bwMode="auto">
              <a:xfrm>
                <a:off x="4714875" y="4765676"/>
                <a:ext cx="250825" cy="396875"/>
              </a:xfrm>
              <a:custGeom>
                <a:avLst/>
                <a:gdLst>
                  <a:gd name="T0" fmla="*/ 88 w 158"/>
                  <a:gd name="T1" fmla="*/ 0 h 250"/>
                  <a:gd name="T2" fmla="*/ 114 w 158"/>
                  <a:gd name="T3" fmla="*/ 3 h 250"/>
                  <a:gd name="T4" fmla="*/ 137 w 158"/>
                  <a:gd name="T5" fmla="*/ 10 h 250"/>
                  <a:gd name="T6" fmla="*/ 156 w 158"/>
                  <a:gd name="T7" fmla="*/ 26 h 250"/>
                  <a:gd name="T8" fmla="*/ 130 w 158"/>
                  <a:gd name="T9" fmla="*/ 52 h 250"/>
                  <a:gd name="T10" fmla="*/ 114 w 158"/>
                  <a:gd name="T11" fmla="*/ 35 h 250"/>
                  <a:gd name="T12" fmla="*/ 88 w 158"/>
                  <a:gd name="T13" fmla="*/ 31 h 250"/>
                  <a:gd name="T14" fmla="*/ 65 w 158"/>
                  <a:gd name="T15" fmla="*/ 33 h 250"/>
                  <a:gd name="T16" fmla="*/ 51 w 158"/>
                  <a:gd name="T17" fmla="*/ 42 h 250"/>
                  <a:gd name="T18" fmla="*/ 44 w 158"/>
                  <a:gd name="T19" fmla="*/ 54 h 250"/>
                  <a:gd name="T20" fmla="*/ 41 w 158"/>
                  <a:gd name="T21" fmla="*/ 66 h 250"/>
                  <a:gd name="T22" fmla="*/ 46 w 158"/>
                  <a:gd name="T23" fmla="*/ 84 h 250"/>
                  <a:gd name="T24" fmla="*/ 55 w 158"/>
                  <a:gd name="T25" fmla="*/ 94 h 250"/>
                  <a:gd name="T26" fmla="*/ 72 w 158"/>
                  <a:gd name="T27" fmla="*/ 103 h 250"/>
                  <a:gd name="T28" fmla="*/ 90 w 158"/>
                  <a:gd name="T29" fmla="*/ 110 h 250"/>
                  <a:gd name="T30" fmla="*/ 109 w 158"/>
                  <a:gd name="T31" fmla="*/ 115 h 250"/>
                  <a:gd name="T32" fmla="*/ 128 w 158"/>
                  <a:gd name="T33" fmla="*/ 124 h 250"/>
                  <a:gd name="T34" fmla="*/ 144 w 158"/>
                  <a:gd name="T35" fmla="*/ 136 h 250"/>
                  <a:gd name="T36" fmla="*/ 156 w 158"/>
                  <a:gd name="T37" fmla="*/ 152 h 250"/>
                  <a:gd name="T38" fmla="*/ 158 w 158"/>
                  <a:gd name="T39" fmla="*/ 178 h 250"/>
                  <a:gd name="T40" fmla="*/ 156 w 158"/>
                  <a:gd name="T41" fmla="*/ 203 h 250"/>
                  <a:gd name="T42" fmla="*/ 144 w 158"/>
                  <a:gd name="T43" fmla="*/ 222 h 250"/>
                  <a:gd name="T44" fmla="*/ 125 w 158"/>
                  <a:gd name="T45" fmla="*/ 238 h 250"/>
                  <a:gd name="T46" fmla="*/ 102 w 158"/>
                  <a:gd name="T47" fmla="*/ 248 h 250"/>
                  <a:gd name="T48" fmla="*/ 76 w 158"/>
                  <a:gd name="T49" fmla="*/ 250 h 250"/>
                  <a:gd name="T50" fmla="*/ 46 w 158"/>
                  <a:gd name="T51" fmla="*/ 248 h 250"/>
                  <a:gd name="T52" fmla="*/ 21 w 158"/>
                  <a:gd name="T53" fmla="*/ 236 h 250"/>
                  <a:gd name="T54" fmla="*/ 0 w 158"/>
                  <a:gd name="T55" fmla="*/ 217 h 250"/>
                  <a:gd name="T56" fmla="*/ 28 w 158"/>
                  <a:gd name="T57" fmla="*/ 194 h 250"/>
                  <a:gd name="T58" fmla="*/ 41 w 158"/>
                  <a:gd name="T59" fmla="*/ 210 h 250"/>
                  <a:gd name="T60" fmla="*/ 58 w 158"/>
                  <a:gd name="T61" fmla="*/ 217 h 250"/>
                  <a:gd name="T62" fmla="*/ 76 w 158"/>
                  <a:gd name="T63" fmla="*/ 220 h 250"/>
                  <a:gd name="T64" fmla="*/ 93 w 158"/>
                  <a:gd name="T65" fmla="*/ 217 h 250"/>
                  <a:gd name="T66" fmla="*/ 109 w 158"/>
                  <a:gd name="T67" fmla="*/ 210 h 250"/>
                  <a:gd name="T68" fmla="*/ 121 w 158"/>
                  <a:gd name="T69" fmla="*/ 199 h 250"/>
                  <a:gd name="T70" fmla="*/ 125 w 158"/>
                  <a:gd name="T71" fmla="*/ 180 h 250"/>
                  <a:gd name="T72" fmla="*/ 121 w 158"/>
                  <a:gd name="T73" fmla="*/ 166 h 250"/>
                  <a:gd name="T74" fmla="*/ 109 w 158"/>
                  <a:gd name="T75" fmla="*/ 154 h 250"/>
                  <a:gd name="T76" fmla="*/ 95 w 158"/>
                  <a:gd name="T77" fmla="*/ 147 h 250"/>
                  <a:gd name="T78" fmla="*/ 76 w 158"/>
                  <a:gd name="T79" fmla="*/ 140 h 250"/>
                  <a:gd name="T80" fmla="*/ 55 w 158"/>
                  <a:gd name="T81" fmla="*/ 133 h 250"/>
                  <a:gd name="T82" fmla="*/ 37 w 158"/>
                  <a:gd name="T83" fmla="*/ 126 h 250"/>
                  <a:gd name="T84" fmla="*/ 23 w 158"/>
                  <a:gd name="T85" fmla="*/ 112 h 250"/>
                  <a:gd name="T86" fmla="*/ 11 w 158"/>
                  <a:gd name="T87" fmla="*/ 94 h 250"/>
                  <a:gd name="T88" fmla="*/ 7 w 158"/>
                  <a:gd name="T89" fmla="*/ 66 h 250"/>
                  <a:gd name="T90" fmla="*/ 9 w 158"/>
                  <a:gd name="T91" fmla="*/ 49 h 250"/>
                  <a:gd name="T92" fmla="*/ 18 w 158"/>
                  <a:gd name="T93" fmla="*/ 31 h 250"/>
                  <a:gd name="T94" fmla="*/ 35 w 158"/>
                  <a:gd name="T95" fmla="*/ 14 h 250"/>
                  <a:gd name="T96" fmla="*/ 58 w 158"/>
                  <a:gd name="T97" fmla="*/ 3 h 250"/>
                  <a:gd name="T98" fmla="*/ 88 w 158"/>
                  <a:gd name="T99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58" h="250">
                    <a:moveTo>
                      <a:pt x="88" y="0"/>
                    </a:moveTo>
                    <a:lnTo>
                      <a:pt x="114" y="3"/>
                    </a:lnTo>
                    <a:lnTo>
                      <a:pt x="137" y="10"/>
                    </a:lnTo>
                    <a:lnTo>
                      <a:pt x="156" y="26"/>
                    </a:lnTo>
                    <a:lnTo>
                      <a:pt x="130" y="52"/>
                    </a:lnTo>
                    <a:lnTo>
                      <a:pt x="114" y="35"/>
                    </a:lnTo>
                    <a:lnTo>
                      <a:pt x="88" y="31"/>
                    </a:lnTo>
                    <a:lnTo>
                      <a:pt x="65" y="33"/>
                    </a:lnTo>
                    <a:lnTo>
                      <a:pt x="51" y="42"/>
                    </a:lnTo>
                    <a:lnTo>
                      <a:pt x="44" y="54"/>
                    </a:lnTo>
                    <a:lnTo>
                      <a:pt x="41" y="66"/>
                    </a:lnTo>
                    <a:lnTo>
                      <a:pt x="46" y="84"/>
                    </a:lnTo>
                    <a:lnTo>
                      <a:pt x="55" y="94"/>
                    </a:lnTo>
                    <a:lnTo>
                      <a:pt x="72" y="103"/>
                    </a:lnTo>
                    <a:lnTo>
                      <a:pt x="90" y="110"/>
                    </a:lnTo>
                    <a:lnTo>
                      <a:pt x="109" y="115"/>
                    </a:lnTo>
                    <a:lnTo>
                      <a:pt x="128" y="124"/>
                    </a:lnTo>
                    <a:lnTo>
                      <a:pt x="144" y="136"/>
                    </a:lnTo>
                    <a:lnTo>
                      <a:pt x="156" y="152"/>
                    </a:lnTo>
                    <a:lnTo>
                      <a:pt x="158" y="178"/>
                    </a:lnTo>
                    <a:lnTo>
                      <a:pt x="156" y="203"/>
                    </a:lnTo>
                    <a:lnTo>
                      <a:pt x="144" y="222"/>
                    </a:lnTo>
                    <a:lnTo>
                      <a:pt x="125" y="238"/>
                    </a:lnTo>
                    <a:lnTo>
                      <a:pt x="102" y="248"/>
                    </a:lnTo>
                    <a:lnTo>
                      <a:pt x="76" y="250"/>
                    </a:lnTo>
                    <a:lnTo>
                      <a:pt x="46" y="248"/>
                    </a:lnTo>
                    <a:lnTo>
                      <a:pt x="21" y="236"/>
                    </a:lnTo>
                    <a:lnTo>
                      <a:pt x="0" y="217"/>
                    </a:lnTo>
                    <a:lnTo>
                      <a:pt x="28" y="194"/>
                    </a:lnTo>
                    <a:lnTo>
                      <a:pt x="41" y="210"/>
                    </a:lnTo>
                    <a:lnTo>
                      <a:pt x="58" y="217"/>
                    </a:lnTo>
                    <a:lnTo>
                      <a:pt x="76" y="220"/>
                    </a:lnTo>
                    <a:lnTo>
                      <a:pt x="93" y="217"/>
                    </a:lnTo>
                    <a:lnTo>
                      <a:pt x="109" y="210"/>
                    </a:lnTo>
                    <a:lnTo>
                      <a:pt x="121" y="199"/>
                    </a:lnTo>
                    <a:lnTo>
                      <a:pt x="125" y="180"/>
                    </a:lnTo>
                    <a:lnTo>
                      <a:pt x="121" y="166"/>
                    </a:lnTo>
                    <a:lnTo>
                      <a:pt x="109" y="154"/>
                    </a:lnTo>
                    <a:lnTo>
                      <a:pt x="95" y="147"/>
                    </a:lnTo>
                    <a:lnTo>
                      <a:pt x="76" y="140"/>
                    </a:lnTo>
                    <a:lnTo>
                      <a:pt x="55" y="133"/>
                    </a:lnTo>
                    <a:lnTo>
                      <a:pt x="37" y="126"/>
                    </a:lnTo>
                    <a:lnTo>
                      <a:pt x="23" y="112"/>
                    </a:lnTo>
                    <a:lnTo>
                      <a:pt x="11" y="94"/>
                    </a:lnTo>
                    <a:lnTo>
                      <a:pt x="7" y="66"/>
                    </a:lnTo>
                    <a:lnTo>
                      <a:pt x="9" y="49"/>
                    </a:lnTo>
                    <a:lnTo>
                      <a:pt x="18" y="31"/>
                    </a:lnTo>
                    <a:lnTo>
                      <a:pt x="35" y="14"/>
                    </a:lnTo>
                    <a:lnTo>
                      <a:pt x="58" y="3"/>
                    </a:lnTo>
                    <a:lnTo>
                      <a:pt x="88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14" name="Freeform 15"/>
              <p:cNvSpPr>
                <a:spLocks/>
              </p:cNvSpPr>
              <p:nvPr userDrawn="1"/>
            </p:nvSpPr>
            <p:spPr bwMode="auto">
              <a:xfrm>
                <a:off x="5043488" y="4773613"/>
                <a:ext cx="254000" cy="381000"/>
              </a:xfrm>
              <a:custGeom>
                <a:avLst/>
                <a:gdLst>
                  <a:gd name="T0" fmla="*/ 0 w 160"/>
                  <a:gd name="T1" fmla="*/ 0 h 240"/>
                  <a:gd name="T2" fmla="*/ 153 w 160"/>
                  <a:gd name="T3" fmla="*/ 0 h 240"/>
                  <a:gd name="T4" fmla="*/ 153 w 160"/>
                  <a:gd name="T5" fmla="*/ 30 h 240"/>
                  <a:gd name="T6" fmla="*/ 32 w 160"/>
                  <a:gd name="T7" fmla="*/ 30 h 240"/>
                  <a:gd name="T8" fmla="*/ 32 w 160"/>
                  <a:gd name="T9" fmla="*/ 103 h 240"/>
                  <a:gd name="T10" fmla="*/ 146 w 160"/>
                  <a:gd name="T11" fmla="*/ 103 h 240"/>
                  <a:gd name="T12" fmla="*/ 146 w 160"/>
                  <a:gd name="T13" fmla="*/ 133 h 240"/>
                  <a:gd name="T14" fmla="*/ 32 w 160"/>
                  <a:gd name="T15" fmla="*/ 133 h 240"/>
                  <a:gd name="T16" fmla="*/ 32 w 160"/>
                  <a:gd name="T17" fmla="*/ 210 h 240"/>
                  <a:gd name="T18" fmla="*/ 160 w 160"/>
                  <a:gd name="T19" fmla="*/ 210 h 240"/>
                  <a:gd name="T20" fmla="*/ 160 w 160"/>
                  <a:gd name="T21" fmla="*/ 240 h 240"/>
                  <a:gd name="T22" fmla="*/ 0 w 160"/>
                  <a:gd name="T23" fmla="*/ 240 h 240"/>
                  <a:gd name="T24" fmla="*/ 0 w 160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0" h="240">
                    <a:moveTo>
                      <a:pt x="0" y="0"/>
                    </a:moveTo>
                    <a:lnTo>
                      <a:pt x="153" y="0"/>
                    </a:lnTo>
                    <a:lnTo>
                      <a:pt x="153" y="30"/>
                    </a:lnTo>
                    <a:lnTo>
                      <a:pt x="32" y="30"/>
                    </a:lnTo>
                    <a:lnTo>
                      <a:pt x="32" y="103"/>
                    </a:lnTo>
                    <a:lnTo>
                      <a:pt x="146" y="103"/>
                    </a:lnTo>
                    <a:lnTo>
                      <a:pt x="146" y="133"/>
                    </a:lnTo>
                    <a:lnTo>
                      <a:pt x="32" y="133"/>
                    </a:lnTo>
                    <a:lnTo>
                      <a:pt x="32" y="210"/>
                    </a:lnTo>
                    <a:lnTo>
                      <a:pt x="160" y="210"/>
                    </a:lnTo>
                    <a:lnTo>
                      <a:pt x="160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15" name="Freeform 16"/>
              <p:cNvSpPr>
                <a:spLocks/>
              </p:cNvSpPr>
              <p:nvPr userDrawn="1"/>
            </p:nvSpPr>
            <p:spPr bwMode="auto">
              <a:xfrm>
                <a:off x="5335588" y="4765676"/>
                <a:ext cx="339725" cy="396875"/>
              </a:xfrm>
              <a:custGeom>
                <a:avLst/>
                <a:gdLst>
                  <a:gd name="T0" fmla="*/ 125 w 214"/>
                  <a:gd name="T1" fmla="*/ 0 h 250"/>
                  <a:gd name="T2" fmla="*/ 156 w 214"/>
                  <a:gd name="T3" fmla="*/ 3 h 250"/>
                  <a:gd name="T4" fmla="*/ 186 w 214"/>
                  <a:gd name="T5" fmla="*/ 17 h 250"/>
                  <a:gd name="T6" fmla="*/ 209 w 214"/>
                  <a:gd name="T7" fmla="*/ 38 h 250"/>
                  <a:gd name="T8" fmla="*/ 181 w 214"/>
                  <a:gd name="T9" fmla="*/ 56 h 250"/>
                  <a:gd name="T10" fmla="*/ 165 w 214"/>
                  <a:gd name="T11" fmla="*/ 42 h 250"/>
                  <a:gd name="T12" fmla="*/ 146 w 214"/>
                  <a:gd name="T13" fmla="*/ 33 h 250"/>
                  <a:gd name="T14" fmla="*/ 123 w 214"/>
                  <a:gd name="T15" fmla="*/ 31 h 250"/>
                  <a:gd name="T16" fmla="*/ 95 w 214"/>
                  <a:gd name="T17" fmla="*/ 35 h 250"/>
                  <a:gd name="T18" fmla="*/ 69 w 214"/>
                  <a:gd name="T19" fmla="*/ 49 h 250"/>
                  <a:gd name="T20" fmla="*/ 51 w 214"/>
                  <a:gd name="T21" fmla="*/ 70 h 250"/>
                  <a:gd name="T22" fmla="*/ 39 w 214"/>
                  <a:gd name="T23" fmla="*/ 96 h 250"/>
                  <a:gd name="T24" fmla="*/ 34 w 214"/>
                  <a:gd name="T25" fmla="*/ 126 h 250"/>
                  <a:gd name="T26" fmla="*/ 39 w 214"/>
                  <a:gd name="T27" fmla="*/ 157 h 250"/>
                  <a:gd name="T28" fmla="*/ 51 w 214"/>
                  <a:gd name="T29" fmla="*/ 182 h 250"/>
                  <a:gd name="T30" fmla="*/ 69 w 214"/>
                  <a:gd name="T31" fmla="*/ 201 h 250"/>
                  <a:gd name="T32" fmla="*/ 93 w 214"/>
                  <a:gd name="T33" fmla="*/ 215 h 250"/>
                  <a:gd name="T34" fmla="*/ 123 w 214"/>
                  <a:gd name="T35" fmla="*/ 220 h 250"/>
                  <a:gd name="T36" fmla="*/ 149 w 214"/>
                  <a:gd name="T37" fmla="*/ 217 h 250"/>
                  <a:gd name="T38" fmla="*/ 169 w 214"/>
                  <a:gd name="T39" fmla="*/ 206 h 250"/>
                  <a:gd name="T40" fmla="*/ 186 w 214"/>
                  <a:gd name="T41" fmla="*/ 189 h 250"/>
                  <a:gd name="T42" fmla="*/ 214 w 214"/>
                  <a:gd name="T43" fmla="*/ 208 h 250"/>
                  <a:gd name="T44" fmla="*/ 207 w 214"/>
                  <a:gd name="T45" fmla="*/ 217 h 250"/>
                  <a:gd name="T46" fmla="*/ 195 w 214"/>
                  <a:gd name="T47" fmla="*/ 229 h 250"/>
                  <a:gd name="T48" fmla="*/ 176 w 214"/>
                  <a:gd name="T49" fmla="*/ 238 h 250"/>
                  <a:gd name="T50" fmla="*/ 153 w 214"/>
                  <a:gd name="T51" fmla="*/ 248 h 250"/>
                  <a:gd name="T52" fmla="*/ 123 w 214"/>
                  <a:gd name="T53" fmla="*/ 250 h 250"/>
                  <a:gd name="T54" fmla="*/ 88 w 214"/>
                  <a:gd name="T55" fmla="*/ 245 h 250"/>
                  <a:gd name="T56" fmla="*/ 58 w 214"/>
                  <a:gd name="T57" fmla="*/ 231 h 250"/>
                  <a:gd name="T58" fmla="*/ 32 w 214"/>
                  <a:gd name="T59" fmla="*/ 213 h 250"/>
                  <a:gd name="T60" fmla="*/ 16 w 214"/>
                  <a:gd name="T61" fmla="*/ 187 h 250"/>
                  <a:gd name="T62" fmla="*/ 4 w 214"/>
                  <a:gd name="T63" fmla="*/ 157 h 250"/>
                  <a:gd name="T64" fmla="*/ 0 w 214"/>
                  <a:gd name="T65" fmla="*/ 126 h 250"/>
                  <a:gd name="T66" fmla="*/ 7 w 214"/>
                  <a:gd name="T67" fmla="*/ 84 h 250"/>
                  <a:gd name="T68" fmla="*/ 23 w 214"/>
                  <a:gd name="T69" fmla="*/ 49 h 250"/>
                  <a:gd name="T70" fmla="*/ 48 w 214"/>
                  <a:gd name="T71" fmla="*/ 24 h 250"/>
                  <a:gd name="T72" fmla="*/ 83 w 214"/>
                  <a:gd name="T73" fmla="*/ 5 h 250"/>
                  <a:gd name="T74" fmla="*/ 125 w 214"/>
                  <a:gd name="T75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14" h="250">
                    <a:moveTo>
                      <a:pt x="125" y="0"/>
                    </a:moveTo>
                    <a:lnTo>
                      <a:pt x="156" y="3"/>
                    </a:lnTo>
                    <a:lnTo>
                      <a:pt x="186" y="17"/>
                    </a:lnTo>
                    <a:lnTo>
                      <a:pt x="209" y="38"/>
                    </a:lnTo>
                    <a:lnTo>
                      <a:pt x="181" y="56"/>
                    </a:lnTo>
                    <a:lnTo>
                      <a:pt x="165" y="42"/>
                    </a:lnTo>
                    <a:lnTo>
                      <a:pt x="146" y="33"/>
                    </a:lnTo>
                    <a:lnTo>
                      <a:pt x="123" y="31"/>
                    </a:lnTo>
                    <a:lnTo>
                      <a:pt x="95" y="35"/>
                    </a:lnTo>
                    <a:lnTo>
                      <a:pt x="69" y="49"/>
                    </a:lnTo>
                    <a:lnTo>
                      <a:pt x="51" y="70"/>
                    </a:lnTo>
                    <a:lnTo>
                      <a:pt x="39" y="96"/>
                    </a:lnTo>
                    <a:lnTo>
                      <a:pt x="34" y="126"/>
                    </a:lnTo>
                    <a:lnTo>
                      <a:pt x="39" y="157"/>
                    </a:lnTo>
                    <a:lnTo>
                      <a:pt x="51" y="182"/>
                    </a:lnTo>
                    <a:lnTo>
                      <a:pt x="69" y="201"/>
                    </a:lnTo>
                    <a:lnTo>
                      <a:pt x="93" y="215"/>
                    </a:lnTo>
                    <a:lnTo>
                      <a:pt x="123" y="220"/>
                    </a:lnTo>
                    <a:lnTo>
                      <a:pt x="149" y="217"/>
                    </a:lnTo>
                    <a:lnTo>
                      <a:pt x="169" y="206"/>
                    </a:lnTo>
                    <a:lnTo>
                      <a:pt x="186" y="189"/>
                    </a:lnTo>
                    <a:lnTo>
                      <a:pt x="214" y="208"/>
                    </a:lnTo>
                    <a:lnTo>
                      <a:pt x="207" y="217"/>
                    </a:lnTo>
                    <a:lnTo>
                      <a:pt x="195" y="229"/>
                    </a:lnTo>
                    <a:lnTo>
                      <a:pt x="176" y="238"/>
                    </a:lnTo>
                    <a:lnTo>
                      <a:pt x="153" y="248"/>
                    </a:lnTo>
                    <a:lnTo>
                      <a:pt x="123" y="250"/>
                    </a:lnTo>
                    <a:lnTo>
                      <a:pt x="88" y="245"/>
                    </a:lnTo>
                    <a:lnTo>
                      <a:pt x="58" y="231"/>
                    </a:lnTo>
                    <a:lnTo>
                      <a:pt x="32" y="213"/>
                    </a:lnTo>
                    <a:lnTo>
                      <a:pt x="16" y="187"/>
                    </a:lnTo>
                    <a:lnTo>
                      <a:pt x="4" y="157"/>
                    </a:lnTo>
                    <a:lnTo>
                      <a:pt x="0" y="126"/>
                    </a:lnTo>
                    <a:lnTo>
                      <a:pt x="7" y="84"/>
                    </a:lnTo>
                    <a:lnTo>
                      <a:pt x="23" y="49"/>
                    </a:lnTo>
                    <a:lnTo>
                      <a:pt x="48" y="24"/>
                    </a:lnTo>
                    <a:lnTo>
                      <a:pt x="83" y="5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16" name="Freeform 17"/>
              <p:cNvSpPr>
                <a:spLocks/>
              </p:cNvSpPr>
              <p:nvPr userDrawn="1"/>
            </p:nvSpPr>
            <p:spPr bwMode="auto">
              <a:xfrm>
                <a:off x="5719763" y="4773613"/>
                <a:ext cx="290513" cy="388938"/>
              </a:xfrm>
              <a:custGeom>
                <a:avLst/>
                <a:gdLst>
                  <a:gd name="T0" fmla="*/ 0 w 183"/>
                  <a:gd name="T1" fmla="*/ 0 h 245"/>
                  <a:gd name="T2" fmla="*/ 32 w 183"/>
                  <a:gd name="T3" fmla="*/ 0 h 245"/>
                  <a:gd name="T4" fmla="*/ 32 w 183"/>
                  <a:gd name="T5" fmla="*/ 147 h 245"/>
                  <a:gd name="T6" fmla="*/ 35 w 183"/>
                  <a:gd name="T7" fmla="*/ 166 h 245"/>
                  <a:gd name="T8" fmla="*/ 39 w 183"/>
                  <a:gd name="T9" fmla="*/ 184 h 245"/>
                  <a:gd name="T10" fmla="*/ 51 w 183"/>
                  <a:gd name="T11" fmla="*/ 201 h 245"/>
                  <a:gd name="T12" fmla="*/ 67 w 183"/>
                  <a:gd name="T13" fmla="*/ 212 h 245"/>
                  <a:gd name="T14" fmla="*/ 93 w 183"/>
                  <a:gd name="T15" fmla="*/ 215 h 245"/>
                  <a:gd name="T16" fmla="*/ 116 w 183"/>
                  <a:gd name="T17" fmla="*/ 212 h 245"/>
                  <a:gd name="T18" fmla="*/ 132 w 183"/>
                  <a:gd name="T19" fmla="*/ 201 h 245"/>
                  <a:gd name="T20" fmla="*/ 144 w 183"/>
                  <a:gd name="T21" fmla="*/ 184 h 245"/>
                  <a:gd name="T22" fmla="*/ 151 w 183"/>
                  <a:gd name="T23" fmla="*/ 166 h 245"/>
                  <a:gd name="T24" fmla="*/ 151 w 183"/>
                  <a:gd name="T25" fmla="*/ 147 h 245"/>
                  <a:gd name="T26" fmla="*/ 151 w 183"/>
                  <a:gd name="T27" fmla="*/ 0 h 245"/>
                  <a:gd name="T28" fmla="*/ 183 w 183"/>
                  <a:gd name="T29" fmla="*/ 0 h 245"/>
                  <a:gd name="T30" fmla="*/ 183 w 183"/>
                  <a:gd name="T31" fmla="*/ 152 h 245"/>
                  <a:gd name="T32" fmla="*/ 179 w 183"/>
                  <a:gd name="T33" fmla="*/ 184 h 245"/>
                  <a:gd name="T34" fmla="*/ 167 w 183"/>
                  <a:gd name="T35" fmla="*/ 210 h 245"/>
                  <a:gd name="T36" fmla="*/ 146 w 183"/>
                  <a:gd name="T37" fmla="*/ 229 h 245"/>
                  <a:gd name="T38" fmla="*/ 121 w 183"/>
                  <a:gd name="T39" fmla="*/ 240 h 245"/>
                  <a:gd name="T40" fmla="*/ 93 w 183"/>
                  <a:gd name="T41" fmla="*/ 245 h 245"/>
                  <a:gd name="T42" fmla="*/ 62 w 183"/>
                  <a:gd name="T43" fmla="*/ 240 h 245"/>
                  <a:gd name="T44" fmla="*/ 37 w 183"/>
                  <a:gd name="T45" fmla="*/ 229 h 245"/>
                  <a:gd name="T46" fmla="*/ 16 w 183"/>
                  <a:gd name="T47" fmla="*/ 210 h 245"/>
                  <a:gd name="T48" fmla="*/ 4 w 183"/>
                  <a:gd name="T49" fmla="*/ 184 h 245"/>
                  <a:gd name="T50" fmla="*/ 0 w 183"/>
                  <a:gd name="T51" fmla="*/ 152 h 245"/>
                  <a:gd name="T52" fmla="*/ 0 w 183"/>
                  <a:gd name="T53" fmla="*/ 0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83" h="245">
                    <a:moveTo>
                      <a:pt x="0" y="0"/>
                    </a:moveTo>
                    <a:lnTo>
                      <a:pt x="32" y="0"/>
                    </a:lnTo>
                    <a:lnTo>
                      <a:pt x="32" y="147"/>
                    </a:lnTo>
                    <a:lnTo>
                      <a:pt x="35" y="166"/>
                    </a:lnTo>
                    <a:lnTo>
                      <a:pt x="39" y="184"/>
                    </a:lnTo>
                    <a:lnTo>
                      <a:pt x="51" y="201"/>
                    </a:lnTo>
                    <a:lnTo>
                      <a:pt x="67" y="212"/>
                    </a:lnTo>
                    <a:lnTo>
                      <a:pt x="93" y="215"/>
                    </a:lnTo>
                    <a:lnTo>
                      <a:pt x="116" y="212"/>
                    </a:lnTo>
                    <a:lnTo>
                      <a:pt x="132" y="201"/>
                    </a:lnTo>
                    <a:lnTo>
                      <a:pt x="144" y="184"/>
                    </a:lnTo>
                    <a:lnTo>
                      <a:pt x="151" y="166"/>
                    </a:lnTo>
                    <a:lnTo>
                      <a:pt x="151" y="147"/>
                    </a:lnTo>
                    <a:lnTo>
                      <a:pt x="151" y="0"/>
                    </a:lnTo>
                    <a:lnTo>
                      <a:pt x="183" y="0"/>
                    </a:lnTo>
                    <a:lnTo>
                      <a:pt x="183" y="152"/>
                    </a:lnTo>
                    <a:lnTo>
                      <a:pt x="179" y="184"/>
                    </a:lnTo>
                    <a:lnTo>
                      <a:pt x="167" y="210"/>
                    </a:lnTo>
                    <a:lnTo>
                      <a:pt x="146" y="229"/>
                    </a:lnTo>
                    <a:lnTo>
                      <a:pt x="121" y="240"/>
                    </a:lnTo>
                    <a:lnTo>
                      <a:pt x="93" y="245"/>
                    </a:lnTo>
                    <a:lnTo>
                      <a:pt x="62" y="240"/>
                    </a:lnTo>
                    <a:lnTo>
                      <a:pt x="37" y="229"/>
                    </a:lnTo>
                    <a:lnTo>
                      <a:pt x="16" y="210"/>
                    </a:lnTo>
                    <a:lnTo>
                      <a:pt x="4" y="184"/>
                    </a:lnTo>
                    <a:lnTo>
                      <a:pt x="0" y="15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17" name="Freeform 18"/>
              <p:cNvSpPr>
                <a:spLocks noEditPoints="1"/>
              </p:cNvSpPr>
              <p:nvPr userDrawn="1"/>
            </p:nvSpPr>
            <p:spPr bwMode="auto">
              <a:xfrm>
                <a:off x="6103938" y="4773613"/>
                <a:ext cx="269875" cy="381000"/>
              </a:xfrm>
              <a:custGeom>
                <a:avLst/>
                <a:gdLst>
                  <a:gd name="T0" fmla="*/ 32 w 170"/>
                  <a:gd name="T1" fmla="*/ 28 h 240"/>
                  <a:gd name="T2" fmla="*/ 32 w 170"/>
                  <a:gd name="T3" fmla="*/ 105 h 240"/>
                  <a:gd name="T4" fmla="*/ 74 w 170"/>
                  <a:gd name="T5" fmla="*/ 105 h 240"/>
                  <a:gd name="T6" fmla="*/ 88 w 170"/>
                  <a:gd name="T7" fmla="*/ 105 h 240"/>
                  <a:gd name="T8" fmla="*/ 102 w 170"/>
                  <a:gd name="T9" fmla="*/ 103 h 240"/>
                  <a:gd name="T10" fmla="*/ 114 w 170"/>
                  <a:gd name="T11" fmla="*/ 96 h 240"/>
                  <a:gd name="T12" fmla="*/ 123 w 170"/>
                  <a:gd name="T13" fmla="*/ 84 h 240"/>
                  <a:gd name="T14" fmla="*/ 125 w 170"/>
                  <a:gd name="T15" fmla="*/ 68 h 240"/>
                  <a:gd name="T16" fmla="*/ 123 w 170"/>
                  <a:gd name="T17" fmla="*/ 51 h 240"/>
                  <a:gd name="T18" fmla="*/ 114 w 170"/>
                  <a:gd name="T19" fmla="*/ 40 h 240"/>
                  <a:gd name="T20" fmla="*/ 102 w 170"/>
                  <a:gd name="T21" fmla="*/ 33 h 240"/>
                  <a:gd name="T22" fmla="*/ 88 w 170"/>
                  <a:gd name="T23" fmla="*/ 30 h 240"/>
                  <a:gd name="T24" fmla="*/ 74 w 170"/>
                  <a:gd name="T25" fmla="*/ 28 h 240"/>
                  <a:gd name="T26" fmla="*/ 32 w 170"/>
                  <a:gd name="T27" fmla="*/ 28 h 240"/>
                  <a:gd name="T28" fmla="*/ 0 w 170"/>
                  <a:gd name="T29" fmla="*/ 0 h 240"/>
                  <a:gd name="T30" fmla="*/ 83 w 170"/>
                  <a:gd name="T31" fmla="*/ 0 h 240"/>
                  <a:gd name="T32" fmla="*/ 109 w 170"/>
                  <a:gd name="T33" fmla="*/ 2 h 240"/>
                  <a:gd name="T34" fmla="*/ 130 w 170"/>
                  <a:gd name="T35" fmla="*/ 12 h 240"/>
                  <a:gd name="T36" fmla="*/ 144 w 170"/>
                  <a:gd name="T37" fmla="*/ 23 h 240"/>
                  <a:gd name="T38" fmla="*/ 153 w 170"/>
                  <a:gd name="T39" fmla="*/ 37 h 240"/>
                  <a:gd name="T40" fmla="*/ 158 w 170"/>
                  <a:gd name="T41" fmla="*/ 51 h 240"/>
                  <a:gd name="T42" fmla="*/ 160 w 170"/>
                  <a:gd name="T43" fmla="*/ 68 h 240"/>
                  <a:gd name="T44" fmla="*/ 156 w 170"/>
                  <a:gd name="T45" fmla="*/ 89 h 240"/>
                  <a:gd name="T46" fmla="*/ 144 w 170"/>
                  <a:gd name="T47" fmla="*/ 110 h 240"/>
                  <a:gd name="T48" fmla="*/ 125 w 170"/>
                  <a:gd name="T49" fmla="*/ 124 h 240"/>
                  <a:gd name="T50" fmla="*/ 102 w 170"/>
                  <a:gd name="T51" fmla="*/ 131 h 240"/>
                  <a:gd name="T52" fmla="*/ 170 w 170"/>
                  <a:gd name="T53" fmla="*/ 240 h 240"/>
                  <a:gd name="T54" fmla="*/ 128 w 170"/>
                  <a:gd name="T55" fmla="*/ 240 h 240"/>
                  <a:gd name="T56" fmla="*/ 67 w 170"/>
                  <a:gd name="T57" fmla="*/ 135 h 240"/>
                  <a:gd name="T58" fmla="*/ 32 w 170"/>
                  <a:gd name="T59" fmla="*/ 135 h 240"/>
                  <a:gd name="T60" fmla="*/ 32 w 170"/>
                  <a:gd name="T61" fmla="*/ 240 h 240"/>
                  <a:gd name="T62" fmla="*/ 0 w 170"/>
                  <a:gd name="T63" fmla="*/ 240 h 240"/>
                  <a:gd name="T64" fmla="*/ 0 w 170"/>
                  <a:gd name="T6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0" h="240">
                    <a:moveTo>
                      <a:pt x="32" y="28"/>
                    </a:moveTo>
                    <a:lnTo>
                      <a:pt x="32" y="105"/>
                    </a:lnTo>
                    <a:lnTo>
                      <a:pt x="74" y="105"/>
                    </a:lnTo>
                    <a:lnTo>
                      <a:pt x="88" y="105"/>
                    </a:lnTo>
                    <a:lnTo>
                      <a:pt x="102" y="103"/>
                    </a:lnTo>
                    <a:lnTo>
                      <a:pt x="114" y="96"/>
                    </a:lnTo>
                    <a:lnTo>
                      <a:pt x="123" y="84"/>
                    </a:lnTo>
                    <a:lnTo>
                      <a:pt x="125" y="68"/>
                    </a:lnTo>
                    <a:lnTo>
                      <a:pt x="123" y="51"/>
                    </a:lnTo>
                    <a:lnTo>
                      <a:pt x="114" y="40"/>
                    </a:lnTo>
                    <a:lnTo>
                      <a:pt x="102" y="33"/>
                    </a:lnTo>
                    <a:lnTo>
                      <a:pt x="88" y="30"/>
                    </a:lnTo>
                    <a:lnTo>
                      <a:pt x="74" y="28"/>
                    </a:lnTo>
                    <a:lnTo>
                      <a:pt x="32" y="28"/>
                    </a:lnTo>
                    <a:close/>
                    <a:moveTo>
                      <a:pt x="0" y="0"/>
                    </a:moveTo>
                    <a:lnTo>
                      <a:pt x="83" y="0"/>
                    </a:lnTo>
                    <a:lnTo>
                      <a:pt x="109" y="2"/>
                    </a:lnTo>
                    <a:lnTo>
                      <a:pt x="130" y="12"/>
                    </a:lnTo>
                    <a:lnTo>
                      <a:pt x="144" y="23"/>
                    </a:lnTo>
                    <a:lnTo>
                      <a:pt x="153" y="37"/>
                    </a:lnTo>
                    <a:lnTo>
                      <a:pt x="158" y="51"/>
                    </a:lnTo>
                    <a:lnTo>
                      <a:pt x="160" y="68"/>
                    </a:lnTo>
                    <a:lnTo>
                      <a:pt x="156" y="89"/>
                    </a:lnTo>
                    <a:lnTo>
                      <a:pt x="144" y="110"/>
                    </a:lnTo>
                    <a:lnTo>
                      <a:pt x="125" y="124"/>
                    </a:lnTo>
                    <a:lnTo>
                      <a:pt x="102" y="131"/>
                    </a:lnTo>
                    <a:lnTo>
                      <a:pt x="170" y="240"/>
                    </a:lnTo>
                    <a:lnTo>
                      <a:pt x="128" y="240"/>
                    </a:lnTo>
                    <a:lnTo>
                      <a:pt x="67" y="135"/>
                    </a:lnTo>
                    <a:lnTo>
                      <a:pt x="32" y="135"/>
                    </a:lnTo>
                    <a:lnTo>
                      <a:pt x="32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18" name="Freeform 19"/>
              <p:cNvSpPr>
                <a:spLocks/>
              </p:cNvSpPr>
              <p:nvPr userDrawn="1"/>
            </p:nvSpPr>
            <p:spPr bwMode="auto">
              <a:xfrm>
                <a:off x="6427788" y="4773613"/>
                <a:ext cx="255588" cy="381000"/>
              </a:xfrm>
              <a:custGeom>
                <a:avLst/>
                <a:gdLst>
                  <a:gd name="T0" fmla="*/ 0 w 161"/>
                  <a:gd name="T1" fmla="*/ 0 h 240"/>
                  <a:gd name="T2" fmla="*/ 156 w 161"/>
                  <a:gd name="T3" fmla="*/ 0 h 240"/>
                  <a:gd name="T4" fmla="*/ 156 w 161"/>
                  <a:gd name="T5" fmla="*/ 30 h 240"/>
                  <a:gd name="T6" fmla="*/ 33 w 161"/>
                  <a:gd name="T7" fmla="*/ 30 h 240"/>
                  <a:gd name="T8" fmla="*/ 33 w 161"/>
                  <a:gd name="T9" fmla="*/ 103 h 240"/>
                  <a:gd name="T10" fmla="*/ 147 w 161"/>
                  <a:gd name="T11" fmla="*/ 103 h 240"/>
                  <a:gd name="T12" fmla="*/ 147 w 161"/>
                  <a:gd name="T13" fmla="*/ 133 h 240"/>
                  <a:gd name="T14" fmla="*/ 33 w 161"/>
                  <a:gd name="T15" fmla="*/ 133 h 240"/>
                  <a:gd name="T16" fmla="*/ 33 w 161"/>
                  <a:gd name="T17" fmla="*/ 210 h 240"/>
                  <a:gd name="T18" fmla="*/ 161 w 161"/>
                  <a:gd name="T19" fmla="*/ 210 h 240"/>
                  <a:gd name="T20" fmla="*/ 161 w 161"/>
                  <a:gd name="T21" fmla="*/ 240 h 240"/>
                  <a:gd name="T22" fmla="*/ 0 w 161"/>
                  <a:gd name="T23" fmla="*/ 240 h 240"/>
                  <a:gd name="T24" fmla="*/ 0 w 161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1" h="240">
                    <a:moveTo>
                      <a:pt x="0" y="0"/>
                    </a:moveTo>
                    <a:lnTo>
                      <a:pt x="156" y="0"/>
                    </a:lnTo>
                    <a:lnTo>
                      <a:pt x="156" y="30"/>
                    </a:lnTo>
                    <a:lnTo>
                      <a:pt x="33" y="30"/>
                    </a:lnTo>
                    <a:lnTo>
                      <a:pt x="33" y="103"/>
                    </a:lnTo>
                    <a:lnTo>
                      <a:pt x="147" y="103"/>
                    </a:lnTo>
                    <a:lnTo>
                      <a:pt x="147" y="133"/>
                    </a:lnTo>
                    <a:lnTo>
                      <a:pt x="33" y="133"/>
                    </a:lnTo>
                    <a:lnTo>
                      <a:pt x="33" y="210"/>
                    </a:lnTo>
                    <a:lnTo>
                      <a:pt x="161" y="210"/>
                    </a:lnTo>
                    <a:lnTo>
                      <a:pt x="161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19" name="Freeform 20"/>
              <p:cNvSpPr>
                <a:spLocks/>
              </p:cNvSpPr>
              <p:nvPr userDrawn="1"/>
            </p:nvSpPr>
            <p:spPr bwMode="auto">
              <a:xfrm>
                <a:off x="6883400" y="4765676"/>
                <a:ext cx="334963" cy="396875"/>
              </a:xfrm>
              <a:custGeom>
                <a:avLst/>
                <a:gdLst>
                  <a:gd name="T0" fmla="*/ 123 w 211"/>
                  <a:gd name="T1" fmla="*/ 0 h 250"/>
                  <a:gd name="T2" fmla="*/ 156 w 211"/>
                  <a:gd name="T3" fmla="*/ 3 h 250"/>
                  <a:gd name="T4" fmla="*/ 184 w 211"/>
                  <a:gd name="T5" fmla="*/ 17 h 250"/>
                  <a:gd name="T6" fmla="*/ 207 w 211"/>
                  <a:gd name="T7" fmla="*/ 38 h 250"/>
                  <a:gd name="T8" fmla="*/ 181 w 211"/>
                  <a:gd name="T9" fmla="*/ 56 h 250"/>
                  <a:gd name="T10" fmla="*/ 165 w 211"/>
                  <a:gd name="T11" fmla="*/ 42 h 250"/>
                  <a:gd name="T12" fmla="*/ 144 w 211"/>
                  <a:gd name="T13" fmla="*/ 33 h 250"/>
                  <a:gd name="T14" fmla="*/ 123 w 211"/>
                  <a:gd name="T15" fmla="*/ 31 h 250"/>
                  <a:gd name="T16" fmla="*/ 93 w 211"/>
                  <a:gd name="T17" fmla="*/ 35 h 250"/>
                  <a:gd name="T18" fmla="*/ 67 w 211"/>
                  <a:gd name="T19" fmla="*/ 49 h 250"/>
                  <a:gd name="T20" fmla="*/ 49 w 211"/>
                  <a:gd name="T21" fmla="*/ 70 h 250"/>
                  <a:gd name="T22" fmla="*/ 37 w 211"/>
                  <a:gd name="T23" fmla="*/ 96 h 250"/>
                  <a:gd name="T24" fmla="*/ 35 w 211"/>
                  <a:gd name="T25" fmla="*/ 126 h 250"/>
                  <a:gd name="T26" fmla="*/ 37 w 211"/>
                  <a:gd name="T27" fmla="*/ 157 h 250"/>
                  <a:gd name="T28" fmla="*/ 49 w 211"/>
                  <a:gd name="T29" fmla="*/ 182 h 250"/>
                  <a:gd name="T30" fmla="*/ 67 w 211"/>
                  <a:gd name="T31" fmla="*/ 201 h 250"/>
                  <a:gd name="T32" fmla="*/ 93 w 211"/>
                  <a:gd name="T33" fmla="*/ 215 h 250"/>
                  <a:gd name="T34" fmla="*/ 123 w 211"/>
                  <a:gd name="T35" fmla="*/ 220 h 250"/>
                  <a:gd name="T36" fmla="*/ 149 w 211"/>
                  <a:gd name="T37" fmla="*/ 217 h 250"/>
                  <a:gd name="T38" fmla="*/ 170 w 211"/>
                  <a:gd name="T39" fmla="*/ 206 h 250"/>
                  <a:gd name="T40" fmla="*/ 186 w 211"/>
                  <a:gd name="T41" fmla="*/ 189 h 250"/>
                  <a:gd name="T42" fmla="*/ 211 w 211"/>
                  <a:gd name="T43" fmla="*/ 208 h 250"/>
                  <a:gd name="T44" fmla="*/ 205 w 211"/>
                  <a:gd name="T45" fmla="*/ 217 h 250"/>
                  <a:gd name="T46" fmla="*/ 193 w 211"/>
                  <a:gd name="T47" fmla="*/ 229 h 250"/>
                  <a:gd name="T48" fmla="*/ 174 w 211"/>
                  <a:gd name="T49" fmla="*/ 238 h 250"/>
                  <a:gd name="T50" fmla="*/ 151 w 211"/>
                  <a:gd name="T51" fmla="*/ 248 h 250"/>
                  <a:gd name="T52" fmla="*/ 121 w 211"/>
                  <a:gd name="T53" fmla="*/ 250 h 250"/>
                  <a:gd name="T54" fmla="*/ 86 w 211"/>
                  <a:gd name="T55" fmla="*/ 245 h 250"/>
                  <a:gd name="T56" fmla="*/ 56 w 211"/>
                  <a:gd name="T57" fmla="*/ 231 h 250"/>
                  <a:gd name="T58" fmla="*/ 32 w 211"/>
                  <a:gd name="T59" fmla="*/ 213 h 250"/>
                  <a:gd name="T60" fmla="*/ 14 w 211"/>
                  <a:gd name="T61" fmla="*/ 187 h 250"/>
                  <a:gd name="T62" fmla="*/ 2 w 211"/>
                  <a:gd name="T63" fmla="*/ 157 h 250"/>
                  <a:gd name="T64" fmla="*/ 0 w 211"/>
                  <a:gd name="T65" fmla="*/ 126 h 250"/>
                  <a:gd name="T66" fmla="*/ 4 w 211"/>
                  <a:gd name="T67" fmla="*/ 84 h 250"/>
                  <a:gd name="T68" fmla="*/ 21 w 211"/>
                  <a:gd name="T69" fmla="*/ 49 h 250"/>
                  <a:gd name="T70" fmla="*/ 49 w 211"/>
                  <a:gd name="T71" fmla="*/ 24 h 250"/>
                  <a:gd name="T72" fmla="*/ 83 w 211"/>
                  <a:gd name="T73" fmla="*/ 5 h 250"/>
                  <a:gd name="T74" fmla="*/ 123 w 211"/>
                  <a:gd name="T75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11" h="250">
                    <a:moveTo>
                      <a:pt x="123" y="0"/>
                    </a:moveTo>
                    <a:lnTo>
                      <a:pt x="156" y="3"/>
                    </a:lnTo>
                    <a:lnTo>
                      <a:pt x="184" y="17"/>
                    </a:lnTo>
                    <a:lnTo>
                      <a:pt x="207" y="38"/>
                    </a:lnTo>
                    <a:lnTo>
                      <a:pt x="181" y="56"/>
                    </a:lnTo>
                    <a:lnTo>
                      <a:pt x="165" y="42"/>
                    </a:lnTo>
                    <a:lnTo>
                      <a:pt x="144" y="33"/>
                    </a:lnTo>
                    <a:lnTo>
                      <a:pt x="123" y="31"/>
                    </a:lnTo>
                    <a:lnTo>
                      <a:pt x="93" y="35"/>
                    </a:lnTo>
                    <a:lnTo>
                      <a:pt x="67" y="49"/>
                    </a:lnTo>
                    <a:lnTo>
                      <a:pt x="49" y="70"/>
                    </a:lnTo>
                    <a:lnTo>
                      <a:pt x="37" y="96"/>
                    </a:lnTo>
                    <a:lnTo>
                      <a:pt x="35" y="126"/>
                    </a:lnTo>
                    <a:lnTo>
                      <a:pt x="37" y="157"/>
                    </a:lnTo>
                    <a:lnTo>
                      <a:pt x="49" y="182"/>
                    </a:lnTo>
                    <a:lnTo>
                      <a:pt x="67" y="201"/>
                    </a:lnTo>
                    <a:lnTo>
                      <a:pt x="93" y="215"/>
                    </a:lnTo>
                    <a:lnTo>
                      <a:pt x="123" y="220"/>
                    </a:lnTo>
                    <a:lnTo>
                      <a:pt x="149" y="217"/>
                    </a:lnTo>
                    <a:lnTo>
                      <a:pt x="170" y="206"/>
                    </a:lnTo>
                    <a:lnTo>
                      <a:pt x="186" y="189"/>
                    </a:lnTo>
                    <a:lnTo>
                      <a:pt x="211" y="208"/>
                    </a:lnTo>
                    <a:lnTo>
                      <a:pt x="205" y="217"/>
                    </a:lnTo>
                    <a:lnTo>
                      <a:pt x="193" y="229"/>
                    </a:lnTo>
                    <a:lnTo>
                      <a:pt x="174" y="238"/>
                    </a:lnTo>
                    <a:lnTo>
                      <a:pt x="151" y="248"/>
                    </a:lnTo>
                    <a:lnTo>
                      <a:pt x="121" y="250"/>
                    </a:lnTo>
                    <a:lnTo>
                      <a:pt x="86" y="245"/>
                    </a:lnTo>
                    <a:lnTo>
                      <a:pt x="56" y="231"/>
                    </a:lnTo>
                    <a:lnTo>
                      <a:pt x="32" y="213"/>
                    </a:lnTo>
                    <a:lnTo>
                      <a:pt x="14" y="187"/>
                    </a:lnTo>
                    <a:lnTo>
                      <a:pt x="2" y="157"/>
                    </a:lnTo>
                    <a:lnTo>
                      <a:pt x="0" y="126"/>
                    </a:lnTo>
                    <a:lnTo>
                      <a:pt x="4" y="84"/>
                    </a:lnTo>
                    <a:lnTo>
                      <a:pt x="21" y="49"/>
                    </a:lnTo>
                    <a:lnTo>
                      <a:pt x="49" y="24"/>
                    </a:lnTo>
                    <a:lnTo>
                      <a:pt x="83" y="5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20" name="Freeform 21"/>
              <p:cNvSpPr>
                <a:spLocks noEditPoints="1"/>
              </p:cNvSpPr>
              <p:nvPr userDrawn="1"/>
            </p:nvSpPr>
            <p:spPr bwMode="auto">
              <a:xfrm>
                <a:off x="7248525" y="4765676"/>
                <a:ext cx="395288" cy="396875"/>
              </a:xfrm>
              <a:custGeom>
                <a:avLst/>
                <a:gdLst>
                  <a:gd name="T0" fmla="*/ 123 w 249"/>
                  <a:gd name="T1" fmla="*/ 31 h 250"/>
                  <a:gd name="T2" fmla="*/ 93 w 249"/>
                  <a:gd name="T3" fmla="*/ 35 h 250"/>
                  <a:gd name="T4" fmla="*/ 70 w 249"/>
                  <a:gd name="T5" fmla="*/ 49 h 250"/>
                  <a:gd name="T6" fmla="*/ 49 w 249"/>
                  <a:gd name="T7" fmla="*/ 68 h 250"/>
                  <a:gd name="T8" fmla="*/ 37 w 249"/>
                  <a:gd name="T9" fmla="*/ 96 h 250"/>
                  <a:gd name="T10" fmla="*/ 35 w 249"/>
                  <a:gd name="T11" fmla="*/ 124 h 250"/>
                  <a:gd name="T12" fmla="*/ 37 w 249"/>
                  <a:gd name="T13" fmla="*/ 154 h 250"/>
                  <a:gd name="T14" fmla="*/ 49 w 249"/>
                  <a:gd name="T15" fmla="*/ 182 h 250"/>
                  <a:gd name="T16" fmla="*/ 70 w 249"/>
                  <a:gd name="T17" fmla="*/ 201 h 250"/>
                  <a:gd name="T18" fmla="*/ 93 w 249"/>
                  <a:gd name="T19" fmla="*/ 215 h 250"/>
                  <a:gd name="T20" fmla="*/ 123 w 249"/>
                  <a:gd name="T21" fmla="*/ 220 h 250"/>
                  <a:gd name="T22" fmla="*/ 154 w 249"/>
                  <a:gd name="T23" fmla="*/ 215 h 250"/>
                  <a:gd name="T24" fmla="*/ 179 w 249"/>
                  <a:gd name="T25" fmla="*/ 201 h 250"/>
                  <a:gd name="T26" fmla="*/ 198 w 249"/>
                  <a:gd name="T27" fmla="*/ 182 h 250"/>
                  <a:gd name="T28" fmla="*/ 210 w 249"/>
                  <a:gd name="T29" fmla="*/ 154 h 250"/>
                  <a:gd name="T30" fmla="*/ 214 w 249"/>
                  <a:gd name="T31" fmla="*/ 124 h 250"/>
                  <a:gd name="T32" fmla="*/ 210 w 249"/>
                  <a:gd name="T33" fmla="*/ 96 h 250"/>
                  <a:gd name="T34" fmla="*/ 198 w 249"/>
                  <a:gd name="T35" fmla="*/ 68 h 250"/>
                  <a:gd name="T36" fmla="*/ 179 w 249"/>
                  <a:gd name="T37" fmla="*/ 49 h 250"/>
                  <a:gd name="T38" fmla="*/ 154 w 249"/>
                  <a:gd name="T39" fmla="*/ 35 h 250"/>
                  <a:gd name="T40" fmla="*/ 123 w 249"/>
                  <a:gd name="T41" fmla="*/ 31 h 250"/>
                  <a:gd name="T42" fmla="*/ 123 w 249"/>
                  <a:gd name="T43" fmla="*/ 0 h 250"/>
                  <a:gd name="T44" fmla="*/ 165 w 249"/>
                  <a:gd name="T45" fmla="*/ 5 h 250"/>
                  <a:gd name="T46" fmla="*/ 200 w 249"/>
                  <a:gd name="T47" fmla="*/ 24 h 250"/>
                  <a:gd name="T48" fmla="*/ 226 w 249"/>
                  <a:gd name="T49" fmla="*/ 49 h 250"/>
                  <a:gd name="T50" fmla="*/ 242 w 249"/>
                  <a:gd name="T51" fmla="*/ 84 h 250"/>
                  <a:gd name="T52" fmla="*/ 249 w 249"/>
                  <a:gd name="T53" fmla="*/ 124 h 250"/>
                  <a:gd name="T54" fmla="*/ 242 w 249"/>
                  <a:gd name="T55" fmla="*/ 166 h 250"/>
                  <a:gd name="T56" fmla="*/ 226 w 249"/>
                  <a:gd name="T57" fmla="*/ 201 h 250"/>
                  <a:gd name="T58" fmla="*/ 200 w 249"/>
                  <a:gd name="T59" fmla="*/ 227 h 250"/>
                  <a:gd name="T60" fmla="*/ 165 w 249"/>
                  <a:gd name="T61" fmla="*/ 245 h 250"/>
                  <a:gd name="T62" fmla="*/ 123 w 249"/>
                  <a:gd name="T63" fmla="*/ 250 h 250"/>
                  <a:gd name="T64" fmla="*/ 84 w 249"/>
                  <a:gd name="T65" fmla="*/ 245 h 250"/>
                  <a:gd name="T66" fmla="*/ 49 w 249"/>
                  <a:gd name="T67" fmla="*/ 227 h 250"/>
                  <a:gd name="T68" fmla="*/ 23 w 249"/>
                  <a:gd name="T69" fmla="*/ 201 h 250"/>
                  <a:gd name="T70" fmla="*/ 5 w 249"/>
                  <a:gd name="T71" fmla="*/ 166 h 250"/>
                  <a:gd name="T72" fmla="*/ 0 w 249"/>
                  <a:gd name="T73" fmla="*/ 124 h 250"/>
                  <a:gd name="T74" fmla="*/ 5 w 249"/>
                  <a:gd name="T75" fmla="*/ 84 h 250"/>
                  <a:gd name="T76" fmla="*/ 23 w 249"/>
                  <a:gd name="T77" fmla="*/ 49 h 250"/>
                  <a:gd name="T78" fmla="*/ 49 w 249"/>
                  <a:gd name="T79" fmla="*/ 24 h 250"/>
                  <a:gd name="T80" fmla="*/ 84 w 249"/>
                  <a:gd name="T81" fmla="*/ 5 h 250"/>
                  <a:gd name="T82" fmla="*/ 123 w 249"/>
                  <a:gd name="T83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9" h="250">
                    <a:moveTo>
                      <a:pt x="123" y="31"/>
                    </a:moveTo>
                    <a:lnTo>
                      <a:pt x="93" y="35"/>
                    </a:lnTo>
                    <a:lnTo>
                      <a:pt x="70" y="49"/>
                    </a:lnTo>
                    <a:lnTo>
                      <a:pt x="49" y="68"/>
                    </a:lnTo>
                    <a:lnTo>
                      <a:pt x="37" y="96"/>
                    </a:lnTo>
                    <a:lnTo>
                      <a:pt x="35" y="124"/>
                    </a:lnTo>
                    <a:lnTo>
                      <a:pt x="37" y="154"/>
                    </a:lnTo>
                    <a:lnTo>
                      <a:pt x="49" y="182"/>
                    </a:lnTo>
                    <a:lnTo>
                      <a:pt x="70" y="201"/>
                    </a:lnTo>
                    <a:lnTo>
                      <a:pt x="93" y="215"/>
                    </a:lnTo>
                    <a:lnTo>
                      <a:pt x="123" y="220"/>
                    </a:lnTo>
                    <a:lnTo>
                      <a:pt x="154" y="215"/>
                    </a:lnTo>
                    <a:lnTo>
                      <a:pt x="179" y="201"/>
                    </a:lnTo>
                    <a:lnTo>
                      <a:pt x="198" y="182"/>
                    </a:lnTo>
                    <a:lnTo>
                      <a:pt x="210" y="154"/>
                    </a:lnTo>
                    <a:lnTo>
                      <a:pt x="214" y="124"/>
                    </a:lnTo>
                    <a:lnTo>
                      <a:pt x="210" y="96"/>
                    </a:lnTo>
                    <a:lnTo>
                      <a:pt x="198" y="68"/>
                    </a:lnTo>
                    <a:lnTo>
                      <a:pt x="179" y="49"/>
                    </a:lnTo>
                    <a:lnTo>
                      <a:pt x="154" y="35"/>
                    </a:lnTo>
                    <a:lnTo>
                      <a:pt x="123" y="31"/>
                    </a:lnTo>
                    <a:close/>
                    <a:moveTo>
                      <a:pt x="123" y="0"/>
                    </a:moveTo>
                    <a:lnTo>
                      <a:pt x="165" y="5"/>
                    </a:lnTo>
                    <a:lnTo>
                      <a:pt x="200" y="24"/>
                    </a:lnTo>
                    <a:lnTo>
                      <a:pt x="226" y="49"/>
                    </a:lnTo>
                    <a:lnTo>
                      <a:pt x="242" y="84"/>
                    </a:lnTo>
                    <a:lnTo>
                      <a:pt x="249" y="124"/>
                    </a:lnTo>
                    <a:lnTo>
                      <a:pt x="242" y="166"/>
                    </a:lnTo>
                    <a:lnTo>
                      <a:pt x="226" y="201"/>
                    </a:lnTo>
                    <a:lnTo>
                      <a:pt x="200" y="227"/>
                    </a:lnTo>
                    <a:lnTo>
                      <a:pt x="165" y="245"/>
                    </a:lnTo>
                    <a:lnTo>
                      <a:pt x="123" y="250"/>
                    </a:lnTo>
                    <a:lnTo>
                      <a:pt x="84" y="245"/>
                    </a:lnTo>
                    <a:lnTo>
                      <a:pt x="49" y="227"/>
                    </a:lnTo>
                    <a:lnTo>
                      <a:pt x="23" y="201"/>
                    </a:lnTo>
                    <a:lnTo>
                      <a:pt x="5" y="166"/>
                    </a:lnTo>
                    <a:lnTo>
                      <a:pt x="0" y="124"/>
                    </a:lnTo>
                    <a:lnTo>
                      <a:pt x="5" y="84"/>
                    </a:lnTo>
                    <a:lnTo>
                      <a:pt x="23" y="49"/>
                    </a:lnTo>
                    <a:lnTo>
                      <a:pt x="49" y="24"/>
                    </a:lnTo>
                    <a:lnTo>
                      <a:pt x="84" y="5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21" name="Freeform 22"/>
              <p:cNvSpPr>
                <a:spLocks/>
              </p:cNvSpPr>
              <p:nvPr userDrawn="1"/>
            </p:nvSpPr>
            <p:spPr bwMode="auto">
              <a:xfrm>
                <a:off x="7718425" y="4773613"/>
                <a:ext cx="328613" cy="381000"/>
              </a:xfrm>
              <a:custGeom>
                <a:avLst/>
                <a:gdLst>
                  <a:gd name="T0" fmla="*/ 0 w 207"/>
                  <a:gd name="T1" fmla="*/ 0 h 240"/>
                  <a:gd name="T2" fmla="*/ 42 w 207"/>
                  <a:gd name="T3" fmla="*/ 0 h 240"/>
                  <a:gd name="T4" fmla="*/ 172 w 207"/>
                  <a:gd name="T5" fmla="*/ 198 h 240"/>
                  <a:gd name="T6" fmla="*/ 174 w 207"/>
                  <a:gd name="T7" fmla="*/ 198 h 240"/>
                  <a:gd name="T8" fmla="*/ 174 w 207"/>
                  <a:gd name="T9" fmla="*/ 0 h 240"/>
                  <a:gd name="T10" fmla="*/ 207 w 207"/>
                  <a:gd name="T11" fmla="*/ 0 h 240"/>
                  <a:gd name="T12" fmla="*/ 207 w 207"/>
                  <a:gd name="T13" fmla="*/ 240 h 240"/>
                  <a:gd name="T14" fmla="*/ 165 w 207"/>
                  <a:gd name="T15" fmla="*/ 240 h 240"/>
                  <a:gd name="T16" fmla="*/ 32 w 207"/>
                  <a:gd name="T17" fmla="*/ 42 h 240"/>
                  <a:gd name="T18" fmla="*/ 32 w 207"/>
                  <a:gd name="T19" fmla="*/ 42 h 240"/>
                  <a:gd name="T20" fmla="*/ 32 w 207"/>
                  <a:gd name="T21" fmla="*/ 240 h 240"/>
                  <a:gd name="T22" fmla="*/ 0 w 207"/>
                  <a:gd name="T23" fmla="*/ 240 h 240"/>
                  <a:gd name="T24" fmla="*/ 0 w 207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7" h="240">
                    <a:moveTo>
                      <a:pt x="0" y="0"/>
                    </a:moveTo>
                    <a:lnTo>
                      <a:pt x="42" y="0"/>
                    </a:lnTo>
                    <a:lnTo>
                      <a:pt x="172" y="198"/>
                    </a:lnTo>
                    <a:lnTo>
                      <a:pt x="174" y="198"/>
                    </a:lnTo>
                    <a:lnTo>
                      <a:pt x="174" y="0"/>
                    </a:lnTo>
                    <a:lnTo>
                      <a:pt x="207" y="0"/>
                    </a:lnTo>
                    <a:lnTo>
                      <a:pt x="207" y="240"/>
                    </a:lnTo>
                    <a:lnTo>
                      <a:pt x="165" y="240"/>
                    </a:lnTo>
                    <a:lnTo>
                      <a:pt x="32" y="42"/>
                    </a:lnTo>
                    <a:lnTo>
                      <a:pt x="32" y="42"/>
                    </a:lnTo>
                    <a:lnTo>
                      <a:pt x="32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22" name="Freeform 23"/>
              <p:cNvSpPr>
                <a:spLocks/>
              </p:cNvSpPr>
              <p:nvPr userDrawn="1"/>
            </p:nvSpPr>
            <p:spPr bwMode="auto">
              <a:xfrm>
                <a:off x="8131175" y="4773613"/>
                <a:ext cx="328613" cy="381000"/>
              </a:xfrm>
              <a:custGeom>
                <a:avLst/>
                <a:gdLst>
                  <a:gd name="T0" fmla="*/ 0 w 207"/>
                  <a:gd name="T1" fmla="*/ 0 h 240"/>
                  <a:gd name="T2" fmla="*/ 42 w 207"/>
                  <a:gd name="T3" fmla="*/ 0 h 240"/>
                  <a:gd name="T4" fmla="*/ 175 w 207"/>
                  <a:gd name="T5" fmla="*/ 198 h 240"/>
                  <a:gd name="T6" fmla="*/ 175 w 207"/>
                  <a:gd name="T7" fmla="*/ 198 h 240"/>
                  <a:gd name="T8" fmla="*/ 175 w 207"/>
                  <a:gd name="T9" fmla="*/ 0 h 240"/>
                  <a:gd name="T10" fmla="*/ 207 w 207"/>
                  <a:gd name="T11" fmla="*/ 0 h 240"/>
                  <a:gd name="T12" fmla="*/ 207 w 207"/>
                  <a:gd name="T13" fmla="*/ 240 h 240"/>
                  <a:gd name="T14" fmla="*/ 166 w 207"/>
                  <a:gd name="T15" fmla="*/ 240 h 240"/>
                  <a:gd name="T16" fmla="*/ 33 w 207"/>
                  <a:gd name="T17" fmla="*/ 42 h 240"/>
                  <a:gd name="T18" fmla="*/ 33 w 207"/>
                  <a:gd name="T19" fmla="*/ 42 h 240"/>
                  <a:gd name="T20" fmla="*/ 33 w 207"/>
                  <a:gd name="T21" fmla="*/ 240 h 240"/>
                  <a:gd name="T22" fmla="*/ 0 w 207"/>
                  <a:gd name="T23" fmla="*/ 240 h 240"/>
                  <a:gd name="T24" fmla="*/ 0 w 207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7" h="240">
                    <a:moveTo>
                      <a:pt x="0" y="0"/>
                    </a:moveTo>
                    <a:lnTo>
                      <a:pt x="42" y="0"/>
                    </a:lnTo>
                    <a:lnTo>
                      <a:pt x="175" y="198"/>
                    </a:lnTo>
                    <a:lnTo>
                      <a:pt x="175" y="198"/>
                    </a:lnTo>
                    <a:lnTo>
                      <a:pt x="175" y="0"/>
                    </a:lnTo>
                    <a:lnTo>
                      <a:pt x="207" y="0"/>
                    </a:lnTo>
                    <a:lnTo>
                      <a:pt x="207" y="240"/>
                    </a:lnTo>
                    <a:lnTo>
                      <a:pt x="166" y="240"/>
                    </a:lnTo>
                    <a:lnTo>
                      <a:pt x="33" y="42"/>
                    </a:lnTo>
                    <a:lnTo>
                      <a:pt x="33" y="42"/>
                    </a:lnTo>
                    <a:lnTo>
                      <a:pt x="33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23" name="Freeform 24"/>
              <p:cNvSpPr>
                <a:spLocks/>
              </p:cNvSpPr>
              <p:nvPr userDrawn="1"/>
            </p:nvSpPr>
            <p:spPr bwMode="auto">
              <a:xfrm>
                <a:off x="8559800" y="4773613"/>
                <a:ext cx="252413" cy="381000"/>
              </a:xfrm>
              <a:custGeom>
                <a:avLst/>
                <a:gdLst>
                  <a:gd name="T0" fmla="*/ 0 w 159"/>
                  <a:gd name="T1" fmla="*/ 0 h 240"/>
                  <a:gd name="T2" fmla="*/ 154 w 159"/>
                  <a:gd name="T3" fmla="*/ 0 h 240"/>
                  <a:gd name="T4" fmla="*/ 154 w 159"/>
                  <a:gd name="T5" fmla="*/ 30 h 240"/>
                  <a:gd name="T6" fmla="*/ 31 w 159"/>
                  <a:gd name="T7" fmla="*/ 30 h 240"/>
                  <a:gd name="T8" fmla="*/ 31 w 159"/>
                  <a:gd name="T9" fmla="*/ 103 h 240"/>
                  <a:gd name="T10" fmla="*/ 145 w 159"/>
                  <a:gd name="T11" fmla="*/ 103 h 240"/>
                  <a:gd name="T12" fmla="*/ 145 w 159"/>
                  <a:gd name="T13" fmla="*/ 133 h 240"/>
                  <a:gd name="T14" fmla="*/ 31 w 159"/>
                  <a:gd name="T15" fmla="*/ 133 h 240"/>
                  <a:gd name="T16" fmla="*/ 31 w 159"/>
                  <a:gd name="T17" fmla="*/ 210 h 240"/>
                  <a:gd name="T18" fmla="*/ 159 w 159"/>
                  <a:gd name="T19" fmla="*/ 210 h 240"/>
                  <a:gd name="T20" fmla="*/ 159 w 159"/>
                  <a:gd name="T21" fmla="*/ 240 h 240"/>
                  <a:gd name="T22" fmla="*/ 0 w 159"/>
                  <a:gd name="T23" fmla="*/ 240 h 240"/>
                  <a:gd name="T24" fmla="*/ 0 w 159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9" h="240">
                    <a:moveTo>
                      <a:pt x="0" y="0"/>
                    </a:moveTo>
                    <a:lnTo>
                      <a:pt x="154" y="0"/>
                    </a:lnTo>
                    <a:lnTo>
                      <a:pt x="154" y="30"/>
                    </a:lnTo>
                    <a:lnTo>
                      <a:pt x="31" y="30"/>
                    </a:lnTo>
                    <a:lnTo>
                      <a:pt x="31" y="103"/>
                    </a:lnTo>
                    <a:lnTo>
                      <a:pt x="145" y="103"/>
                    </a:lnTo>
                    <a:lnTo>
                      <a:pt x="145" y="133"/>
                    </a:lnTo>
                    <a:lnTo>
                      <a:pt x="31" y="133"/>
                    </a:lnTo>
                    <a:lnTo>
                      <a:pt x="31" y="210"/>
                    </a:lnTo>
                    <a:lnTo>
                      <a:pt x="159" y="210"/>
                    </a:lnTo>
                    <a:lnTo>
                      <a:pt x="159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24" name="Freeform 25"/>
              <p:cNvSpPr>
                <a:spLocks/>
              </p:cNvSpPr>
              <p:nvPr userDrawn="1"/>
            </p:nvSpPr>
            <p:spPr bwMode="auto">
              <a:xfrm>
                <a:off x="8863013" y="4765676"/>
                <a:ext cx="336550" cy="396875"/>
              </a:xfrm>
              <a:custGeom>
                <a:avLst/>
                <a:gdLst>
                  <a:gd name="T0" fmla="*/ 123 w 212"/>
                  <a:gd name="T1" fmla="*/ 0 h 250"/>
                  <a:gd name="T2" fmla="*/ 156 w 212"/>
                  <a:gd name="T3" fmla="*/ 3 h 250"/>
                  <a:gd name="T4" fmla="*/ 184 w 212"/>
                  <a:gd name="T5" fmla="*/ 17 h 250"/>
                  <a:gd name="T6" fmla="*/ 207 w 212"/>
                  <a:gd name="T7" fmla="*/ 38 h 250"/>
                  <a:gd name="T8" fmla="*/ 179 w 212"/>
                  <a:gd name="T9" fmla="*/ 56 h 250"/>
                  <a:gd name="T10" fmla="*/ 165 w 212"/>
                  <a:gd name="T11" fmla="*/ 42 h 250"/>
                  <a:gd name="T12" fmla="*/ 144 w 212"/>
                  <a:gd name="T13" fmla="*/ 33 h 250"/>
                  <a:gd name="T14" fmla="*/ 123 w 212"/>
                  <a:gd name="T15" fmla="*/ 31 h 250"/>
                  <a:gd name="T16" fmla="*/ 93 w 212"/>
                  <a:gd name="T17" fmla="*/ 35 h 250"/>
                  <a:gd name="T18" fmla="*/ 68 w 212"/>
                  <a:gd name="T19" fmla="*/ 49 h 250"/>
                  <a:gd name="T20" fmla="*/ 49 w 212"/>
                  <a:gd name="T21" fmla="*/ 70 h 250"/>
                  <a:gd name="T22" fmla="*/ 37 w 212"/>
                  <a:gd name="T23" fmla="*/ 96 h 250"/>
                  <a:gd name="T24" fmla="*/ 33 w 212"/>
                  <a:gd name="T25" fmla="*/ 126 h 250"/>
                  <a:gd name="T26" fmla="*/ 37 w 212"/>
                  <a:gd name="T27" fmla="*/ 157 h 250"/>
                  <a:gd name="T28" fmla="*/ 49 w 212"/>
                  <a:gd name="T29" fmla="*/ 182 h 250"/>
                  <a:gd name="T30" fmla="*/ 68 w 212"/>
                  <a:gd name="T31" fmla="*/ 201 h 250"/>
                  <a:gd name="T32" fmla="*/ 93 w 212"/>
                  <a:gd name="T33" fmla="*/ 215 h 250"/>
                  <a:gd name="T34" fmla="*/ 123 w 212"/>
                  <a:gd name="T35" fmla="*/ 220 h 250"/>
                  <a:gd name="T36" fmla="*/ 147 w 212"/>
                  <a:gd name="T37" fmla="*/ 217 h 250"/>
                  <a:gd name="T38" fmla="*/ 168 w 212"/>
                  <a:gd name="T39" fmla="*/ 206 h 250"/>
                  <a:gd name="T40" fmla="*/ 184 w 212"/>
                  <a:gd name="T41" fmla="*/ 189 h 250"/>
                  <a:gd name="T42" fmla="*/ 212 w 212"/>
                  <a:gd name="T43" fmla="*/ 208 h 250"/>
                  <a:gd name="T44" fmla="*/ 205 w 212"/>
                  <a:gd name="T45" fmla="*/ 217 h 250"/>
                  <a:gd name="T46" fmla="*/ 193 w 212"/>
                  <a:gd name="T47" fmla="*/ 229 h 250"/>
                  <a:gd name="T48" fmla="*/ 175 w 212"/>
                  <a:gd name="T49" fmla="*/ 238 h 250"/>
                  <a:gd name="T50" fmla="*/ 151 w 212"/>
                  <a:gd name="T51" fmla="*/ 248 h 250"/>
                  <a:gd name="T52" fmla="*/ 121 w 212"/>
                  <a:gd name="T53" fmla="*/ 250 h 250"/>
                  <a:gd name="T54" fmla="*/ 86 w 212"/>
                  <a:gd name="T55" fmla="*/ 245 h 250"/>
                  <a:gd name="T56" fmla="*/ 56 w 212"/>
                  <a:gd name="T57" fmla="*/ 231 h 250"/>
                  <a:gd name="T58" fmla="*/ 33 w 212"/>
                  <a:gd name="T59" fmla="*/ 213 h 250"/>
                  <a:gd name="T60" fmla="*/ 14 w 212"/>
                  <a:gd name="T61" fmla="*/ 187 h 250"/>
                  <a:gd name="T62" fmla="*/ 2 w 212"/>
                  <a:gd name="T63" fmla="*/ 157 h 250"/>
                  <a:gd name="T64" fmla="*/ 0 w 212"/>
                  <a:gd name="T65" fmla="*/ 126 h 250"/>
                  <a:gd name="T66" fmla="*/ 5 w 212"/>
                  <a:gd name="T67" fmla="*/ 84 h 250"/>
                  <a:gd name="T68" fmla="*/ 21 w 212"/>
                  <a:gd name="T69" fmla="*/ 49 h 250"/>
                  <a:gd name="T70" fmla="*/ 49 w 212"/>
                  <a:gd name="T71" fmla="*/ 24 h 250"/>
                  <a:gd name="T72" fmla="*/ 82 w 212"/>
                  <a:gd name="T73" fmla="*/ 5 h 250"/>
                  <a:gd name="T74" fmla="*/ 123 w 212"/>
                  <a:gd name="T75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12" h="250">
                    <a:moveTo>
                      <a:pt x="123" y="0"/>
                    </a:moveTo>
                    <a:lnTo>
                      <a:pt x="156" y="3"/>
                    </a:lnTo>
                    <a:lnTo>
                      <a:pt x="184" y="17"/>
                    </a:lnTo>
                    <a:lnTo>
                      <a:pt x="207" y="38"/>
                    </a:lnTo>
                    <a:lnTo>
                      <a:pt x="179" y="56"/>
                    </a:lnTo>
                    <a:lnTo>
                      <a:pt x="165" y="42"/>
                    </a:lnTo>
                    <a:lnTo>
                      <a:pt x="144" y="33"/>
                    </a:lnTo>
                    <a:lnTo>
                      <a:pt x="123" y="31"/>
                    </a:lnTo>
                    <a:lnTo>
                      <a:pt x="93" y="35"/>
                    </a:lnTo>
                    <a:lnTo>
                      <a:pt x="68" y="49"/>
                    </a:lnTo>
                    <a:lnTo>
                      <a:pt x="49" y="70"/>
                    </a:lnTo>
                    <a:lnTo>
                      <a:pt x="37" y="96"/>
                    </a:lnTo>
                    <a:lnTo>
                      <a:pt x="33" y="126"/>
                    </a:lnTo>
                    <a:lnTo>
                      <a:pt x="37" y="157"/>
                    </a:lnTo>
                    <a:lnTo>
                      <a:pt x="49" y="182"/>
                    </a:lnTo>
                    <a:lnTo>
                      <a:pt x="68" y="201"/>
                    </a:lnTo>
                    <a:lnTo>
                      <a:pt x="93" y="215"/>
                    </a:lnTo>
                    <a:lnTo>
                      <a:pt x="123" y="220"/>
                    </a:lnTo>
                    <a:lnTo>
                      <a:pt x="147" y="217"/>
                    </a:lnTo>
                    <a:lnTo>
                      <a:pt x="168" y="206"/>
                    </a:lnTo>
                    <a:lnTo>
                      <a:pt x="184" y="189"/>
                    </a:lnTo>
                    <a:lnTo>
                      <a:pt x="212" y="208"/>
                    </a:lnTo>
                    <a:lnTo>
                      <a:pt x="205" y="217"/>
                    </a:lnTo>
                    <a:lnTo>
                      <a:pt x="193" y="229"/>
                    </a:lnTo>
                    <a:lnTo>
                      <a:pt x="175" y="238"/>
                    </a:lnTo>
                    <a:lnTo>
                      <a:pt x="151" y="248"/>
                    </a:lnTo>
                    <a:lnTo>
                      <a:pt x="121" y="250"/>
                    </a:lnTo>
                    <a:lnTo>
                      <a:pt x="86" y="245"/>
                    </a:lnTo>
                    <a:lnTo>
                      <a:pt x="56" y="231"/>
                    </a:lnTo>
                    <a:lnTo>
                      <a:pt x="33" y="213"/>
                    </a:lnTo>
                    <a:lnTo>
                      <a:pt x="14" y="187"/>
                    </a:lnTo>
                    <a:lnTo>
                      <a:pt x="2" y="157"/>
                    </a:lnTo>
                    <a:lnTo>
                      <a:pt x="0" y="126"/>
                    </a:lnTo>
                    <a:lnTo>
                      <a:pt x="5" y="84"/>
                    </a:lnTo>
                    <a:lnTo>
                      <a:pt x="21" y="49"/>
                    </a:lnTo>
                    <a:lnTo>
                      <a:pt x="49" y="24"/>
                    </a:lnTo>
                    <a:lnTo>
                      <a:pt x="82" y="5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25" name="Freeform 26"/>
              <p:cNvSpPr>
                <a:spLocks/>
              </p:cNvSpPr>
              <p:nvPr userDrawn="1"/>
            </p:nvSpPr>
            <p:spPr bwMode="auto">
              <a:xfrm>
                <a:off x="9218613" y="4773613"/>
                <a:ext cx="295275" cy="381000"/>
              </a:xfrm>
              <a:custGeom>
                <a:avLst/>
                <a:gdLst>
                  <a:gd name="T0" fmla="*/ 0 w 186"/>
                  <a:gd name="T1" fmla="*/ 0 h 240"/>
                  <a:gd name="T2" fmla="*/ 186 w 186"/>
                  <a:gd name="T3" fmla="*/ 0 h 240"/>
                  <a:gd name="T4" fmla="*/ 186 w 186"/>
                  <a:gd name="T5" fmla="*/ 30 h 240"/>
                  <a:gd name="T6" fmla="*/ 109 w 186"/>
                  <a:gd name="T7" fmla="*/ 30 h 240"/>
                  <a:gd name="T8" fmla="*/ 109 w 186"/>
                  <a:gd name="T9" fmla="*/ 240 h 240"/>
                  <a:gd name="T10" fmla="*/ 76 w 186"/>
                  <a:gd name="T11" fmla="*/ 240 h 240"/>
                  <a:gd name="T12" fmla="*/ 76 w 186"/>
                  <a:gd name="T13" fmla="*/ 30 h 240"/>
                  <a:gd name="T14" fmla="*/ 0 w 186"/>
                  <a:gd name="T15" fmla="*/ 30 h 240"/>
                  <a:gd name="T16" fmla="*/ 0 w 186"/>
                  <a:gd name="T17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6" h="240">
                    <a:moveTo>
                      <a:pt x="0" y="0"/>
                    </a:moveTo>
                    <a:lnTo>
                      <a:pt x="186" y="0"/>
                    </a:lnTo>
                    <a:lnTo>
                      <a:pt x="186" y="30"/>
                    </a:lnTo>
                    <a:lnTo>
                      <a:pt x="109" y="30"/>
                    </a:lnTo>
                    <a:lnTo>
                      <a:pt x="109" y="240"/>
                    </a:lnTo>
                    <a:lnTo>
                      <a:pt x="76" y="240"/>
                    </a:lnTo>
                    <a:lnTo>
                      <a:pt x="76" y="30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26" name="Rectangle 27"/>
              <p:cNvSpPr>
                <a:spLocks noChangeArrowheads="1"/>
              </p:cNvSpPr>
              <p:nvPr userDrawn="1"/>
            </p:nvSpPr>
            <p:spPr bwMode="auto">
              <a:xfrm>
                <a:off x="9569450" y="4773613"/>
                <a:ext cx="50800" cy="381000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27" name="Freeform 28"/>
              <p:cNvSpPr>
                <a:spLocks noEditPoints="1"/>
              </p:cNvSpPr>
              <p:nvPr userDrawn="1"/>
            </p:nvSpPr>
            <p:spPr bwMode="auto">
              <a:xfrm>
                <a:off x="9683750" y="4765676"/>
                <a:ext cx="395288" cy="396875"/>
              </a:xfrm>
              <a:custGeom>
                <a:avLst/>
                <a:gdLst>
                  <a:gd name="T0" fmla="*/ 125 w 249"/>
                  <a:gd name="T1" fmla="*/ 31 h 250"/>
                  <a:gd name="T2" fmla="*/ 95 w 249"/>
                  <a:gd name="T3" fmla="*/ 35 h 250"/>
                  <a:gd name="T4" fmla="*/ 70 w 249"/>
                  <a:gd name="T5" fmla="*/ 49 h 250"/>
                  <a:gd name="T6" fmla="*/ 51 w 249"/>
                  <a:gd name="T7" fmla="*/ 68 h 250"/>
                  <a:gd name="T8" fmla="*/ 39 w 249"/>
                  <a:gd name="T9" fmla="*/ 96 h 250"/>
                  <a:gd name="T10" fmla="*/ 35 w 249"/>
                  <a:gd name="T11" fmla="*/ 124 h 250"/>
                  <a:gd name="T12" fmla="*/ 39 w 249"/>
                  <a:gd name="T13" fmla="*/ 154 h 250"/>
                  <a:gd name="T14" fmla="*/ 51 w 249"/>
                  <a:gd name="T15" fmla="*/ 182 h 250"/>
                  <a:gd name="T16" fmla="*/ 70 w 249"/>
                  <a:gd name="T17" fmla="*/ 201 h 250"/>
                  <a:gd name="T18" fmla="*/ 95 w 249"/>
                  <a:gd name="T19" fmla="*/ 215 h 250"/>
                  <a:gd name="T20" fmla="*/ 125 w 249"/>
                  <a:gd name="T21" fmla="*/ 220 h 250"/>
                  <a:gd name="T22" fmla="*/ 156 w 249"/>
                  <a:gd name="T23" fmla="*/ 215 h 250"/>
                  <a:gd name="T24" fmla="*/ 179 w 249"/>
                  <a:gd name="T25" fmla="*/ 201 h 250"/>
                  <a:gd name="T26" fmla="*/ 198 w 249"/>
                  <a:gd name="T27" fmla="*/ 182 h 250"/>
                  <a:gd name="T28" fmla="*/ 212 w 249"/>
                  <a:gd name="T29" fmla="*/ 154 h 250"/>
                  <a:gd name="T30" fmla="*/ 214 w 249"/>
                  <a:gd name="T31" fmla="*/ 124 h 250"/>
                  <a:gd name="T32" fmla="*/ 212 w 249"/>
                  <a:gd name="T33" fmla="*/ 96 h 250"/>
                  <a:gd name="T34" fmla="*/ 198 w 249"/>
                  <a:gd name="T35" fmla="*/ 68 h 250"/>
                  <a:gd name="T36" fmla="*/ 179 w 249"/>
                  <a:gd name="T37" fmla="*/ 49 h 250"/>
                  <a:gd name="T38" fmla="*/ 156 w 249"/>
                  <a:gd name="T39" fmla="*/ 35 h 250"/>
                  <a:gd name="T40" fmla="*/ 125 w 249"/>
                  <a:gd name="T41" fmla="*/ 31 h 250"/>
                  <a:gd name="T42" fmla="*/ 125 w 249"/>
                  <a:gd name="T43" fmla="*/ 0 h 250"/>
                  <a:gd name="T44" fmla="*/ 165 w 249"/>
                  <a:gd name="T45" fmla="*/ 5 h 250"/>
                  <a:gd name="T46" fmla="*/ 200 w 249"/>
                  <a:gd name="T47" fmla="*/ 24 h 250"/>
                  <a:gd name="T48" fmla="*/ 226 w 249"/>
                  <a:gd name="T49" fmla="*/ 49 h 250"/>
                  <a:gd name="T50" fmla="*/ 244 w 249"/>
                  <a:gd name="T51" fmla="*/ 84 h 250"/>
                  <a:gd name="T52" fmla="*/ 249 w 249"/>
                  <a:gd name="T53" fmla="*/ 124 h 250"/>
                  <a:gd name="T54" fmla="*/ 244 w 249"/>
                  <a:gd name="T55" fmla="*/ 166 h 250"/>
                  <a:gd name="T56" fmla="*/ 226 w 249"/>
                  <a:gd name="T57" fmla="*/ 201 h 250"/>
                  <a:gd name="T58" fmla="*/ 200 w 249"/>
                  <a:gd name="T59" fmla="*/ 227 h 250"/>
                  <a:gd name="T60" fmla="*/ 165 w 249"/>
                  <a:gd name="T61" fmla="*/ 245 h 250"/>
                  <a:gd name="T62" fmla="*/ 125 w 249"/>
                  <a:gd name="T63" fmla="*/ 250 h 250"/>
                  <a:gd name="T64" fmla="*/ 84 w 249"/>
                  <a:gd name="T65" fmla="*/ 245 h 250"/>
                  <a:gd name="T66" fmla="*/ 49 w 249"/>
                  <a:gd name="T67" fmla="*/ 227 h 250"/>
                  <a:gd name="T68" fmla="*/ 23 w 249"/>
                  <a:gd name="T69" fmla="*/ 201 h 250"/>
                  <a:gd name="T70" fmla="*/ 7 w 249"/>
                  <a:gd name="T71" fmla="*/ 166 h 250"/>
                  <a:gd name="T72" fmla="*/ 0 w 249"/>
                  <a:gd name="T73" fmla="*/ 124 h 250"/>
                  <a:gd name="T74" fmla="*/ 7 w 249"/>
                  <a:gd name="T75" fmla="*/ 84 h 250"/>
                  <a:gd name="T76" fmla="*/ 23 w 249"/>
                  <a:gd name="T77" fmla="*/ 49 h 250"/>
                  <a:gd name="T78" fmla="*/ 49 w 249"/>
                  <a:gd name="T79" fmla="*/ 24 h 250"/>
                  <a:gd name="T80" fmla="*/ 84 w 249"/>
                  <a:gd name="T81" fmla="*/ 5 h 250"/>
                  <a:gd name="T82" fmla="*/ 125 w 249"/>
                  <a:gd name="T83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9" h="250">
                    <a:moveTo>
                      <a:pt x="125" y="31"/>
                    </a:moveTo>
                    <a:lnTo>
                      <a:pt x="95" y="35"/>
                    </a:lnTo>
                    <a:lnTo>
                      <a:pt x="70" y="49"/>
                    </a:lnTo>
                    <a:lnTo>
                      <a:pt x="51" y="68"/>
                    </a:lnTo>
                    <a:lnTo>
                      <a:pt x="39" y="96"/>
                    </a:lnTo>
                    <a:lnTo>
                      <a:pt x="35" y="124"/>
                    </a:lnTo>
                    <a:lnTo>
                      <a:pt x="39" y="154"/>
                    </a:lnTo>
                    <a:lnTo>
                      <a:pt x="51" y="182"/>
                    </a:lnTo>
                    <a:lnTo>
                      <a:pt x="70" y="201"/>
                    </a:lnTo>
                    <a:lnTo>
                      <a:pt x="95" y="215"/>
                    </a:lnTo>
                    <a:lnTo>
                      <a:pt x="125" y="220"/>
                    </a:lnTo>
                    <a:lnTo>
                      <a:pt x="156" y="215"/>
                    </a:lnTo>
                    <a:lnTo>
                      <a:pt x="179" y="201"/>
                    </a:lnTo>
                    <a:lnTo>
                      <a:pt x="198" y="182"/>
                    </a:lnTo>
                    <a:lnTo>
                      <a:pt x="212" y="154"/>
                    </a:lnTo>
                    <a:lnTo>
                      <a:pt x="214" y="124"/>
                    </a:lnTo>
                    <a:lnTo>
                      <a:pt x="212" y="96"/>
                    </a:lnTo>
                    <a:lnTo>
                      <a:pt x="198" y="68"/>
                    </a:lnTo>
                    <a:lnTo>
                      <a:pt x="179" y="49"/>
                    </a:lnTo>
                    <a:lnTo>
                      <a:pt x="156" y="35"/>
                    </a:lnTo>
                    <a:lnTo>
                      <a:pt x="125" y="31"/>
                    </a:lnTo>
                    <a:close/>
                    <a:moveTo>
                      <a:pt x="125" y="0"/>
                    </a:moveTo>
                    <a:lnTo>
                      <a:pt x="165" y="5"/>
                    </a:lnTo>
                    <a:lnTo>
                      <a:pt x="200" y="24"/>
                    </a:lnTo>
                    <a:lnTo>
                      <a:pt x="226" y="49"/>
                    </a:lnTo>
                    <a:lnTo>
                      <a:pt x="244" y="84"/>
                    </a:lnTo>
                    <a:lnTo>
                      <a:pt x="249" y="124"/>
                    </a:lnTo>
                    <a:lnTo>
                      <a:pt x="244" y="166"/>
                    </a:lnTo>
                    <a:lnTo>
                      <a:pt x="226" y="201"/>
                    </a:lnTo>
                    <a:lnTo>
                      <a:pt x="200" y="227"/>
                    </a:lnTo>
                    <a:lnTo>
                      <a:pt x="165" y="245"/>
                    </a:lnTo>
                    <a:lnTo>
                      <a:pt x="125" y="250"/>
                    </a:lnTo>
                    <a:lnTo>
                      <a:pt x="84" y="245"/>
                    </a:lnTo>
                    <a:lnTo>
                      <a:pt x="49" y="227"/>
                    </a:lnTo>
                    <a:lnTo>
                      <a:pt x="23" y="201"/>
                    </a:lnTo>
                    <a:lnTo>
                      <a:pt x="7" y="166"/>
                    </a:lnTo>
                    <a:lnTo>
                      <a:pt x="0" y="124"/>
                    </a:lnTo>
                    <a:lnTo>
                      <a:pt x="7" y="84"/>
                    </a:lnTo>
                    <a:lnTo>
                      <a:pt x="23" y="49"/>
                    </a:lnTo>
                    <a:lnTo>
                      <a:pt x="49" y="24"/>
                    </a:lnTo>
                    <a:lnTo>
                      <a:pt x="84" y="5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28" name="Freeform 29"/>
              <p:cNvSpPr>
                <a:spLocks/>
              </p:cNvSpPr>
              <p:nvPr userDrawn="1"/>
            </p:nvSpPr>
            <p:spPr bwMode="auto">
              <a:xfrm>
                <a:off x="10152063" y="4773613"/>
                <a:ext cx="328613" cy="381000"/>
              </a:xfrm>
              <a:custGeom>
                <a:avLst/>
                <a:gdLst>
                  <a:gd name="T0" fmla="*/ 0 w 207"/>
                  <a:gd name="T1" fmla="*/ 0 h 240"/>
                  <a:gd name="T2" fmla="*/ 42 w 207"/>
                  <a:gd name="T3" fmla="*/ 0 h 240"/>
                  <a:gd name="T4" fmla="*/ 175 w 207"/>
                  <a:gd name="T5" fmla="*/ 198 h 240"/>
                  <a:gd name="T6" fmla="*/ 175 w 207"/>
                  <a:gd name="T7" fmla="*/ 198 h 240"/>
                  <a:gd name="T8" fmla="*/ 175 w 207"/>
                  <a:gd name="T9" fmla="*/ 0 h 240"/>
                  <a:gd name="T10" fmla="*/ 207 w 207"/>
                  <a:gd name="T11" fmla="*/ 0 h 240"/>
                  <a:gd name="T12" fmla="*/ 207 w 207"/>
                  <a:gd name="T13" fmla="*/ 240 h 240"/>
                  <a:gd name="T14" fmla="*/ 166 w 207"/>
                  <a:gd name="T15" fmla="*/ 240 h 240"/>
                  <a:gd name="T16" fmla="*/ 33 w 207"/>
                  <a:gd name="T17" fmla="*/ 42 h 240"/>
                  <a:gd name="T18" fmla="*/ 33 w 207"/>
                  <a:gd name="T19" fmla="*/ 42 h 240"/>
                  <a:gd name="T20" fmla="*/ 33 w 207"/>
                  <a:gd name="T21" fmla="*/ 240 h 240"/>
                  <a:gd name="T22" fmla="*/ 0 w 207"/>
                  <a:gd name="T23" fmla="*/ 240 h 240"/>
                  <a:gd name="T24" fmla="*/ 0 w 207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7" h="240">
                    <a:moveTo>
                      <a:pt x="0" y="0"/>
                    </a:moveTo>
                    <a:lnTo>
                      <a:pt x="42" y="0"/>
                    </a:lnTo>
                    <a:lnTo>
                      <a:pt x="175" y="198"/>
                    </a:lnTo>
                    <a:lnTo>
                      <a:pt x="175" y="198"/>
                    </a:lnTo>
                    <a:lnTo>
                      <a:pt x="175" y="0"/>
                    </a:lnTo>
                    <a:lnTo>
                      <a:pt x="207" y="0"/>
                    </a:lnTo>
                    <a:lnTo>
                      <a:pt x="207" y="240"/>
                    </a:lnTo>
                    <a:lnTo>
                      <a:pt x="166" y="240"/>
                    </a:lnTo>
                    <a:lnTo>
                      <a:pt x="33" y="42"/>
                    </a:lnTo>
                    <a:lnTo>
                      <a:pt x="33" y="42"/>
                    </a:lnTo>
                    <a:lnTo>
                      <a:pt x="33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29" name="Freeform 30"/>
              <p:cNvSpPr>
                <a:spLocks/>
              </p:cNvSpPr>
              <p:nvPr userDrawn="1"/>
            </p:nvSpPr>
            <p:spPr bwMode="auto">
              <a:xfrm>
                <a:off x="10547350" y="4765676"/>
                <a:ext cx="252413" cy="396875"/>
              </a:xfrm>
              <a:custGeom>
                <a:avLst/>
                <a:gdLst>
                  <a:gd name="T0" fmla="*/ 89 w 159"/>
                  <a:gd name="T1" fmla="*/ 0 h 250"/>
                  <a:gd name="T2" fmla="*/ 114 w 159"/>
                  <a:gd name="T3" fmla="*/ 3 h 250"/>
                  <a:gd name="T4" fmla="*/ 138 w 159"/>
                  <a:gd name="T5" fmla="*/ 10 h 250"/>
                  <a:gd name="T6" fmla="*/ 156 w 159"/>
                  <a:gd name="T7" fmla="*/ 26 h 250"/>
                  <a:gd name="T8" fmla="*/ 131 w 159"/>
                  <a:gd name="T9" fmla="*/ 52 h 250"/>
                  <a:gd name="T10" fmla="*/ 114 w 159"/>
                  <a:gd name="T11" fmla="*/ 35 h 250"/>
                  <a:gd name="T12" fmla="*/ 89 w 159"/>
                  <a:gd name="T13" fmla="*/ 31 h 250"/>
                  <a:gd name="T14" fmla="*/ 66 w 159"/>
                  <a:gd name="T15" fmla="*/ 33 h 250"/>
                  <a:gd name="T16" fmla="*/ 52 w 159"/>
                  <a:gd name="T17" fmla="*/ 42 h 250"/>
                  <a:gd name="T18" fmla="*/ 45 w 159"/>
                  <a:gd name="T19" fmla="*/ 54 h 250"/>
                  <a:gd name="T20" fmla="*/ 42 w 159"/>
                  <a:gd name="T21" fmla="*/ 66 h 250"/>
                  <a:gd name="T22" fmla="*/ 47 w 159"/>
                  <a:gd name="T23" fmla="*/ 84 h 250"/>
                  <a:gd name="T24" fmla="*/ 56 w 159"/>
                  <a:gd name="T25" fmla="*/ 94 h 250"/>
                  <a:gd name="T26" fmla="*/ 73 w 159"/>
                  <a:gd name="T27" fmla="*/ 103 h 250"/>
                  <a:gd name="T28" fmla="*/ 91 w 159"/>
                  <a:gd name="T29" fmla="*/ 110 h 250"/>
                  <a:gd name="T30" fmla="*/ 110 w 159"/>
                  <a:gd name="T31" fmla="*/ 115 h 250"/>
                  <a:gd name="T32" fmla="*/ 128 w 159"/>
                  <a:gd name="T33" fmla="*/ 124 h 250"/>
                  <a:gd name="T34" fmla="*/ 145 w 159"/>
                  <a:gd name="T35" fmla="*/ 136 h 250"/>
                  <a:gd name="T36" fmla="*/ 156 w 159"/>
                  <a:gd name="T37" fmla="*/ 152 h 250"/>
                  <a:gd name="T38" fmla="*/ 159 w 159"/>
                  <a:gd name="T39" fmla="*/ 178 h 250"/>
                  <a:gd name="T40" fmla="*/ 156 w 159"/>
                  <a:gd name="T41" fmla="*/ 203 h 250"/>
                  <a:gd name="T42" fmla="*/ 145 w 159"/>
                  <a:gd name="T43" fmla="*/ 222 h 250"/>
                  <a:gd name="T44" fmla="*/ 126 w 159"/>
                  <a:gd name="T45" fmla="*/ 238 h 250"/>
                  <a:gd name="T46" fmla="*/ 103 w 159"/>
                  <a:gd name="T47" fmla="*/ 248 h 250"/>
                  <a:gd name="T48" fmla="*/ 77 w 159"/>
                  <a:gd name="T49" fmla="*/ 250 h 250"/>
                  <a:gd name="T50" fmla="*/ 47 w 159"/>
                  <a:gd name="T51" fmla="*/ 248 h 250"/>
                  <a:gd name="T52" fmla="*/ 21 w 159"/>
                  <a:gd name="T53" fmla="*/ 236 h 250"/>
                  <a:gd name="T54" fmla="*/ 0 w 159"/>
                  <a:gd name="T55" fmla="*/ 217 h 250"/>
                  <a:gd name="T56" fmla="*/ 26 w 159"/>
                  <a:gd name="T57" fmla="*/ 194 h 250"/>
                  <a:gd name="T58" fmla="*/ 40 w 159"/>
                  <a:gd name="T59" fmla="*/ 210 h 250"/>
                  <a:gd name="T60" fmla="*/ 59 w 159"/>
                  <a:gd name="T61" fmla="*/ 217 h 250"/>
                  <a:gd name="T62" fmla="*/ 77 w 159"/>
                  <a:gd name="T63" fmla="*/ 220 h 250"/>
                  <a:gd name="T64" fmla="*/ 93 w 159"/>
                  <a:gd name="T65" fmla="*/ 217 h 250"/>
                  <a:gd name="T66" fmla="*/ 110 w 159"/>
                  <a:gd name="T67" fmla="*/ 210 h 250"/>
                  <a:gd name="T68" fmla="*/ 121 w 159"/>
                  <a:gd name="T69" fmla="*/ 199 h 250"/>
                  <a:gd name="T70" fmla="*/ 126 w 159"/>
                  <a:gd name="T71" fmla="*/ 180 h 250"/>
                  <a:gd name="T72" fmla="*/ 121 w 159"/>
                  <a:gd name="T73" fmla="*/ 166 h 250"/>
                  <a:gd name="T74" fmla="*/ 110 w 159"/>
                  <a:gd name="T75" fmla="*/ 154 h 250"/>
                  <a:gd name="T76" fmla="*/ 96 w 159"/>
                  <a:gd name="T77" fmla="*/ 147 h 250"/>
                  <a:gd name="T78" fmla="*/ 77 w 159"/>
                  <a:gd name="T79" fmla="*/ 140 h 250"/>
                  <a:gd name="T80" fmla="*/ 56 w 159"/>
                  <a:gd name="T81" fmla="*/ 133 h 250"/>
                  <a:gd name="T82" fmla="*/ 38 w 159"/>
                  <a:gd name="T83" fmla="*/ 126 h 250"/>
                  <a:gd name="T84" fmla="*/ 21 w 159"/>
                  <a:gd name="T85" fmla="*/ 112 h 250"/>
                  <a:gd name="T86" fmla="*/ 12 w 159"/>
                  <a:gd name="T87" fmla="*/ 94 h 250"/>
                  <a:gd name="T88" fmla="*/ 7 w 159"/>
                  <a:gd name="T89" fmla="*/ 66 h 250"/>
                  <a:gd name="T90" fmla="*/ 10 w 159"/>
                  <a:gd name="T91" fmla="*/ 49 h 250"/>
                  <a:gd name="T92" fmla="*/ 19 w 159"/>
                  <a:gd name="T93" fmla="*/ 31 h 250"/>
                  <a:gd name="T94" fmla="*/ 35 w 159"/>
                  <a:gd name="T95" fmla="*/ 14 h 250"/>
                  <a:gd name="T96" fmla="*/ 59 w 159"/>
                  <a:gd name="T97" fmla="*/ 3 h 250"/>
                  <a:gd name="T98" fmla="*/ 89 w 159"/>
                  <a:gd name="T99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59" h="250">
                    <a:moveTo>
                      <a:pt x="89" y="0"/>
                    </a:moveTo>
                    <a:lnTo>
                      <a:pt x="114" y="3"/>
                    </a:lnTo>
                    <a:lnTo>
                      <a:pt x="138" y="10"/>
                    </a:lnTo>
                    <a:lnTo>
                      <a:pt x="156" y="26"/>
                    </a:lnTo>
                    <a:lnTo>
                      <a:pt x="131" y="52"/>
                    </a:lnTo>
                    <a:lnTo>
                      <a:pt x="114" y="35"/>
                    </a:lnTo>
                    <a:lnTo>
                      <a:pt x="89" y="31"/>
                    </a:lnTo>
                    <a:lnTo>
                      <a:pt x="66" y="33"/>
                    </a:lnTo>
                    <a:lnTo>
                      <a:pt x="52" y="42"/>
                    </a:lnTo>
                    <a:lnTo>
                      <a:pt x="45" y="54"/>
                    </a:lnTo>
                    <a:lnTo>
                      <a:pt x="42" y="66"/>
                    </a:lnTo>
                    <a:lnTo>
                      <a:pt x="47" y="84"/>
                    </a:lnTo>
                    <a:lnTo>
                      <a:pt x="56" y="94"/>
                    </a:lnTo>
                    <a:lnTo>
                      <a:pt x="73" y="103"/>
                    </a:lnTo>
                    <a:lnTo>
                      <a:pt x="91" y="110"/>
                    </a:lnTo>
                    <a:lnTo>
                      <a:pt x="110" y="115"/>
                    </a:lnTo>
                    <a:lnTo>
                      <a:pt x="128" y="124"/>
                    </a:lnTo>
                    <a:lnTo>
                      <a:pt x="145" y="136"/>
                    </a:lnTo>
                    <a:lnTo>
                      <a:pt x="156" y="152"/>
                    </a:lnTo>
                    <a:lnTo>
                      <a:pt x="159" y="178"/>
                    </a:lnTo>
                    <a:lnTo>
                      <a:pt x="156" y="203"/>
                    </a:lnTo>
                    <a:lnTo>
                      <a:pt x="145" y="222"/>
                    </a:lnTo>
                    <a:lnTo>
                      <a:pt x="126" y="238"/>
                    </a:lnTo>
                    <a:lnTo>
                      <a:pt x="103" y="248"/>
                    </a:lnTo>
                    <a:lnTo>
                      <a:pt x="77" y="250"/>
                    </a:lnTo>
                    <a:lnTo>
                      <a:pt x="47" y="248"/>
                    </a:lnTo>
                    <a:lnTo>
                      <a:pt x="21" y="236"/>
                    </a:lnTo>
                    <a:lnTo>
                      <a:pt x="0" y="217"/>
                    </a:lnTo>
                    <a:lnTo>
                      <a:pt x="26" y="194"/>
                    </a:lnTo>
                    <a:lnTo>
                      <a:pt x="40" y="210"/>
                    </a:lnTo>
                    <a:lnTo>
                      <a:pt x="59" y="217"/>
                    </a:lnTo>
                    <a:lnTo>
                      <a:pt x="77" y="220"/>
                    </a:lnTo>
                    <a:lnTo>
                      <a:pt x="93" y="217"/>
                    </a:lnTo>
                    <a:lnTo>
                      <a:pt x="110" y="210"/>
                    </a:lnTo>
                    <a:lnTo>
                      <a:pt x="121" y="199"/>
                    </a:lnTo>
                    <a:lnTo>
                      <a:pt x="126" y="180"/>
                    </a:lnTo>
                    <a:lnTo>
                      <a:pt x="121" y="166"/>
                    </a:lnTo>
                    <a:lnTo>
                      <a:pt x="110" y="154"/>
                    </a:lnTo>
                    <a:lnTo>
                      <a:pt x="96" y="147"/>
                    </a:lnTo>
                    <a:lnTo>
                      <a:pt x="77" y="140"/>
                    </a:lnTo>
                    <a:lnTo>
                      <a:pt x="56" y="133"/>
                    </a:lnTo>
                    <a:lnTo>
                      <a:pt x="38" y="126"/>
                    </a:lnTo>
                    <a:lnTo>
                      <a:pt x="21" y="112"/>
                    </a:lnTo>
                    <a:lnTo>
                      <a:pt x="12" y="94"/>
                    </a:lnTo>
                    <a:lnTo>
                      <a:pt x="7" y="66"/>
                    </a:lnTo>
                    <a:lnTo>
                      <a:pt x="10" y="49"/>
                    </a:lnTo>
                    <a:lnTo>
                      <a:pt x="19" y="31"/>
                    </a:lnTo>
                    <a:lnTo>
                      <a:pt x="35" y="14"/>
                    </a:lnTo>
                    <a:lnTo>
                      <a:pt x="59" y="3"/>
                    </a:lnTo>
                    <a:lnTo>
                      <a:pt x="89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30" name="Freeform 31"/>
              <p:cNvSpPr>
                <a:spLocks/>
              </p:cNvSpPr>
              <p:nvPr userDrawn="1"/>
            </p:nvSpPr>
            <p:spPr bwMode="auto">
              <a:xfrm>
                <a:off x="4743450" y="5280026"/>
                <a:ext cx="239713" cy="382588"/>
              </a:xfrm>
              <a:custGeom>
                <a:avLst/>
                <a:gdLst>
                  <a:gd name="T0" fmla="*/ 0 w 151"/>
                  <a:gd name="T1" fmla="*/ 0 h 241"/>
                  <a:gd name="T2" fmla="*/ 151 w 151"/>
                  <a:gd name="T3" fmla="*/ 0 h 241"/>
                  <a:gd name="T4" fmla="*/ 151 w 151"/>
                  <a:gd name="T5" fmla="*/ 31 h 241"/>
                  <a:gd name="T6" fmla="*/ 33 w 151"/>
                  <a:gd name="T7" fmla="*/ 31 h 241"/>
                  <a:gd name="T8" fmla="*/ 33 w 151"/>
                  <a:gd name="T9" fmla="*/ 105 h 241"/>
                  <a:gd name="T10" fmla="*/ 142 w 151"/>
                  <a:gd name="T11" fmla="*/ 105 h 241"/>
                  <a:gd name="T12" fmla="*/ 142 w 151"/>
                  <a:gd name="T13" fmla="*/ 136 h 241"/>
                  <a:gd name="T14" fmla="*/ 33 w 151"/>
                  <a:gd name="T15" fmla="*/ 136 h 241"/>
                  <a:gd name="T16" fmla="*/ 33 w 151"/>
                  <a:gd name="T17" fmla="*/ 241 h 241"/>
                  <a:gd name="T18" fmla="*/ 0 w 151"/>
                  <a:gd name="T19" fmla="*/ 241 h 241"/>
                  <a:gd name="T20" fmla="*/ 0 w 151"/>
                  <a:gd name="T21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1" h="241">
                    <a:moveTo>
                      <a:pt x="0" y="0"/>
                    </a:moveTo>
                    <a:lnTo>
                      <a:pt x="151" y="0"/>
                    </a:lnTo>
                    <a:lnTo>
                      <a:pt x="151" y="31"/>
                    </a:lnTo>
                    <a:lnTo>
                      <a:pt x="33" y="31"/>
                    </a:lnTo>
                    <a:lnTo>
                      <a:pt x="33" y="105"/>
                    </a:lnTo>
                    <a:lnTo>
                      <a:pt x="142" y="105"/>
                    </a:lnTo>
                    <a:lnTo>
                      <a:pt x="142" y="136"/>
                    </a:lnTo>
                    <a:lnTo>
                      <a:pt x="33" y="136"/>
                    </a:lnTo>
                    <a:lnTo>
                      <a:pt x="33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31" name="Freeform 32"/>
              <p:cNvSpPr>
                <a:spLocks noEditPoints="1"/>
              </p:cNvSpPr>
              <p:nvPr userDrawn="1"/>
            </p:nvSpPr>
            <p:spPr bwMode="auto">
              <a:xfrm>
                <a:off x="5021263" y="5268913"/>
                <a:ext cx="395288" cy="400050"/>
              </a:xfrm>
              <a:custGeom>
                <a:avLst/>
                <a:gdLst>
                  <a:gd name="T0" fmla="*/ 125 w 249"/>
                  <a:gd name="T1" fmla="*/ 33 h 252"/>
                  <a:gd name="T2" fmla="*/ 95 w 249"/>
                  <a:gd name="T3" fmla="*/ 38 h 252"/>
                  <a:gd name="T4" fmla="*/ 70 w 249"/>
                  <a:gd name="T5" fmla="*/ 49 h 252"/>
                  <a:gd name="T6" fmla="*/ 51 w 249"/>
                  <a:gd name="T7" fmla="*/ 70 h 252"/>
                  <a:gd name="T8" fmla="*/ 39 w 249"/>
                  <a:gd name="T9" fmla="*/ 98 h 252"/>
                  <a:gd name="T10" fmla="*/ 35 w 249"/>
                  <a:gd name="T11" fmla="*/ 126 h 252"/>
                  <a:gd name="T12" fmla="*/ 39 w 249"/>
                  <a:gd name="T13" fmla="*/ 157 h 252"/>
                  <a:gd name="T14" fmla="*/ 51 w 249"/>
                  <a:gd name="T15" fmla="*/ 182 h 252"/>
                  <a:gd name="T16" fmla="*/ 70 w 249"/>
                  <a:gd name="T17" fmla="*/ 203 h 252"/>
                  <a:gd name="T18" fmla="*/ 95 w 249"/>
                  <a:gd name="T19" fmla="*/ 217 h 252"/>
                  <a:gd name="T20" fmla="*/ 125 w 249"/>
                  <a:gd name="T21" fmla="*/ 222 h 252"/>
                  <a:gd name="T22" fmla="*/ 156 w 249"/>
                  <a:gd name="T23" fmla="*/ 217 h 252"/>
                  <a:gd name="T24" fmla="*/ 179 w 249"/>
                  <a:gd name="T25" fmla="*/ 203 h 252"/>
                  <a:gd name="T26" fmla="*/ 200 w 249"/>
                  <a:gd name="T27" fmla="*/ 182 h 252"/>
                  <a:gd name="T28" fmla="*/ 212 w 249"/>
                  <a:gd name="T29" fmla="*/ 157 h 252"/>
                  <a:gd name="T30" fmla="*/ 214 w 249"/>
                  <a:gd name="T31" fmla="*/ 126 h 252"/>
                  <a:gd name="T32" fmla="*/ 212 w 249"/>
                  <a:gd name="T33" fmla="*/ 98 h 252"/>
                  <a:gd name="T34" fmla="*/ 200 w 249"/>
                  <a:gd name="T35" fmla="*/ 70 h 252"/>
                  <a:gd name="T36" fmla="*/ 179 w 249"/>
                  <a:gd name="T37" fmla="*/ 49 h 252"/>
                  <a:gd name="T38" fmla="*/ 156 w 249"/>
                  <a:gd name="T39" fmla="*/ 38 h 252"/>
                  <a:gd name="T40" fmla="*/ 125 w 249"/>
                  <a:gd name="T41" fmla="*/ 33 h 252"/>
                  <a:gd name="T42" fmla="*/ 125 w 249"/>
                  <a:gd name="T43" fmla="*/ 0 h 252"/>
                  <a:gd name="T44" fmla="*/ 165 w 249"/>
                  <a:gd name="T45" fmla="*/ 7 h 252"/>
                  <a:gd name="T46" fmla="*/ 200 w 249"/>
                  <a:gd name="T47" fmla="*/ 26 h 252"/>
                  <a:gd name="T48" fmla="*/ 226 w 249"/>
                  <a:gd name="T49" fmla="*/ 52 h 252"/>
                  <a:gd name="T50" fmla="*/ 244 w 249"/>
                  <a:gd name="T51" fmla="*/ 87 h 252"/>
                  <a:gd name="T52" fmla="*/ 249 w 249"/>
                  <a:gd name="T53" fmla="*/ 126 h 252"/>
                  <a:gd name="T54" fmla="*/ 244 w 249"/>
                  <a:gd name="T55" fmla="*/ 168 h 252"/>
                  <a:gd name="T56" fmla="*/ 226 w 249"/>
                  <a:gd name="T57" fmla="*/ 203 h 252"/>
                  <a:gd name="T58" fmla="*/ 200 w 249"/>
                  <a:gd name="T59" fmla="*/ 229 h 252"/>
                  <a:gd name="T60" fmla="*/ 165 w 249"/>
                  <a:gd name="T61" fmla="*/ 248 h 252"/>
                  <a:gd name="T62" fmla="*/ 125 w 249"/>
                  <a:gd name="T63" fmla="*/ 252 h 252"/>
                  <a:gd name="T64" fmla="*/ 84 w 249"/>
                  <a:gd name="T65" fmla="*/ 248 h 252"/>
                  <a:gd name="T66" fmla="*/ 49 w 249"/>
                  <a:gd name="T67" fmla="*/ 229 h 252"/>
                  <a:gd name="T68" fmla="*/ 23 w 249"/>
                  <a:gd name="T69" fmla="*/ 203 h 252"/>
                  <a:gd name="T70" fmla="*/ 7 w 249"/>
                  <a:gd name="T71" fmla="*/ 168 h 252"/>
                  <a:gd name="T72" fmla="*/ 0 w 249"/>
                  <a:gd name="T73" fmla="*/ 126 h 252"/>
                  <a:gd name="T74" fmla="*/ 7 w 249"/>
                  <a:gd name="T75" fmla="*/ 87 h 252"/>
                  <a:gd name="T76" fmla="*/ 23 w 249"/>
                  <a:gd name="T77" fmla="*/ 52 h 252"/>
                  <a:gd name="T78" fmla="*/ 49 w 249"/>
                  <a:gd name="T79" fmla="*/ 26 h 252"/>
                  <a:gd name="T80" fmla="*/ 84 w 249"/>
                  <a:gd name="T81" fmla="*/ 7 h 252"/>
                  <a:gd name="T82" fmla="*/ 125 w 249"/>
                  <a:gd name="T83" fmla="*/ 0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9" h="252">
                    <a:moveTo>
                      <a:pt x="125" y="33"/>
                    </a:moveTo>
                    <a:lnTo>
                      <a:pt x="95" y="38"/>
                    </a:lnTo>
                    <a:lnTo>
                      <a:pt x="70" y="49"/>
                    </a:lnTo>
                    <a:lnTo>
                      <a:pt x="51" y="70"/>
                    </a:lnTo>
                    <a:lnTo>
                      <a:pt x="39" y="98"/>
                    </a:lnTo>
                    <a:lnTo>
                      <a:pt x="35" y="126"/>
                    </a:lnTo>
                    <a:lnTo>
                      <a:pt x="39" y="157"/>
                    </a:lnTo>
                    <a:lnTo>
                      <a:pt x="51" y="182"/>
                    </a:lnTo>
                    <a:lnTo>
                      <a:pt x="70" y="203"/>
                    </a:lnTo>
                    <a:lnTo>
                      <a:pt x="95" y="217"/>
                    </a:lnTo>
                    <a:lnTo>
                      <a:pt x="125" y="222"/>
                    </a:lnTo>
                    <a:lnTo>
                      <a:pt x="156" y="217"/>
                    </a:lnTo>
                    <a:lnTo>
                      <a:pt x="179" y="203"/>
                    </a:lnTo>
                    <a:lnTo>
                      <a:pt x="200" y="182"/>
                    </a:lnTo>
                    <a:lnTo>
                      <a:pt x="212" y="157"/>
                    </a:lnTo>
                    <a:lnTo>
                      <a:pt x="214" y="126"/>
                    </a:lnTo>
                    <a:lnTo>
                      <a:pt x="212" y="98"/>
                    </a:lnTo>
                    <a:lnTo>
                      <a:pt x="200" y="70"/>
                    </a:lnTo>
                    <a:lnTo>
                      <a:pt x="179" y="49"/>
                    </a:lnTo>
                    <a:lnTo>
                      <a:pt x="156" y="38"/>
                    </a:lnTo>
                    <a:lnTo>
                      <a:pt x="125" y="33"/>
                    </a:lnTo>
                    <a:close/>
                    <a:moveTo>
                      <a:pt x="125" y="0"/>
                    </a:moveTo>
                    <a:lnTo>
                      <a:pt x="165" y="7"/>
                    </a:lnTo>
                    <a:lnTo>
                      <a:pt x="200" y="26"/>
                    </a:lnTo>
                    <a:lnTo>
                      <a:pt x="226" y="52"/>
                    </a:lnTo>
                    <a:lnTo>
                      <a:pt x="244" y="87"/>
                    </a:lnTo>
                    <a:lnTo>
                      <a:pt x="249" y="126"/>
                    </a:lnTo>
                    <a:lnTo>
                      <a:pt x="244" y="168"/>
                    </a:lnTo>
                    <a:lnTo>
                      <a:pt x="226" y="203"/>
                    </a:lnTo>
                    <a:lnTo>
                      <a:pt x="200" y="229"/>
                    </a:lnTo>
                    <a:lnTo>
                      <a:pt x="165" y="248"/>
                    </a:lnTo>
                    <a:lnTo>
                      <a:pt x="125" y="252"/>
                    </a:lnTo>
                    <a:lnTo>
                      <a:pt x="84" y="248"/>
                    </a:lnTo>
                    <a:lnTo>
                      <a:pt x="49" y="229"/>
                    </a:lnTo>
                    <a:lnTo>
                      <a:pt x="23" y="203"/>
                    </a:lnTo>
                    <a:lnTo>
                      <a:pt x="7" y="168"/>
                    </a:lnTo>
                    <a:lnTo>
                      <a:pt x="0" y="126"/>
                    </a:lnTo>
                    <a:lnTo>
                      <a:pt x="7" y="87"/>
                    </a:lnTo>
                    <a:lnTo>
                      <a:pt x="23" y="52"/>
                    </a:lnTo>
                    <a:lnTo>
                      <a:pt x="49" y="26"/>
                    </a:lnTo>
                    <a:lnTo>
                      <a:pt x="84" y="7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32" name="Freeform 33"/>
              <p:cNvSpPr>
                <a:spLocks noEditPoints="1"/>
              </p:cNvSpPr>
              <p:nvPr userDrawn="1"/>
            </p:nvSpPr>
            <p:spPr bwMode="auto">
              <a:xfrm>
                <a:off x="5483225" y="5280026"/>
                <a:ext cx="269875" cy="382588"/>
              </a:xfrm>
              <a:custGeom>
                <a:avLst/>
                <a:gdLst>
                  <a:gd name="T0" fmla="*/ 32 w 170"/>
                  <a:gd name="T1" fmla="*/ 28 h 241"/>
                  <a:gd name="T2" fmla="*/ 32 w 170"/>
                  <a:gd name="T3" fmla="*/ 105 h 241"/>
                  <a:gd name="T4" fmla="*/ 74 w 170"/>
                  <a:gd name="T5" fmla="*/ 105 h 241"/>
                  <a:gd name="T6" fmla="*/ 90 w 170"/>
                  <a:gd name="T7" fmla="*/ 105 h 241"/>
                  <a:gd name="T8" fmla="*/ 104 w 170"/>
                  <a:gd name="T9" fmla="*/ 101 h 241"/>
                  <a:gd name="T10" fmla="*/ 116 w 170"/>
                  <a:gd name="T11" fmla="*/ 96 h 241"/>
                  <a:gd name="T12" fmla="*/ 123 w 170"/>
                  <a:gd name="T13" fmla="*/ 84 h 241"/>
                  <a:gd name="T14" fmla="*/ 125 w 170"/>
                  <a:gd name="T15" fmla="*/ 68 h 241"/>
                  <a:gd name="T16" fmla="*/ 123 w 170"/>
                  <a:gd name="T17" fmla="*/ 52 h 241"/>
                  <a:gd name="T18" fmla="*/ 116 w 170"/>
                  <a:gd name="T19" fmla="*/ 40 h 241"/>
                  <a:gd name="T20" fmla="*/ 104 w 170"/>
                  <a:gd name="T21" fmla="*/ 33 h 241"/>
                  <a:gd name="T22" fmla="*/ 90 w 170"/>
                  <a:gd name="T23" fmla="*/ 31 h 241"/>
                  <a:gd name="T24" fmla="*/ 74 w 170"/>
                  <a:gd name="T25" fmla="*/ 28 h 241"/>
                  <a:gd name="T26" fmla="*/ 32 w 170"/>
                  <a:gd name="T27" fmla="*/ 28 h 241"/>
                  <a:gd name="T28" fmla="*/ 0 w 170"/>
                  <a:gd name="T29" fmla="*/ 0 h 241"/>
                  <a:gd name="T30" fmla="*/ 83 w 170"/>
                  <a:gd name="T31" fmla="*/ 0 h 241"/>
                  <a:gd name="T32" fmla="*/ 111 w 170"/>
                  <a:gd name="T33" fmla="*/ 3 h 241"/>
                  <a:gd name="T34" fmla="*/ 130 w 170"/>
                  <a:gd name="T35" fmla="*/ 12 h 241"/>
                  <a:gd name="T36" fmla="*/ 144 w 170"/>
                  <a:gd name="T37" fmla="*/ 24 h 241"/>
                  <a:gd name="T38" fmla="*/ 153 w 170"/>
                  <a:gd name="T39" fmla="*/ 38 h 241"/>
                  <a:gd name="T40" fmla="*/ 158 w 170"/>
                  <a:gd name="T41" fmla="*/ 52 h 241"/>
                  <a:gd name="T42" fmla="*/ 160 w 170"/>
                  <a:gd name="T43" fmla="*/ 68 h 241"/>
                  <a:gd name="T44" fmla="*/ 156 w 170"/>
                  <a:gd name="T45" fmla="*/ 89 h 241"/>
                  <a:gd name="T46" fmla="*/ 144 w 170"/>
                  <a:gd name="T47" fmla="*/ 110 h 241"/>
                  <a:gd name="T48" fmla="*/ 125 w 170"/>
                  <a:gd name="T49" fmla="*/ 124 h 241"/>
                  <a:gd name="T50" fmla="*/ 102 w 170"/>
                  <a:gd name="T51" fmla="*/ 131 h 241"/>
                  <a:gd name="T52" fmla="*/ 170 w 170"/>
                  <a:gd name="T53" fmla="*/ 241 h 241"/>
                  <a:gd name="T54" fmla="*/ 130 w 170"/>
                  <a:gd name="T55" fmla="*/ 241 h 241"/>
                  <a:gd name="T56" fmla="*/ 69 w 170"/>
                  <a:gd name="T57" fmla="*/ 133 h 241"/>
                  <a:gd name="T58" fmla="*/ 32 w 170"/>
                  <a:gd name="T59" fmla="*/ 133 h 241"/>
                  <a:gd name="T60" fmla="*/ 32 w 170"/>
                  <a:gd name="T61" fmla="*/ 241 h 241"/>
                  <a:gd name="T62" fmla="*/ 0 w 170"/>
                  <a:gd name="T63" fmla="*/ 241 h 241"/>
                  <a:gd name="T64" fmla="*/ 0 w 170"/>
                  <a:gd name="T6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0" h="241">
                    <a:moveTo>
                      <a:pt x="32" y="28"/>
                    </a:moveTo>
                    <a:lnTo>
                      <a:pt x="32" y="105"/>
                    </a:lnTo>
                    <a:lnTo>
                      <a:pt x="74" y="105"/>
                    </a:lnTo>
                    <a:lnTo>
                      <a:pt x="90" y="105"/>
                    </a:lnTo>
                    <a:lnTo>
                      <a:pt x="104" y="101"/>
                    </a:lnTo>
                    <a:lnTo>
                      <a:pt x="116" y="96"/>
                    </a:lnTo>
                    <a:lnTo>
                      <a:pt x="123" y="84"/>
                    </a:lnTo>
                    <a:lnTo>
                      <a:pt x="125" y="68"/>
                    </a:lnTo>
                    <a:lnTo>
                      <a:pt x="123" y="52"/>
                    </a:lnTo>
                    <a:lnTo>
                      <a:pt x="116" y="40"/>
                    </a:lnTo>
                    <a:lnTo>
                      <a:pt x="104" y="33"/>
                    </a:lnTo>
                    <a:lnTo>
                      <a:pt x="90" y="31"/>
                    </a:lnTo>
                    <a:lnTo>
                      <a:pt x="74" y="28"/>
                    </a:lnTo>
                    <a:lnTo>
                      <a:pt x="32" y="28"/>
                    </a:lnTo>
                    <a:close/>
                    <a:moveTo>
                      <a:pt x="0" y="0"/>
                    </a:moveTo>
                    <a:lnTo>
                      <a:pt x="83" y="0"/>
                    </a:lnTo>
                    <a:lnTo>
                      <a:pt x="111" y="3"/>
                    </a:lnTo>
                    <a:lnTo>
                      <a:pt x="130" y="12"/>
                    </a:lnTo>
                    <a:lnTo>
                      <a:pt x="144" y="24"/>
                    </a:lnTo>
                    <a:lnTo>
                      <a:pt x="153" y="38"/>
                    </a:lnTo>
                    <a:lnTo>
                      <a:pt x="158" y="52"/>
                    </a:lnTo>
                    <a:lnTo>
                      <a:pt x="160" y="68"/>
                    </a:lnTo>
                    <a:lnTo>
                      <a:pt x="156" y="89"/>
                    </a:lnTo>
                    <a:lnTo>
                      <a:pt x="144" y="110"/>
                    </a:lnTo>
                    <a:lnTo>
                      <a:pt x="125" y="124"/>
                    </a:lnTo>
                    <a:lnTo>
                      <a:pt x="102" y="131"/>
                    </a:lnTo>
                    <a:lnTo>
                      <a:pt x="170" y="241"/>
                    </a:lnTo>
                    <a:lnTo>
                      <a:pt x="130" y="241"/>
                    </a:lnTo>
                    <a:lnTo>
                      <a:pt x="69" y="133"/>
                    </a:lnTo>
                    <a:lnTo>
                      <a:pt x="32" y="133"/>
                    </a:lnTo>
                    <a:lnTo>
                      <a:pt x="32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33" name="Freeform 34"/>
              <p:cNvSpPr>
                <a:spLocks noEditPoints="1"/>
              </p:cNvSpPr>
              <p:nvPr userDrawn="1"/>
            </p:nvSpPr>
            <p:spPr bwMode="auto">
              <a:xfrm>
                <a:off x="5895975" y="5280026"/>
                <a:ext cx="373063" cy="382588"/>
              </a:xfrm>
              <a:custGeom>
                <a:avLst/>
                <a:gdLst>
                  <a:gd name="T0" fmla="*/ 117 w 235"/>
                  <a:gd name="T1" fmla="*/ 42 h 241"/>
                  <a:gd name="T2" fmla="*/ 72 w 235"/>
                  <a:gd name="T3" fmla="*/ 152 h 241"/>
                  <a:gd name="T4" fmla="*/ 163 w 235"/>
                  <a:gd name="T5" fmla="*/ 152 h 241"/>
                  <a:gd name="T6" fmla="*/ 119 w 235"/>
                  <a:gd name="T7" fmla="*/ 42 h 241"/>
                  <a:gd name="T8" fmla="*/ 117 w 235"/>
                  <a:gd name="T9" fmla="*/ 42 h 241"/>
                  <a:gd name="T10" fmla="*/ 105 w 235"/>
                  <a:gd name="T11" fmla="*/ 0 h 241"/>
                  <a:gd name="T12" fmla="*/ 135 w 235"/>
                  <a:gd name="T13" fmla="*/ 0 h 241"/>
                  <a:gd name="T14" fmla="*/ 235 w 235"/>
                  <a:gd name="T15" fmla="*/ 241 h 241"/>
                  <a:gd name="T16" fmla="*/ 198 w 235"/>
                  <a:gd name="T17" fmla="*/ 241 h 241"/>
                  <a:gd name="T18" fmla="*/ 175 w 235"/>
                  <a:gd name="T19" fmla="*/ 180 h 241"/>
                  <a:gd name="T20" fmla="*/ 61 w 235"/>
                  <a:gd name="T21" fmla="*/ 180 h 241"/>
                  <a:gd name="T22" fmla="*/ 38 w 235"/>
                  <a:gd name="T23" fmla="*/ 241 h 241"/>
                  <a:gd name="T24" fmla="*/ 0 w 235"/>
                  <a:gd name="T25" fmla="*/ 241 h 241"/>
                  <a:gd name="T26" fmla="*/ 105 w 235"/>
                  <a:gd name="T27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35" h="241">
                    <a:moveTo>
                      <a:pt x="117" y="42"/>
                    </a:moveTo>
                    <a:lnTo>
                      <a:pt x="72" y="152"/>
                    </a:lnTo>
                    <a:lnTo>
                      <a:pt x="163" y="152"/>
                    </a:lnTo>
                    <a:lnTo>
                      <a:pt x="119" y="42"/>
                    </a:lnTo>
                    <a:lnTo>
                      <a:pt x="117" y="42"/>
                    </a:lnTo>
                    <a:close/>
                    <a:moveTo>
                      <a:pt x="105" y="0"/>
                    </a:moveTo>
                    <a:lnTo>
                      <a:pt x="135" y="0"/>
                    </a:lnTo>
                    <a:lnTo>
                      <a:pt x="235" y="241"/>
                    </a:lnTo>
                    <a:lnTo>
                      <a:pt x="198" y="241"/>
                    </a:lnTo>
                    <a:lnTo>
                      <a:pt x="175" y="180"/>
                    </a:lnTo>
                    <a:lnTo>
                      <a:pt x="61" y="180"/>
                    </a:lnTo>
                    <a:lnTo>
                      <a:pt x="38" y="241"/>
                    </a:lnTo>
                    <a:lnTo>
                      <a:pt x="0" y="241"/>
                    </a:lnTo>
                    <a:lnTo>
                      <a:pt x="10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34" name="Freeform 35"/>
              <p:cNvSpPr>
                <a:spLocks/>
              </p:cNvSpPr>
              <p:nvPr userDrawn="1"/>
            </p:nvSpPr>
            <p:spPr bwMode="auto">
              <a:xfrm>
                <a:off x="6421438" y="5268913"/>
                <a:ext cx="254000" cy="400050"/>
              </a:xfrm>
              <a:custGeom>
                <a:avLst/>
                <a:gdLst>
                  <a:gd name="T0" fmla="*/ 88 w 160"/>
                  <a:gd name="T1" fmla="*/ 0 h 252"/>
                  <a:gd name="T2" fmla="*/ 114 w 160"/>
                  <a:gd name="T3" fmla="*/ 3 h 252"/>
                  <a:gd name="T4" fmla="*/ 137 w 160"/>
                  <a:gd name="T5" fmla="*/ 12 h 252"/>
                  <a:gd name="T6" fmla="*/ 158 w 160"/>
                  <a:gd name="T7" fmla="*/ 28 h 252"/>
                  <a:gd name="T8" fmla="*/ 130 w 160"/>
                  <a:gd name="T9" fmla="*/ 54 h 252"/>
                  <a:gd name="T10" fmla="*/ 114 w 160"/>
                  <a:gd name="T11" fmla="*/ 38 h 252"/>
                  <a:gd name="T12" fmla="*/ 88 w 160"/>
                  <a:gd name="T13" fmla="*/ 33 h 252"/>
                  <a:gd name="T14" fmla="*/ 65 w 160"/>
                  <a:gd name="T15" fmla="*/ 35 h 252"/>
                  <a:gd name="T16" fmla="*/ 51 w 160"/>
                  <a:gd name="T17" fmla="*/ 45 h 252"/>
                  <a:gd name="T18" fmla="*/ 44 w 160"/>
                  <a:gd name="T19" fmla="*/ 56 h 252"/>
                  <a:gd name="T20" fmla="*/ 42 w 160"/>
                  <a:gd name="T21" fmla="*/ 68 h 252"/>
                  <a:gd name="T22" fmla="*/ 46 w 160"/>
                  <a:gd name="T23" fmla="*/ 84 h 252"/>
                  <a:gd name="T24" fmla="*/ 56 w 160"/>
                  <a:gd name="T25" fmla="*/ 96 h 252"/>
                  <a:gd name="T26" fmla="*/ 72 w 160"/>
                  <a:gd name="T27" fmla="*/ 105 h 252"/>
                  <a:gd name="T28" fmla="*/ 91 w 160"/>
                  <a:gd name="T29" fmla="*/ 110 h 252"/>
                  <a:gd name="T30" fmla="*/ 112 w 160"/>
                  <a:gd name="T31" fmla="*/ 117 h 252"/>
                  <a:gd name="T32" fmla="*/ 130 w 160"/>
                  <a:gd name="T33" fmla="*/ 126 h 252"/>
                  <a:gd name="T34" fmla="*/ 144 w 160"/>
                  <a:gd name="T35" fmla="*/ 138 h 252"/>
                  <a:gd name="T36" fmla="*/ 156 w 160"/>
                  <a:gd name="T37" fmla="*/ 154 h 252"/>
                  <a:gd name="T38" fmla="*/ 160 w 160"/>
                  <a:gd name="T39" fmla="*/ 180 h 252"/>
                  <a:gd name="T40" fmla="*/ 156 w 160"/>
                  <a:gd name="T41" fmla="*/ 203 h 252"/>
                  <a:gd name="T42" fmla="*/ 144 w 160"/>
                  <a:gd name="T43" fmla="*/ 224 h 252"/>
                  <a:gd name="T44" fmla="*/ 125 w 160"/>
                  <a:gd name="T45" fmla="*/ 241 h 252"/>
                  <a:gd name="T46" fmla="*/ 102 w 160"/>
                  <a:gd name="T47" fmla="*/ 250 h 252"/>
                  <a:gd name="T48" fmla="*/ 77 w 160"/>
                  <a:gd name="T49" fmla="*/ 252 h 252"/>
                  <a:gd name="T50" fmla="*/ 46 w 160"/>
                  <a:gd name="T51" fmla="*/ 250 h 252"/>
                  <a:gd name="T52" fmla="*/ 21 w 160"/>
                  <a:gd name="T53" fmla="*/ 238 h 252"/>
                  <a:gd name="T54" fmla="*/ 0 w 160"/>
                  <a:gd name="T55" fmla="*/ 220 h 252"/>
                  <a:gd name="T56" fmla="*/ 28 w 160"/>
                  <a:gd name="T57" fmla="*/ 196 h 252"/>
                  <a:gd name="T58" fmla="*/ 42 w 160"/>
                  <a:gd name="T59" fmla="*/ 210 h 252"/>
                  <a:gd name="T60" fmla="*/ 58 w 160"/>
                  <a:gd name="T61" fmla="*/ 220 h 252"/>
                  <a:gd name="T62" fmla="*/ 77 w 160"/>
                  <a:gd name="T63" fmla="*/ 222 h 252"/>
                  <a:gd name="T64" fmla="*/ 93 w 160"/>
                  <a:gd name="T65" fmla="*/ 220 h 252"/>
                  <a:gd name="T66" fmla="*/ 109 w 160"/>
                  <a:gd name="T67" fmla="*/ 213 h 252"/>
                  <a:gd name="T68" fmla="*/ 121 w 160"/>
                  <a:gd name="T69" fmla="*/ 201 h 252"/>
                  <a:gd name="T70" fmla="*/ 125 w 160"/>
                  <a:gd name="T71" fmla="*/ 182 h 252"/>
                  <a:gd name="T72" fmla="*/ 121 w 160"/>
                  <a:gd name="T73" fmla="*/ 168 h 252"/>
                  <a:gd name="T74" fmla="*/ 109 w 160"/>
                  <a:gd name="T75" fmla="*/ 157 h 252"/>
                  <a:gd name="T76" fmla="*/ 95 w 160"/>
                  <a:gd name="T77" fmla="*/ 150 h 252"/>
                  <a:gd name="T78" fmla="*/ 77 w 160"/>
                  <a:gd name="T79" fmla="*/ 143 h 252"/>
                  <a:gd name="T80" fmla="*/ 56 w 160"/>
                  <a:gd name="T81" fmla="*/ 136 h 252"/>
                  <a:gd name="T82" fmla="*/ 37 w 160"/>
                  <a:gd name="T83" fmla="*/ 126 h 252"/>
                  <a:gd name="T84" fmla="*/ 23 w 160"/>
                  <a:gd name="T85" fmla="*/ 115 h 252"/>
                  <a:gd name="T86" fmla="*/ 11 w 160"/>
                  <a:gd name="T87" fmla="*/ 96 h 252"/>
                  <a:gd name="T88" fmla="*/ 7 w 160"/>
                  <a:gd name="T89" fmla="*/ 68 h 252"/>
                  <a:gd name="T90" fmla="*/ 11 w 160"/>
                  <a:gd name="T91" fmla="*/ 52 h 252"/>
                  <a:gd name="T92" fmla="*/ 18 w 160"/>
                  <a:gd name="T93" fmla="*/ 33 h 252"/>
                  <a:gd name="T94" fmla="*/ 35 w 160"/>
                  <a:gd name="T95" fmla="*/ 17 h 252"/>
                  <a:gd name="T96" fmla="*/ 58 w 160"/>
                  <a:gd name="T97" fmla="*/ 5 h 252"/>
                  <a:gd name="T98" fmla="*/ 88 w 160"/>
                  <a:gd name="T99" fmla="*/ 0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60" h="252">
                    <a:moveTo>
                      <a:pt x="88" y="0"/>
                    </a:moveTo>
                    <a:lnTo>
                      <a:pt x="114" y="3"/>
                    </a:lnTo>
                    <a:lnTo>
                      <a:pt x="137" y="12"/>
                    </a:lnTo>
                    <a:lnTo>
                      <a:pt x="158" y="28"/>
                    </a:lnTo>
                    <a:lnTo>
                      <a:pt x="130" y="54"/>
                    </a:lnTo>
                    <a:lnTo>
                      <a:pt x="114" y="38"/>
                    </a:lnTo>
                    <a:lnTo>
                      <a:pt x="88" y="33"/>
                    </a:lnTo>
                    <a:lnTo>
                      <a:pt x="65" y="35"/>
                    </a:lnTo>
                    <a:lnTo>
                      <a:pt x="51" y="45"/>
                    </a:lnTo>
                    <a:lnTo>
                      <a:pt x="44" y="56"/>
                    </a:lnTo>
                    <a:lnTo>
                      <a:pt x="42" y="68"/>
                    </a:lnTo>
                    <a:lnTo>
                      <a:pt x="46" y="84"/>
                    </a:lnTo>
                    <a:lnTo>
                      <a:pt x="56" y="96"/>
                    </a:lnTo>
                    <a:lnTo>
                      <a:pt x="72" y="105"/>
                    </a:lnTo>
                    <a:lnTo>
                      <a:pt x="91" y="110"/>
                    </a:lnTo>
                    <a:lnTo>
                      <a:pt x="112" y="117"/>
                    </a:lnTo>
                    <a:lnTo>
                      <a:pt x="130" y="126"/>
                    </a:lnTo>
                    <a:lnTo>
                      <a:pt x="144" y="138"/>
                    </a:lnTo>
                    <a:lnTo>
                      <a:pt x="156" y="154"/>
                    </a:lnTo>
                    <a:lnTo>
                      <a:pt x="160" y="180"/>
                    </a:lnTo>
                    <a:lnTo>
                      <a:pt x="156" y="203"/>
                    </a:lnTo>
                    <a:lnTo>
                      <a:pt x="144" y="224"/>
                    </a:lnTo>
                    <a:lnTo>
                      <a:pt x="125" y="241"/>
                    </a:lnTo>
                    <a:lnTo>
                      <a:pt x="102" y="250"/>
                    </a:lnTo>
                    <a:lnTo>
                      <a:pt x="77" y="252"/>
                    </a:lnTo>
                    <a:lnTo>
                      <a:pt x="46" y="250"/>
                    </a:lnTo>
                    <a:lnTo>
                      <a:pt x="21" y="238"/>
                    </a:lnTo>
                    <a:lnTo>
                      <a:pt x="0" y="220"/>
                    </a:lnTo>
                    <a:lnTo>
                      <a:pt x="28" y="196"/>
                    </a:lnTo>
                    <a:lnTo>
                      <a:pt x="42" y="210"/>
                    </a:lnTo>
                    <a:lnTo>
                      <a:pt x="58" y="220"/>
                    </a:lnTo>
                    <a:lnTo>
                      <a:pt x="77" y="222"/>
                    </a:lnTo>
                    <a:lnTo>
                      <a:pt x="93" y="220"/>
                    </a:lnTo>
                    <a:lnTo>
                      <a:pt x="109" y="213"/>
                    </a:lnTo>
                    <a:lnTo>
                      <a:pt x="121" y="201"/>
                    </a:lnTo>
                    <a:lnTo>
                      <a:pt x="125" y="182"/>
                    </a:lnTo>
                    <a:lnTo>
                      <a:pt x="121" y="168"/>
                    </a:lnTo>
                    <a:lnTo>
                      <a:pt x="109" y="157"/>
                    </a:lnTo>
                    <a:lnTo>
                      <a:pt x="95" y="150"/>
                    </a:lnTo>
                    <a:lnTo>
                      <a:pt x="77" y="143"/>
                    </a:lnTo>
                    <a:lnTo>
                      <a:pt x="56" y="136"/>
                    </a:lnTo>
                    <a:lnTo>
                      <a:pt x="37" y="126"/>
                    </a:lnTo>
                    <a:lnTo>
                      <a:pt x="23" y="115"/>
                    </a:lnTo>
                    <a:lnTo>
                      <a:pt x="11" y="96"/>
                    </a:lnTo>
                    <a:lnTo>
                      <a:pt x="7" y="68"/>
                    </a:lnTo>
                    <a:lnTo>
                      <a:pt x="11" y="52"/>
                    </a:lnTo>
                    <a:lnTo>
                      <a:pt x="18" y="33"/>
                    </a:lnTo>
                    <a:lnTo>
                      <a:pt x="35" y="17"/>
                    </a:lnTo>
                    <a:lnTo>
                      <a:pt x="58" y="5"/>
                    </a:lnTo>
                    <a:lnTo>
                      <a:pt x="88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35" name="Freeform 36"/>
              <p:cNvSpPr>
                <a:spLocks/>
              </p:cNvSpPr>
              <p:nvPr userDrawn="1"/>
            </p:nvSpPr>
            <p:spPr bwMode="auto">
              <a:xfrm>
                <a:off x="6738938" y="5280026"/>
                <a:ext cx="395288" cy="382588"/>
              </a:xfrm>
              <a:custGeom>
                <a:avLst/>
                <a:gdLst>
                  <a:gd name="T0" fmla="*/ 0 w 249"/>
                  <a:gd name="T1" fmla="*/ 0 h 241"/>
                  <a:gd name="T2" fmla="*/ 49 w 249"/>
                  <a:gd name="T3" fmla="*/ 0 h 241"/>
                  <a:gd name="T4" fmla="*/ 123 w 249"/>
                  <a:gd name="T5" fmla="*/ 182 h 241"/>
                  <a:gd name="T6" fmla="*/ 126 w 249"/>
                  <a:gd name="T7" fmla="*/ 182 h 241"/>
                  <a:gd name="T8" fmla="*/ 200 w 249"/>
                  <a:gd name="T9" fmla="*/ 0 h 241"/>
                  <a:gd name="T10" fmla="*/ 249 w 249"/>
                  <a:gd name="T11" fmla="*/ 0 h 241"/>
                  <a:gd name="T12" fmla="*/ 249 w 249"/>
                  <a:gd name="T13" fmla="*/ 241 h 241"/>
                  <a:gd name="T14" fmla="*/ 216 w 249"/>
                  <a:gd name="T15" fmla="*/ 241 h 241"/>
                  <a:gd name="T16" fmla="*/ 216 w 249"/>
                  <a:gd name="T17" fmla="*/ 42 h 241"/>
                  <a:gd name="T18" fmla="*/ 216 w 249"/>
                  <a:gd name="T19" fmla="*/ 42 h 241"/>
                  <a:gd name="T20" fmla="*/ 135 w 249"/>
                  <a:gd name="T21" fmla="*/ 241 h 241"/>
                  <a:gd name="T22" fmla="*/ 114 w 249"/>
                  <a:gd name="T23" fmla="*/ 241 h 241"/>
                  <a:gd name="T24" fmla="*/ 33 w 249"/>
                  <a:gd name="T25" fmla="*/ 42 h 241"/>
                  <a:gd name="T26" fmla="*/ 33 w 249"/>
                  <a:gd name="T27" fmla="*/ 42 h 241"/>
                  <a:gd name="T28" fmla="*/ 33 w 249"/>
                  <a:gd name="T29" fmla="*/ 241 h 241"/>
                  <a:gd name="T30" fmla="*/ 0 w 249"/>
                  <a:gd name="T31" fmla="*/ 241 h 241"/>
                  <a:gd name="T32" fmla="*/ 0 w 249"/>
                  <a:gd name="T33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9" h="241">
                    <a:moveTo>
                      <a:pt x="0" y="0"/>
                    </a:moveTo>
                    <a:lnTo>
                      <a:pt x="49" y="0"/>
                    </a:lnTo>
                    <a:lnTo>
                      <a:pt x="123" y="182"/>
                    </a:lnTo>
                    <a:lnTo>
                      <a:pt x="126" y="182"/>
                    </a:lnTo>
                    <a:lnTo>
                      <a:pt x="200" y="0"/>
                    </a:lnTo>
                    <a:lnTo>
                      <a:pt x="249" y="0"/>
                    </a:lnTo>
                    <a:lnTo>
                      <a:pt x="249" y="241"/>
                    </a:lnTo>
                    <a:lnTo>
                      <a:pt x="216" y="241"/>
                    </a:lnTo>
                    <a:lnTo>
                      <a:pt x="216" y="42"/>
                    </a:lnTo>
                    <a:lnTo>
                      <a:pt x="216" y="42"/>
                    </a:lnTo>
                    <a:lnTo>
                      <a:pt x="135" y="241"/>
                    </a:lnTo>
                    <a:lnTo>
                      <a:pt x="114" y="241"/>
                    </a:lnTo>
                    <a:lnTo>
                      <a:pt x="33" y="42"/>
                    </a:lnTo>
                    <a:lnTo>
                      <a:pt x="33" y="42"/>
                    </a:lnTo>
                    <a:lnTo>
                      <a:pt x="33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36" name="Freeform 37"/>
              <p:cNvSpPr>
                <a:spLocks noEditPoints="1"/>
              </p:cNvSpPr>
              <p:nvPr userDrawn="1"/>
            </p:nvSpPr>
            <p:spPr bwMode="auto">
              <a:xfrm>
                <a:off x="7170738" y="5280026"/>
                <a:ext cx="377825" cy="382588"/>
              </a:xfrm>
              <a:custGeom>
                <a:avLst/>
                <a:gdLst>
                  <a:gd name="T0" fmla="*/ 119 w 238"/>
                  <a:gd name="T1" fmla="*/ 42 h 241"/>
                  <a:gd name="T2" fmla="*/ 72 w 238"/>
                  <a:gd name="T3" fmla="*/ 152 h 241"/>
                  <a:gd name="T4" fmla="*/ 163 w 238"/>
                  <a:gd name="T5" fmla="*/ 152 h 241"/>
                  <a:gd name="T6" fmla="*/ 119 w 238"/>
                  <a:gd name="T7" fmla="*/ 42 h 241"/>
                  <a:gd name="T8" fmla="*/ 119 w 238"/>
                  <a:gd name="T9" fmla="*/ 42 h 241"/>
                  <a:gd name="T10" fmla="*/ 105 w 238"/>
                  <a:gd name="T11" fmla="*/ 0 h 241"/>
                  <a:gd name="T12" fmla="*/ 135 w 238"/>
                  <a:gd name="T13" fmla="*/ 0 h 241"/>
                  <a:gd name="T14" fmla="*/ 238 w 238"/>
                  <a:gd name="T15" fmla="*/ 241 h 241"/>
                  <a:gd name="T16" fmla="*/ 200 w 238"/>
                  <a:gd name="T17" fmla="*/ 241 h 241"/>
                  <a:gd name="T18" fmla="*/ 175 w 238"/>
                  <a:gd name="T19" fmla="*/ 180 h 241"/>
                  <a:gd name="T20" fmla="*/ 61 w 238"/>
                  <a:gd name="T21" fmla="*/ 180 h 241"/>
                  <a:gd name="T22" fmla="*/ 37 w 238"/>
                  <a:gd name="T23" fmla="*/ 241 h 241"/>
                  <a:gd name="T24" fmla="*/ 0 w 238"/>
                  <a:gd name="T25" fmla="*/ 241 h 241"/>
                  <a:gd name="T26" fmla="*/ 105 w 238"/>
                  <a:gd name="T27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38" h="241">
                    <a:moveTo>
                      <a:pt x="119" y="42"/>
                    </a:moveTo>
                    <a:lnTo>
                      <a:pt x="72" y="152"/>
                    </a:lnTo>
                    <a:lnTo>
                      <a:pt x="163" y="152"/>
                    </a:lnTo>
                    <a:lnTo>
                      <a:pt x="119" y="42"/>
                    </a:lnTo>
                    <a:lnTo>
                      <a:pt x="119" y="42"/>
                    </a:lnTo>
                    <a:close/>
                    <a:moveTo>
                      <a:pt x="105" y="0"/>
                    </a:moveTo>
                    <a:lnTo>
                      <a:pt x="135" y="0"/>
                    </a:lnTo>
                    <a:lnTo>
                      <a:pt x="238" y="241"/>
                    </a:lnTo>
                    <a:lnTo>
                      <a:pt x="200" y="241"/>
                    </a:lnTo>
                    <a:lnTo>
                      <a:pt x="175" y="180"/>
                    </a:lnTo>
                    <a:lnTo>
                      <a:pt x="61" y="180"/>
                    </a:lnTo>
                    <a:lnTo>
                      <a:pt x="37" y="241"/>
                    </a:lnTo>
                    <a:lnTo>
                      <a:pt x="0" y="241"/>
                    </a:lnTo>
                    <a:lnTo>
                      <a:pt x="10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37" name="Freeform 38"/>
              <p:cNvSpPr>
                <a:spLocks noEditPoints="1"/>
              </p:cNvSpPr>
              <p:nvPr userDrawn="1"/>
            </p:nvSpPr>
            <p:spPr bwMode="auto">
              <a:xfrm>
                <a:off x="7588250" y="5280026"/>
                <a:ext cx="269875" cy="382588"/>
              </a:xfrm>
              <a:custGeom>
                <a:avLst/>
                <a:gdLst>
                  <a:gd name="T0" fmla="*/ 33 w 170"/>
                  <a:gd name="T1" fmla="*/ 28 h 241"/>
                  <a:gd name="T2" fmla="*/ 33 w 170"/>
                  <a:gd name="T3" fmla="*/ 105 h 241"/>
                  <a:gd name="T4" fmla="*/ 75 w 170"/>
                  <a:gd name="T5" fmla="*/ 105 h 241"/>
                  <a:gd name="T6" fmla="*/ 91 w 170"/>
                  <a:gd name="T7" fmla="*/ 105 h 241"/>
                  <a:gd name="T8" fmla="*/ 105 w 170"/>
                  <a:gd name="T9" fmla="*/ 101 h 241"/>
                  <a:gd name="T10" fmla="*/ 117 w 170"/>
                  <a:gd name="T11" fmla="*/ 96 h 241"/>
                  <a:gd name="T12" fmla="*/ 124 w 170"/>
                  <a:gd name="T13" fmla="*/ 84 h 241"/>
                  <a:gd name="T14" fmla="*/ 126 w 170"/>
                  <a:gd name="T15" fmla="*/ 68 h 241"/>
                  <a:gd name="T16" fmla="*/ 124 w 170"/>
                  <a:gd name="T17" fmla="*/ 52 h 241"/>
                  <a:gd name="T18" fmla="*/ 117 w 170"/>
                  <a:gd name="T19" fmla="*/ 40 h 241"/>
                  <a:gd name="T20" fmla="*/ 105 w 170"/>
                  <a:gd name="T21" fmla="*/ 33 h 241"/>
                  <a:gd name="T22" fmla="*/ 91 w 170"/>
                  <a:gd name="T23" fmla="*/ 31 h 241"/>
                  <a:gd name="T24" fmla="*/ 75 w 170"/>
                  <a:gd name="T25" fmla="*/ 28 h 241"/>
                  <a:gd name="T26" fmla="*/ 33 w 170"/>
                  <a:gd name="T27" fmla="*/ 28 h 241"/>
                  <a:gd name="T28" fmla="*/ 0 w 170"/>
                  <a:gd name="T29" fmla="*/ 0 h 241"/>
                  <a:gd name="T30" fmla="*/ 84 w 170"/>
                  <a:gd name="T31" fmla="*/ 0 h 241"/>
                  <a:gd name="T32" fmla="*/ 112 w 170"/>
                  <a:gd name="T33" fmla="*/ 3 h 241"/>
                  <a:gd name="T34" fmla="*/ 131 w 170"/>
                  <a:gd name="T35" fmla="*/ 12 h 241"/>
                  <a:gd name="T36" fmla="*/ 145 w 170"/>
                  <a:gd name="T37" fmla="*/ 24 h 241"/>
                  <a:gd name="T38" fmla="*/ 154 w 170"/>
                  <a:gd name="T39" fmla="*/ 38 h 241"/>
                  <a:gd name="T40" fmla="*/ 158 w 170"/>
                  <a:gd name="T41" fmla="*/ 52 h 241"/>
                  <a:gd name="T42" fmla="*/ 161 w 170"/>
                  <a:gd name="T43" fmla="*/ 68 h 241"/>
                  <a:gd name="T44" fmla="*/ 156 w 170"/>
                  <a:gd name="T45" fmla="*/ 89 h 241"/>
                  <a:gd name="T46" fmla="*/ 145 w 170"/>
                  <a:gd name="T47" fmla="*/ 110 h 241"/>
                  <a:gd name="T48" fmla="*/ 126 w 170"/>
                  <a:gd name="T49" fmla="*/ 124 h 241"/>
                  <a:gd name="T50" fmla="*/ 103 w 170"/>
                  <a:gd name="T51" fmla="*/ 131 h 241"/>
                  <a:gd name="T52" fmla="*/ 170 w 170"/>
                  <a:gd name="T53" fmla="*/ 241 h 241"/>
                  <a:gd name="T54" fmla="*/ 128 w 170"/>
                  <a:gd name="T55" fmla="*/ 241 h 241"/>
                  <a:gd name="T56" fmla="*/ 68 w 170"/>
                  <a:gd name="T57" fmla="*/ 133 h 241"/>
                  <a:gd name="T58" fmla="*/ 33 w 170"/>
                  <a:gd name="T59" fmla="*/ 133 h 241"/>
                  <a:gd name="T60" fmla="*/ 33 w 170"/>
                  <a:gd name="T61" fmla="*/ 241 h 241"/>
                  <a:gd name="T62" fmla="*/ 0 w 170"/>
                  <a:gd name="T63" fmla="*/ 241 h 241"/>
                  <a:gd name="T64" fmla="*/ 0 w 170"/>
                  <a:gd name="T6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0" h="241">
                    <a:moveTo>
                      <a:pt x="33" y="28"/>
                    </a:moveTo>
                    <a:lnTo>
                      <a:pt x="33" y="105"/>
                    </a:lnTo>
                    <a:lnTo>
                      <a:pt x="75" y="105"/>
                    </a:lnTo>
                    <a:lnTo>
                      <a:pt x="91" y="105"/>
                    </a:lnTo>
                    <a:lnTo>
                      <a:pt x="105" y="101"/>
                    </a:lnTo>
                    <a:lnTo>
                      <a:pt x="117" y="96"/>
                    </a:lnTo>
                    <a:lnTo>
                      <a:pt x="124" y="84"/>
                    </a:lnTo>
                    <a:lnTo>
                      <a:pt x="126" y="68"/>
                    </a:lnTo>
                    <a:lnTo>
                      <a:pt x="124" y="52"/>
                    </a:lnTo>
                    <a:lnTo>
                      <a:pt x="117" y="40"/>
                    </a:lnTo>
                    <a:lnTo>
                      <a:pt x="105" y="33"/>
                    </a:lnTo>
                    <a:lnTo>
                      <a:pt x="91" y="31"/>
                    </a:lnTo>
                    <a:lnTo>
                      <a:pt x="75" y="28"/>
                    </a:lnTo>
                    <a:lnTo>
                      <a:pt x="33" y="28"/>
                    </a:lnTo>
                    <a:close/>
                    <a:moveTo>
                      <a:pt x="0" y="0"/>
                    </a:moveTo>
                    <a:lnTo>
                      <a:pt x="84" y="0"/>
                    </a:lnTo>
                    <a:lnTo>
                      <a:pt x="112" y="3"/>
                    </a:lnTo>
                    <a:lnTo>
                      <a:pt x="131" y="12"/>
                    </a:lnTo>
                    <a:lnTo>
                      <a:pt x="145" y="24"/>
                    </a:lnTo>
                    <a:lnTo>
                      <a:pt x="154" y="38"/>
                    </a:lnTo>
                    <a:lnTo>
                      <a:pt x="158" y="52"/>
                    </a:lnTo>
                    <a:lnTo>
                      <a:pt x="161" y="68"/>
                    </a:lnTo>
                    <a:lnTo>
                      <a:pt x="156" y="89"/>
                    </a:lnTo>
                    <a:lnTo>
                      <a:pt x="145" y="110"/>
                    </a:lnTo>
                    <a:lnTo>
                      <a:pt x="126" y="124"/>
                    </a:lnTo>
                    <a:lnTo>
                      <a:pt x="103" y="131"/>
                    </a:lnTo>
                    <a:lnTo>
                      <a:pt x="170" y="241"/>
                    </a:lnTo>
                    <a:lnTo>
                      <a:pt x="128" y="241"/>
                    </a:lnTo>
                    <a:lnTo>
                      <a:pt x="68" y="133"/>
                    </a:lnTo>
                    <a:lnTo>
                      <a:pt x="33" y="133"/>
                    </a:lnTo>
                    <a:lnTo>
                      <a:pt x="33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38" name="Freeform 39"/>
              <p:cNvSpPr>
                <a:spLocks/>
              </p:cNvSpPr>
              <p:nvPr userDrawn="1"/>
            </p:nvSpPr>
            <p:spPr bwMode="auto">
              <a:xfrm>
                <a:off x="7866063" y="5280026"/>
                <a:ext cx="295275" cy="382588"/>
              </a:xfrm>
              <a:custGeom>
                <a:avLst/>
                <a:gdLst>
                  <a:gd name="T0" fmla="*/ 0 w 186"/>
                  <a:gd name="T1" fmla="*/ 0 h 241"/>
                  <a:gd name="T2" fmla="*/ 186 w 186"/>
                  <a:gd name="T3" fmla="*/ 0 h 241"/>
                  <a:gd name="T4" fmla="*/ 186 w 186"/>
                  <a:gd name="T5" fmla="*/ 31 h 241"/>
                  <a:gd name="T6" fmla="*/ 109 w 186"/>
                  <a:gd name="T7" fmla="*/ 31 h 241"/>
                  <a:gd name="T8" fmla="*/ 109 w 186"/>
                  <a:gd name="T9" fmla="*/ 241 h 241"/>
                  <a:gd name="T10" fmla="*/ 77 w 186"/>
                  <a:gd name="T11" fmla="*/ 241 h 241"/>
                  <a:gd name="T12" fmla="*/ 77 w 186"/>
                  <a:gd name="T13" fmla="*/ 31 h 241"/>
                  <a:gd name="T14" fmla="*/ 0 w 186"/>
                  <a:gd name="T15" fmla="*/ 31 h 241"/>
                  <a:gd name="T16" fmla="*/ 0 w 186"/>
                  <a:gd name="T17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6" h="241">
                    <a:moveTo>
                      <a:pt x="0" y="0"/>
                    </a:moveTo>
                    <a:lnTo>
                      <a:pt x="186" y="0"/>
                    </a:lnTo>
                    <a:lnTo>
                      <a:pt x="186" y="31"/>
                    </a:lnTo>
                    <a:lnTo>
                      <a:pt x="109" y="31"/>
                    </a:lnTo>
                    <a:lnTo>
                      <a:pt x="109" y="241"/>
                    </a:lnTo>
                    <a:lnTo>
                      <a:pt x="77" y="241"/>
                    </a:lnTo>
                    <a:lnTo>
                      <a:pt x="77" y="31"/>
                    </a:lnTo>
                    <a:lnTo>
                      <a:pt x="0" y="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39" name="Freeform 40"/>
              <p:cNvSpPr>
                <a:spLocks/>
              </p:cNvSpPr>
              <p:nvPr userDrawn="1"/>
            </p:nvSpPr>
            <p:spPr bwMode="auto">
              <a:xfrm>
                <a:off x="8205788" y="5280026"/>
                <a:ext cx="254000" cy="382588"/>
              </a:xfrm>
              <a:custGeom>
                <a:avLst/>
                <a:gdLst>
                  <a:gd name="T0" fmla="*/ 0 w 160"/>
                  <a:gd name="T1" fmla="*/ 0 h 241"/>
                  <a:gd name="T2" fmla="*/ 156 w 160"/>
                  <a:gd name="T3" fmla="*/ 0 h 241"/>
                  <a:gd name="T4" fmla="*/ 156 w 160"/>
                  <a:gd name="T5" fmla="*/ 31 h 241"/>
                  <a:gd name="T6" fmla="*/ 32 w 160"/>
                  <a:gd name="T7" fmla="*/ 31 h 241"/>
                  <a:gd name="T8" fmla="*/ 32 w 160"/>
                  <a:gd name="T9" fmla="*/ 103 h 241"/>
                  <a:gd name="T10" fmla="*/ 146 w 160"/>
                  <a:gd name="T11" fmla="*/ 103 h 241"/>
                  <a:gd name="T12" fmla="*/ 146 w 160"/>
                  <a:gd name="T13" fmla="*/ 133 h 241"/>
                  <a:gd name="T14" fmla="*/ 32 w 160"/>
                  <a:gd name="T15" fmla="*/ 133 h 241"/>
                  <a:gd name="T16" fmla="*/ 32 w 160"/>
                  <a:gd name="T17" fmla="*/ 210 h 241"/>
                  <a:gd name="T18" fmla="*/ 160 w 160"/>
                  <a:gd name="T19" fmla="*/ 210 h 241"/>
                  <a:gd name="T20" fmla="*/ 160 w 160"/>
                  <a:gd name="T21" fmla="*/ 241 h 241"/>
                  <a:gd name="T22" fmla="*/ 0 w 160"/>
                  <a:gd name="T23" fmla="*/ 241 h 241"/>
                  <a:gd name="T24" fmla="*/ 0 w 160"/>
                  <a:gd name="T2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0" h="241">
                    <a:moveTo>
                      <a:pt x="0" y="0"/>
                    </a:moveTo>
                    <a:lnTo>
                      <a:pt x="156" y="0"/>
                    </a:lnTo>
                    <a:lnTo>
                      <a:pt x="156" y="31"/>
                    </a:lnTo>
                    <a:lnTo>
                      <a:pt x="32" y="31"/>
                    </a:lnTo>
                    <a:lnTo>
                      <a:pt x="32" y="103"/>
                    </a:lnTo>
                    <a:lnTo>
                      <a:pt x="146" y="103"/>
                    </a:lnTo>
                    <a:lnTo>
                      <a:pt x="146" y="133"/>
                    </a:lnTo>
                    <a:lnTo>
                      <a:pt x="32" y="133"/>
                    </a:lnTo>
                    <a:lnTo>
                      <a:pt x="32" y="210"/>
                    </a:lnTo>
                    <a:lnTo>
                      <a:pt x="160" y="210"/>
                    </a:lnTo>
                    <a:lnTo>
                      <a:pt x="160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40" name="Freeform 41"/>
              <p:cNvSpPr>
                <a:spLocks noEditPoints="1"/>
              </p:cNvSpPr>
              <p:nvPr userDrawn="1"/>
            </p:nvSpPr>
            <p:spPr bwMode="auto">
              <a:xfrm>
                <a:off x="8526463" y="5280026"/>
                <a:ext cx="269875" cy="382588"/>
              </a:xfrm>
              <a:custGeom>
                <a:avLst/>
                <a:gdLst>
                  <a:gd name="T0" fmla="*/ 33 w 170"/>
                  <a:gd name="T1" fmla="*/ 28 h 241"/>
                  <a:gd name="T2" fmla="*/ 33 w 170"/>
                  <a:gd name="T3" fmla="*/ 105 h 241"/>
                  <a:gd name="T4" fmla="*/ 75 w 170"/>
                  <a:gd name="T5" fmla="*/ 105 h 241"/>
                  <a:gd name="T6" fmla="*/ 89 w 170"/>
                  <a:gd name="T7" fmla="*/ 105 h 241"/>
                  <a:gd name="T8" fmla="*/ 103 w 170"/>
                  <a:gd name="T9" fmla="*/ 101 h 241"/>
                  <a:gd name="T10" fmla="*/ 114 w 170"/>
                  <a:gd name="T11" fmla="*/ 96 h 241"/>
                  <a:gd name="T12" fmla="*/ 124 w 170"/>
                  <a:gd name="T13" fmla="*/ 84 h 241"/>
                  <a:gd name="T14" fmla="*/ 126 w 170"/>
                  <a:gd name="T15" fmla="*/ 68 h 241"/>
                  <a:gd name="T16" fmla="*/ 124 w 170"/>
                  <a:gd name="T17" fmla="*/ 52 h 241"/>
                  <a:gd name="T18" fmla="*/ 114 w 170"/>
                  <a:gd name="T19" fmla="*/ 40 h 241"/>
                  <a:gd name="T20" fmla="*/ 103 w 170"/>
                  <a:gd name="T21" fmla="*/ 33 h 241"/>
                  <a:gd name="T22" fmla="*/ 89 w 170"/>
                  <a:gd name="T23" fmla="*/ 31 h 241"/>
                  <a:gd name="T24" fmla="*/ 75 w 170"/>
                  <a:gd name="T25" fmla="*/ 28 h 241"/>
                  <a:gd name="T26" fmla="*/ 33 w 170"/>
                  <a:gd name="T27" fmla="*/ 28 h 241"/>
                  <a:gd name="T28" fmla="*/ 0 w 170"/>
                  <a:gd name="T29" fmla="*/ 0 h 241"/>
                  <a:gd name="T30" fmla="*/ 84 w 170"/>
                  <a:gd name="T31" fmla="*/ 0 h 241"/>
                  <a:gd name="T32" fmla="*/ 110 w 170"/>
                  <a:gd name="T33" fmla="*/ 3 h 241"/>
                  <a:gd name="T34" fmla="*/ 131 w 170"/>
                  <a:gd name="T35" fmla="*/ 12 h 241"/>
                  <a:gd name="T36" fmla="*/ 145 w 170"/>
                  <a:gd name="T37" fmla="*/ 24 h 241"/>
                  <a:gd name="T38" fmla="*/ 154 w 170"/>
                  <a:gd name="T39" fmla="*/ 38 h 241"/>
                  <a:gd name="T40" fmla="*/ 159 w 170"/>
                  <a:gd name="T41" fmla="*/ 52 h 241"/>
                  <a:gd name="T42" fmla="*/ 161 w 170"/>
                  <a:gd name="T43" fmla="*/ 68 h 241"/>
                  <a:gd name="T44" fmla="*/ 156 w 170"/>
                  <a:gd name="T45" fmla="*/ 89 h 241"/>
                  <a:gd name="T46" fmla="*/ 145 w 170"/>
                  <a:gd name="T47" fmla="*/ 110 h 241"/>
                  <a:gd name="T48" fmla="*/ 126 w 170"/>
                  <a:gd name="T49" fmla="*/ 124 h 241"/>
                  <a:gd name="T50" fmla="*/ 100 w 170"/>
                  <a:gd name="T51" fmla="*/ 131 h 241"/>
                  <a:gd name="T52" fmla="*/ 170 w 170"/>
                  <a:gd name="T53" fmla="*/ 241 h 241"/>
                  <a:gd name="T54" fmla="*/ 128 w 170"/>
                  <a:gd name="T55" fmla="*/ 241 h 241"/>
                  <a:gd name="T56" fmla="*/ 68 w 170"/>
                  <a:gd name="T57" fmla="*/ 133 h 241"/>
                  <a:gd name="T58" fmla="*/ 33 w 170"/>
                  <a:gd name="T59" fmla="*/ 133 h 241"/>
                  <a:gd name="T60" fmla="*/ 33 w 170"/>
                  <a:gd name="T61" fmla="*/ 241 h 241"/>
                  <a:gd name="T62" fmla="*/ 0 w 170"/>
                  <a:gd name="T63" fmla="*/ 241 h 241"/>
                  <a:gd name="T64" fmla="*/ 0 w 170"/>
                  <a:gd name="T6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0" h="241">
                    <a:moveTo>
                      <a:pt x="33" y="28"/>
                    </a:moveTo>
                    <a:lnTo>
                      <a:pt x="33" y="105"/>
                    </a:lnTo>
                    <a:lnTo>
                      <a:pt x="75" y="105"/>
                    </a:lnTo>
                    <a:lnTo>
                      <a:pt x="89" y="105"/>
                    </a:lnTo>
                    <a:lnTo>
                      <a:pt x="103" y="101"/>
                    </a:lnTo>
                    <a:lnTo>
                      <a:pt x="114" y="96"/>
                    </a:lnTo>
                    <a:lnTo>
                      <a:pt x="124" y="84"/>
                    </a:lnTo>
                    <a:lnTo>
                      <a:pt x="126" y="68"/>
                    </a:lnTo>
                    <a:lnTo>
                      <a:pt x="124" y="52"/>
                    </a:lnTo>
                    <a:lnTo>
                      <a:pt x="114" y="40"/>
                    </a:lnTo>
                    <a:lnTo>
                      <a:pt x="103" y="33"/>
                    </a:lnTo>
                    <a:lnTo>
                      <a:pt x="89" y="31"/>
                    </a:lnTo>
                    <a:lnTo>
                      <a:pt x="75" y="28"/>
                    </a:lnTo>
                    <a:lnTo>
                      <a:pt x="33" y="28"/>
                    </a:lnTo>
                    <a:close/>
                    <a:moveTo>
                      <a:pt x="0" y="0"/>
                    </a:moveTo>
                    <a:lnTo>
                      <a:pt x="84" y="0"/>
                    </a:lnTo>
                    <a:lnTo>
                      <a:pt x="110" y="3"/>
                    </a:lnTo>
                    <a:lnTo>
                      <a:pt x="131" y="12"/>
                    </a:lnTo>
                    <a:lnTo>
                      <a:pt x="145" y="24"/>
                    </a:lnTo>
                    <a:lnTo>
                      <a:pt x="154" y="38"/>
                    </a:lnTo>
                    <a:lnTo>
                      <a:pt x="159" y="52"/>
                    </a:lnTo>
                    <a:lnTo>
                      <a:pt x="161" y="68"/>
                    </a:lnTo>
                    <a:lnTo>
                      <a:pt x="156" y="89"/>
                    </a:lnTo>
                    <a:lnTo>
                      <a:pt x="145" y="110"/>
                    </a:lnTo>
                    <a:lnTo>
                      <a:pt x="126" y="124"/>
                    </a:lnTo>
                    <a:lnTo>
                      <a:pt x="100" y="131"/>
                    </a:lnTo>
                    <a:lnTo>
                      <a:pt x="170" y="241"/>
                    </a:lnTo>
                    <a:lnTo>
                      <a:pt x="128" y="241"/>
                    </a:lnTo>
                    <a:lnTo>
                      <a:pt x="68" y="133"/>
                    </a:lnTo>
                    <a:lnTo>
                      <a:pt x="33" y="133"/>
                    </a:lnTo>
                    <a:lnTo>
                      <a:pt x="33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41" name="Freeform 42"/>
              <p:cNvSpPr>
                <a:spLocks/>
              </p:cNvSpPr>
              <p:nvPr userDrawn="1"/>
            </p:nvSpPr>
            <p:spPr bwMode="auto">
              <a:xfrm>
                <a:off x="8937625" y="5280026"/>
                <a:ext cx="512763" cy="382588"/>
              </a:xfrm>
              <a:custGeom>
                <a:avLst/>
                <a:gdLst>
                  <a:gd name="T0" fmla="*/ 0 w 323"/>
                  <a:gd name="T1" fmla="*/ 0 h 241"/>
                  <a:gd name="T2" fmla="*/ 35 w 323"/>
                  <a:gd name="T3" fmla="*/ 0 h 241"/>
                  <a:gd name="T4" fmla="*/ 86 w 323"/>
                  <a:gd name="T5" fmla="*/ 192 h 241"/>
                  <a:gd name="T6" fmla="*/ 86 w 323"/>
                  <a:gd name="T7" fmla="*/ 192 h 241"/>
                  <a:gd name="T8" fmla="*/ 144 w 323"/>
                  <a:gd name="T9" fmla="*/ 0 h 241"/>
                  <a:gd name="T10" fmla="*/ 181 w 323"/>
                  <a:gd name="T11" fmla="*/ 0 h 241"/>
                  <a:gd name="T12" fmla="*/ 237 w 323"/>
                  <a:gd name="T13" fmla="*/ 192 h 241"/>
                  <a:gd name="T14" fmla="*/ 237 w 323"/>
                  <a:gd name="T15" fmla="*/ 192 h 241"/>
                  <a:gd name="T16" fmla="*/ 291 w 323"/>
                  <a:gd name="T17" fmla="*/ 0 h 241"/>
                  <a:gd name="T18" fmla="*/ 323 w 323"/>
                  <a:gd name="T19" fmla="*/ 0 h 241"/>
                  <a:gd name="T20" fmla="*/ 253 w 323"/>
                  <a:gd name="T21" fmla="*/ 241 h 241"/>
                  <a:gd name="T22" fmla="*/ 221 w 323"/>
                  <a:gd name="T23" fmla="*/ 241 h 241"/>
                  <a:gd name="T24" fmla="*/ 163 w 323"/>
                  <a:gd name="T25" fmla="*/ 45 h 241"/>
                  <a:gd name="T26" fmla="*/ 160 w 323"/>
                  <a:gd name="T27" fmla="*/ 45 h 241"/>
                  <a:gd name="T28" fmla="*/ 104 w 323"/>
                  <a:gd name="T29" fmla="*/ 241 h 241"/>
                  <a:gd name="T30" fmla="*/ 69 w 323"/>
                  <a:gd name="T31" fmla="*/ 241 h 241"/>
                  <a:gd name="T32" fmla="*/ 0 w 323"/>
                  <a:gd name="T33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23" h="241">
                    <a:moveTo>
                      <a:pt x="0" y="0"/>
                    </a:moveTo>
                    <a:lnTo>
                      <a:pt x="35" y="0"/>
                    </a:lnTo>
                    <a:lnTo>
                      <a:pt x="86" y="192"/>
                    </a:lnTo>
                    <a:lnTo>
                      <a:pt x="86" y="192"/>
                    </a:lnTo>
                    <a:lnTo>
                      <a:pt x="144" y="0"/>
                    </a:lnTo>
                    <a:lnTo>
                      <a:pt x="181" y="0"/>
                    </a:lnTo>
                    <a:lnTo>
                      <a:pt x="237" y="192"/>
                    </a:lnTo>
                    <a:lnTo>
                      <a:pt x="237" y="192"/>
                    </a:lnTo>
                    <a:lnTo>
                      <a:pt x="291" y="0"/>
                    </a:lnTo>
                    <a:lnTo>
                      <a:pt x="323" y="0"/>
                    </a:lnTo>
                    <a:lnTo>
                      <a:pt x="253" y="241"/>
                    </a:lnTo>
                    <a:lnTo>
                      <a:pt x="221" y="241"/>
                    </a:lnTo>
                    <a:lnTo>
                      <a:pt x="163" y="45"/>
                    </a:lnTo>
                    <a:lnTo>
                      <a:pt x="160" y="45"/>
                    </a:lnTo>
                    <a:lnTo>
                      <a:pt x="104" y="241"/>
                    </a:lnTo>
                    <a:lnTo>
                      <a:pt x="69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42" name="Freeform 43"/>
              <p:cNvSpPr>
                <a:spLocks noEditPoints="1"/>
              </p:cNvSpPr>
              <p:nvPr userDrawn="1"/>
            </p:nvSpPr>
            <p:spPr bwMode="auto">
              <a:xfrm>
                <a:off x="9469438" y="5268913"/>
                <a:ext cx="395288" cy="400050"/>
              </a:xfrm>
              <a:custGeom>
                <a:avLst/>
                <a:gdLst>
                  <a:gd name="T0" fmla="*/ 123 w 249"/>
                  <a:gd name="T1" fmla="*/ 33 h 252"/>
                  <a:gd name="T2" fmla="*/ 93 w 249"/>
                  <a:gd name="T3" fmla="*/ 38 h 252"/>
                  <a:gd name="T4" fmla="*/ 70 w 249"/>
                  <a:gd name="T5" fmla="*/ 49 h 252"/>
                  <a:gd name="T6" fmla="*/ 51 w 249"/>
                  <a:gd name="T7" fmla="*/ 70 h 252"/>
                  <a:gd name="T8" fmla="*/ 37 w 249"/>
                  <a:gd name="T9" fmla="*/ 98 h 252"/>
                  <a:gd name="T10" fmla="*/ 35 w 249"/>
                  <a:gd name="T11" fmla="*/ 126 h 252"/>
                  <a:gd name="T12" fmla="*/ 37 w 249"/>
                  <a:gd name="T13" fmla="*/ 157 h 252"/>
                  <a:gd name="T14" fmla="*/ 51 w 249"/>
                  <a:gd name="T15" fmla="*/ 182 h 252"/>
                  <a:gd name="T16" fmla="*/ 70 w 249"/>
                  <a:gd name="T17" fmla="*/ 203 h 252"/>
                  <a:gd name="T18" fmla="*/ 93 w 249"/>
                  <a:gd name="T19" fmla="*/ 217 h 252"/>
                  <a:gd name="T20" fmla="*/ 123 w 249"/>
                  <a:gd name="T21" fmla="*/ 222 h 252"/>
                  <a:gd name="T22" fmla="*/ 153 w 249"/>
                  <a:gd name="T23" fmla="*/ 217 h 252"/>
                  <a:gd name="T24" fmla="*/ 179 w 249"/>
                  <a:gd name="T25" fmla="*/ 203 h 252"/>
                  <a:gd name="T26" fmla="*/ 198 w 249"/>
                  <a:gd name="T27" fmla="*/ 182 h 252"/>
                  <a:gd name="T28" fmla="*/ 209 w 249"/>
                  <a:gd name="T29" fmla="*/ 157 h 252"/>
                  <a:gd name="T30" fmla="*/ 214 w 249"/>
                  <a:gd name="T31" fmla="*/ 126 h 252"/>
                  <a:gd name="T32" fmla="*/ 209 w 249"/>
                  <a:gd name="T33" fmla="*/ 98 h 252"/>
                  <a:gd name="T34" fmla="*/ 198 w 249"/>
                  <a:gd name="T35" fmla="*/ 70 h 252"/>
                  <a:gd name="T36" fmla="*/ 179 w 249"/>
                  <a:gd name="T37" fmla="*/ 49 h 252"/>
                  <a:gd name="T38" fmla="*/ 153 w 249"/>
                  <a:gd name="T39" fmla="*/ 38 h 252"/>
                  <a:gd name="T40" fmla="*/ 123 w 249"/>
                  <a:gd name="T41" fmla="*/ 33 h 252"/>
                  <a:gd name="T42" fmla="*/ 123 w 249"/>
                  <a:gd name="T43" fmla="*/ 0 h 252"/>
                  <a:gd name="T44" fmla="*/ 165 w 249"/>
                  <a:gd name="T45" fmla="*/ 7 h 252"/>
                  <a:gd name="T46" fmla="*/ 200 w 249"/>
                  <a:gd name="T47" fmla="*/ 26 h 252"/>
                  <a:gd name="T48" fmla="*/ 226 w 249"/>
                  <a:gd name="T49" fmla="*/ 52 h 252"/>
                  <a:gd name="T50" fmla="*/ 242 w 249"/>
                  <a:gd name="T51" fmla="*/ 87 h 252"/>
                  <a:gd name="T52" fmla="*/ 249 w 249"/>
                  <a:gd name="T53" fmla="*/ 126 h 252"/>
                  <a:gd name="T54" fmla="*/ 242 w 249"/>
                  <a:gd name="T55" fmla="*/ 168 h 252"/>
                  <a:gd name="T56" fmla="*/ 226 w 249"/>
                  <a:gd name="T57" fmla="*/ 203 h 252"/>
                  <a:gd name="T58" fmla="*/ 200 w 249"/>
                  <a:gd name="T59" fmla="*/ 229 h 252"/>
                  <a:gd name="T60" fmla="*/ 165 w 249"/>
                  <a:gd name="T61" fmla="*/ 248 h 252"/>
                  <a:gd name="T62" fmla="*/ 123 w 249"/>
                  <a:gd name="T63" fmla="*/ 252 h 252"/>
                  <a:gd name="T64" fmla="*/ 84 w 249"/>
                  <a:gd name="T65" fmla="*/ 248 h 252"/>
                  <a:gd name="T66" fmla="*/ 49 w 249"/>
                  <a:gd name="T67" fmla="*/ 229 h 252"/>
                  <a:gd name="T68" fmla="*/ 23 w 249"/>
                  <a:gd name="T69" fmla="*/ 203 h 252"/>
                  <a:gd name="T70" fmla="*/ 4 w 249"/>
                  <a:gd name="T71" fmla="*/ 168 h 252"/>
                  <a:gd name="T72" fmla="*/ 0 w 249"/>
                  <a:gd name="T73" fmla="*/ 126 h 252"/>
                  <a:gd name="T74" fmla="*/ 4 w 249"/>
                  <a:gd name="T75" fmla="*/ 87 h 252"/>
                  <a:gd name="T76" fmla="*/ 23 w 249"/>
                  <a:gd name="T77" fmla="*/ 52 h 252"/>
                  <a:gd name="T78" fmla="*/ 49 w 249"/>
                  <a:gd name="T79" fmla="*/ 26 h 252"/>
                  <a:gd name="T80" fmla="*/ 84 w 249"/>
                  <a:gd name="T81" fmla="*/ 7 h 252"/>
                  <a:gd name="T82" fmla="*/ 123 w 249"/>
                  <a:gd name="T83" fmla="*/ 0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9" h="252">
                    <a:moveTo>
                      <a:pt x="123" y="33"/>
                    </a:moveTo>
                    <a:lnTo>
                      <a:pt x="93" y="38"/>
                    </a:lnTo>
                    <a:lnTo>
                      <a:pt x="70" y="49"/>
                    </a:lnTo>
                    <a:lnTo>
                      <a:pt x="51" y="70"/>
                    </a:lnTo>
                    <a:lnTo>
                      <a:pt x="37" y="98"/>
                    </a:lnTo>
                    <a:lnTo>
                      <a:pt x="35" y="126"/>
                    </a:lnTo>
                    <a:lnTo>
                      <a:pt x="37" y="157"/>
                    </a:lnTo>
                    <a:lnTo>
                      <a:pt x="51" y="182"/>
                    </a:lnTo>
                    <a:lnTo>
                      <a:pt x="70" y="203"/>
                    </a:lnTo>
                    <a:lnTo>
                      <a:pt x="93" y="217"/>
                    </a:lnTo>
                    <a:lnTo>
                      <a:pt x="123" y="222"/>
                    </a:lnTo>
                    <a:lnTo>
                      <a:pt x="153" y="217"/>
                    </a:lnTo>
                    <a:lnTo>
                      <a:pt x="179" y="203"/>
                    </a:lnTo>
                    <a:lnTo>
                      <a:pt x="198" y="182"/>
                    </a:lnTo>
                    <a:lnTo>
                      <a:pt x="209" y="157"/>
                    </a:lnTo>
                    <a:lnTo>
                      <a:pt x="214" y="126"/>
                    </a:lnTo>
                    <a:lnTo>
                      <a:pt x="209" y="98"/>
                    </a:lnTo>
                    <a:lnTo>
                      <a:pt x="198" y="70"/>
                    </a:lnTo>
                    <a:lnTo>
                      <a:pt x="179" y="49"/>
                    </a:lnTo>
                    <a:lnTo>
                      <a:pt x="153" y="38"/>
                    </a:lnTo>
                    <a:lnTo>
                      <a:pt x="123" y="33"/>
                    </a:lnTo>
                    <a:close/>
                    <a:moveTo>
                      <a:pt x="123" y="0"/>
                    </a:moveTo>
                    <a:lnTo>
                      <a:pt x="165" y="7"/>
                    </a:lnTo>
                    <a:lnTo>
                      <a:pt x="200" y="26"/>
                    </a:lnTo>
                    <a:lnTo>
                      <a:pt x="226" y="52"/>
                    </a:lnTo>
                    <a:lnTo>
                      <a:pt x="242" y="87"/>
                    </a:lnTo>
                    <a:lnTo>
                      <a:pt x="249" y="126"/>
                    </a:lnTo>
                    <a:lnTo>
                      <a:pt x="242" y="168"/>
                    </a:lnTo>
                    <a:lnTo>
                      <a:pt x="226" y="203"/>
                    </a:lnTo>
                    <a:lnTo>
                      <a:pt x="200" y="229"/>
                    </a:lnTo>
                    <a:lnTo>
                      <a:pt x="165" y="248"/>
                    </a:lnTo>
                    <a:lnTo>
                      <a:pt x="123" y="252"/>
                    </a:lnTo>
                    <a:lnTo>
                      <a:pt x="84" y="248"/>
                    </a:lnTo>
                    <a:lnTo>
                      <a:pt x="49" y="229"/>
                    </a:lnTo>
                    <a:lnTo>
                      <a:pt x="23" y="203"/>
                    </a:lnTo>
                    <a:lnTo>
                      <a:pt x="4" y="168"/>
                    </a:lnTo>
                    <a:lnTo>
                      <a:pt x="0" y="126"/>
                    </a:lnTo>
                    <a:lnTo>
                      <a:pt x="4" y="87"/>
                    </a:lnTo>
                    <a:lnTo>
                      <a:pt x="23" y="52"/>
                    </a:lnTo>
                    <a:lnTo>
                      <a:pt x="49" y="26"/>
                    </a:lnTo>
                    <a:lnTo>
                      <a:pt x="84" y="7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43" name="Freeform 44"/>
              <p:cNvSpPr>
                <a:spLocks noEditPoints="1"/>
              </p:cNvSpPr>
              <p:nvPr userDrawn="1"/>
            </p:nvSpPr>
            <p:spPr bwMode="auto">
              <a:xfrm>
                <a:off x="9931400" y="5280026"/>
                <a:ext cx="269875" cy="382588"/>
              </a:xfrm>
              <a:custGeom>
                <a:avLst/>
                <a:gdLst>
                  <a:gd name="T0" fmla="*/ 32 w 170"/>
                  <a:gd name="T1" fmla="*/ 28 h 241"/>
                  <a:gd name="T2" fmla="*/ 32 w 170"/>
                  <a:gd name="T3" fmla="*/ 105 h 241"/>
                  <a:gd name="T4" fmla="*/ 74 w 170"/>
                  <a:gd name="T5" fmla="*/ 105 h 241"/>
                  <a:gd name="T6" fmla="*/ 88 w 170"/>
                  <a:gd name="T7" fmla="*/ 105 h 241"/>
                  <a:gd name="T8" fmla="*/ 102 w 170"/>
                  <a:gd name="T9" fmla="*/ 101 h 241"/>
                  <a:gd name="T10" fmla="*/ 114 w 170"/>
                  <a:gd name="T11" fmla="*/ 96 h 241"/>
                  <a:gd name="T12" fmla="*/ 123 w 170"/>
                  <a:gd name="T13" fmla="*/ 84 h 241"/>
                  <a:gd name="T14" fmla="*/ 125 w 170"/>
                  <a:gd name="T15" fmla="*/ 68 h 241"/>
                  <a:gd name="T16" fmla="*/ 123 w 170"/>
                  <a:gd name="T17" fmla="*/ 52 h 241"/>
                  <a:gd name="T18" fmla="*/ 114 w 170"/>
                  <a:gd name="T19" fmla="*/ 40 h 241"/>
                  <a:gd name="T20" fmla="*/ 102 w 170"/>
                  <a:gd name="T21" fmla="*/ 33 h 241"/>
                  <a:gd name="T22" fmla="*/ 88 w 170"/>
                  <a:gd name="T23" fmla="*/ 31 h 241"/>
                  <a:gd name="T24" fmla="*/ 74 w 170"/>
                  <a:gd name="T25" fmla="*/ 28 h 241"/>
                  <a:gd name="T26" fmla="*/ 32 w 170"/>
                  <a:gd name="T27" fmla="*/ 28 h 241"/>
                  <a:gd name="T28" fmla="*/ 0 w 170"/>
                  <a:gd name="T29" fmla="*/ 0 h 241"/>
                  <a:gd name="T30" fmla="*/ 83 w 170"/>
                  <a:gd name="T31" fmla="*/ 0 h 241"/>
                  <a:gd name="T32" fmla="*/ 109 w 170"/>
                  <a:gd name="T33" fmla="*/ 3 h 241"/>
                  <a:gd name="T34" fmla="*/ 130 w 170"/>
                  <a:gd name="T35" fmla="*/ 12 h 241"/>
                  <a:gd name="T36" fmla="*/ 144 w 170"/>
                  <a:gd name="T37" fmla="*/ 24 h 241"/>
                  <a:gd name="T38" fmla="*/ 153 w 170"/>
                  <a:gd name="T39" fmla="*/ 38 h 241"/>
                  <a:gd name="T40" fmla="*/ 158 w 170"/>
                  <a:gd name="T41" fmla="*/ 52 h 241"/>
                  <a:gd name="T42" fmla="*/ 160 w 170"/>
                  <a:gd name="T43" fmla="*/ 68 h 241"/>
                  <a:gd name="T44" fmla="*/ 156 w 170"/>
                  <a:gd name="T45" fmla="*/ 89 h 241"/>
                  <a:gd name="T46" fmla="*/ 144 w 170"/>
                  <a:gd name="T47" fmla="*/ 110 h 241"/>
                  <a:gd name="T48" fmla="*/ 125 w 170"/>
                  <a:gd name="T49" fmla="*/ 124 h 241"/>
                  <a:gd name="T50" fmla="*/ 100 w 170"/>
                  <a:gd name="T51" fmla="*/ 131 h 241"/>
                  <a:gd name="T52" fmla="*/ 170 w 170"/>
                  <a:gd name="T53" fmla="*/ 241 h 241"/>
                  <a:gd name="T54" fmla="*/ 128 w 170"/>
                  <a:gd name="T55" fmla="*/ 241 h 241"/>
                  <a:gd name="T56" fmla="*/ 67 w 170"/>
                  <a:gd name="T57" fmla="*/ 133 h 241"/>
                  <a:gd name="T58" fmla="*/ 32 w 170"/>
                  <a:gd name="T59" fmla="*/ 133 h 241"/>
                  <a:gd name="T60" fmla="*/ 32 w 170"/>
                  <a:gd name="T61" fmla="*/ 241 h 241"/>
                  <a:gd name="T62" fmla="*/ 0 w 170"/>
                  <a:gd name="T63" fmla="*/ 241 h 241"/>
                  <a:gd name="T64" fmla="*/ 0 w 170"/>
                  <a:gd name="T6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0" h="241">
                    <a:moveTo>
                      <a:pt x="32" y="28"/>
                    </a:moveTo>
                    <a:lnTo>
                      <a:pt x="32" y="105"/>
                    </a:lnTo>
                    <a:lnTo>
                      <a:pt x="74" y="105"/>
                    </a:lnTo>
                    <a:lnTo>
                      <a:pt x="88" y="105"/>
                    </a:lnTo>
                    <a:lnTo>
                      <a:pt x="102" y="101"/>
                    </a:lnTo>
                    <a:lnTo>
                      <a:pt x="114" y="96"/>
                    </a:lnTo>
                    <a:lnTo>
                      <a:pt x="123" y="84"/>
                    </a:lnTo>
                    <a:lnTo>
                      <a:pt x="125" y="68"/>
                    </a:lnTo>
                    <a:lnTo>
                      <a:pt x="123" y="52"/>
                    </a:lnTo>
                    <a:lnTo>
                      <a:pt x="114" y="40"/>
                    </a:lnTo>
                    <a:lnTo>
                      <a:pt x="102" y="33"/>
                    </a:lnTo>
                    <a:lnTo>
                      <a:pt x="88" y="31"/>
                    </a:lnTo>
                    <a:lnTo>
                      <a:pt x="74" y="28"/>
                    </a:lnTo>
                    <a:lnTo>
                      <a:pt x="32" y="28"/>
                    </a:lnTo>
                    <a:close/>
                    <a:moveTo>
                      <a:pt x="0" y="0"/>
                    </a:moveTo>
                    <a:lnTo>
                      <a:pt x="83" y="0"/>
                    </a:lnTo>
                    <a:lnTo>
                      <a:pt x="109" y="3"/>
                    </a:lnTo>
                    <a:lnTo>
                      <a:pt x="130" y="12"/>
                    </a:lnTo>
                    <a:lnTo>
                      <a:pt x="144" y="24"/>
                    </a:lnTo>
                    <a:lnTo>
                      <a:pt x="153" y="38"/>
                    </a:lnTo>
                    <a:lnTo>
                      <a:pt x="158" y="52"/>
                    </a:lnTo>
                    <a:lnTo>
                      <a:pt x="160" y="68"/>
                    </a:lnTo>
                    <a:lnTo>
                      <a:pt x="156" y="89"/>
                    </a:lnTo>
                    <a:lnTo>
                      <a:pt x="144" y="110"/>
                    </a:lnTo>
                    <a:lnTo>
                      <a:pt x="125" y="124"/>
                    </a:lnTo>
                    <a:lnTo>
                      <a:pt x="100" y="131"/>
                    </a:lnTo>
                    <a:lnTo>
                      <a:pt x="170" y="241"/>
                    </a:lnTo>
                    <a:lnTo>
                      <a:pt x="128" y="241"/>
                    </a:lnTo>
                    <a:lnTo>
                      <a:pt x="67" y="133"/>
                    </a:lnTo>
                    <a:lnTo>
                      <a:pt x="32" y="133"/>
                    </a:lnTo>
                    <a:lnTo>
                      <a:pt x="32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44" name="Freeform 45"/>
              <p:cNvSpPr>
                <a:spLocks/>
              </p:cNvSpPr>
              <p:nvPr userDrawn="1"/>
            </p:nvSpPr>
            <p:spPr bwMode="auto">
              <a:xfrm>
                <a:off x="10248900" y="5280026"/>
                <a:ext cx="225425" cy="382588"/>
              </a:xfrm>
              <a:custGeom>
                <a:avLst/>
                <a:gdLst>
                  <a:gd name="T0" fmla="*/ 0 w 142"/>
                  <a:gd name="T1" fmla="*/ 0 h 241"/>
                  <a:gd name="T2" fmla="*/ 32 w 142"/>
                  <a:gd name="T3" fmla="*/ 0 h 241"/>
                  <a:gd name="T4" fmla="*/ 32 w 142"/>
                  <a:gd name="T5" fmla="*/ 210 h 241"/>
                  <a:gd name="T6" fmla="*/ 142 w 142"/>
                  <a:gd name="T7" fmla="*/ 210 h 241"/>
                  <a:gd name="T8" fmla="*/ 142 w 142"/>
                  <a:gd name="T9" fmla="*/ 241 h 241"/>
                  <a:gd name="T10" fmla="*/ 0 w 142"/>
                  <a:gd name="T11" fmla="*/ 241 h 241"/>
                  <a:gd name="T12" fmla="*/ 0 w 142"/>
                  <a:gd name="T13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2" h="241">
                    <a:moveTo>
                      <a:pt x="0" y="0"/>
                    </a:moveTo>
                    <a:lnTo>
                      <a:pt x="32" y="0"/>
                    </a:lnTo>
                    <a:lnTo>
                      <a:pt x="32" y="210"/>
                    </a:lnTo>
                    <a:lnTo>
                      <a:pt x="142" y="210"/>
                    </a:lnTo>
                    <a:lnTo>
                      <a:pt x="142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45" name="Freeform 46"/>
              <p:cNvSpPr>
                <a:spLocks noEditPoints="1"/>
              </p:cNvSpPr>
              <p:nvPr userDrawn="1"/>
            </p:nvSpPr>
            <p:spPr bwMode="auto">
              <a:xfrm>
                <a:off x="10510838" y="5280026"/>
                <a:ext cx="328613" cy="382588"/>
              </a:xfrm>
              <a:custGeom>
                <a:avLst/>
                <a:gdLst>
                  <a:gd name="T0" fmla="*/ 33 w 207"/>
                  <a:gd name="T1" fmla="*/ 31 h 241"/>
                  <a:gd name="T2" fmla="*/ 33 w 207"/>
                  <a:gd name="T3" fmla="*/ 210 h 241"/>
                  <a:gd name="T4" fmla="*/ 72 w 207"/>
                  <a:gd name="T5" fmla="*/ 210 h 241"/>
                  <a:gd name="T6" fmla="*/ 105 w 207"/>
                  <a:gd name="T7" fmla="*/ 206 h 241"/>
                  <a:gd name="T8" fmla="*/ 133 w 207"/>
                  <a:gd name="T9" fmla="*/ 194 h 241"/>
                  <a:gd name="T10" fmla="*/ 154 w 207"/>
                  <a:gd name="T11" fmla="*/ 178 h 241"/>
                  <a:gd name="T12" fmla="*/ 168 w 207"/>
                  <a:gd name="T13" fmla="*/ 152 h 241"/>
                  <a:gd name="T14" fmla="*/ 175 w 207"/>
                  <a:gd name="T15" fmla="*/ 119 h 241"/>
                  <a:gd name="T16" fmla="*/ 172 w 207"/>
                  <a:gd name="T17" fmla="*/ 105 h 241"/>
                  <a:gd name="T18" fmla="*/ 170 w 207"/>
                  <a:gd name="T19" fmla="*/ 89 h 241"/>
                  <a:gd name="T20" fmla="*/ 161 w 207"/>
                  <a:gd name="T21" fmla="*/ 73 h 241"/>
                  <a:gd name="T22" fmla="*/ 149 w 207"/>
                  <a:gd name="T23" fmla="*/ 56 h 241"/>
                  <a:gd name="T24" fmla="*/ 133 w 207"/>
                  <a:gd name="T25" fmla="*/ 42 h 241"/>
                  <a:gd name="T26" fmla="*/ 109 w 207"/>
                  <a:gd name="T27" fmla="*/ 35 h 241"/>
                  <a:gd name="T28" fmla="*/ 82 w 207"/>
                  <a:gd name="T29" fmla="*/ 31 h 241"/>
                  <a:gd name="T30" fmla="*/ 33 w 207"/>
                  <a:gd name="T31" fmla="*/ 31 h 241"/>
                  <a:gd name="T32" fmla="*/ 0 w 207"/>
                  <a:gd name="T33" fmla="*/ 0 h 241"/>
                  <a:gd name="T34" fmla="*/ 84 w 207"/>
                  <a:gd name="T35" fmla="*/ 0 h 241"/>
                  <a:gd name="T36" fmla="*/ 121 w 207"/>
                  <a:gd name="T37" fmla="*/ 5 h 241"/>
                  <a:gd name="T38" fmla="*/ 151 w 207"/>
                  <a:gd name="T39" fmla="*/ 17 h 241"/>
                  <a:gd name="T40" fmla="*/ 175 w 207"/>
                  <a:gd name="T41" fmla="*/ 33 h 241"/>
                  <a:gd name="T42" fmla="*/ 191 w 207"/>
                  <a:gd name="T43" fmla="*/ 54 h 241"/>
                  <a:gd name="T44" fmla="*/ 200 w 207"/>
                  <a:gd name="T45" fmla="*/ 77 h 241"/>
                  <a:gd name="T46" fmla="*/ 207 w 207"/>
                  <a:gd name="T47" fmla="*/ 101 h 241"/>
                  <a:gd name="T48" fmla="*/ 207 w 207"/>
                  <a:gd name="T49" fmla="*/ 119 h 241"/>
                  <a:gd name="T50" fmla="*/ 205 w 207"/>
                  <a:gd name="T51" fmla="*/ 150 h 241"/>
                  <a:gd name="T52" fmla="*/ 193 w 207"/>
                  <a:gd name="T53" fmla="*/ 178 h 241"/>
                  <a:gd name="T54" fmla="*/ 175 w 207"/>
                  <a:gd name="T55" fmla="*/ 203 h 241"/>
                  <a:gd name="T56" fmla="*/ 149 w 207"/>
                  <a:gd name="T57" fmla="*/ 222 h 241"/>
                  <a:gd name="T58" fmla="*/ 116 w 207"/>
                  <a:gd name="T59" fmla="*/ 236 h 241"/>
                  <a:gd name="T60" fmla="*/ 77 w 207"/>
                  <a:gd name="T61" fmla="*/ 241 h 241"/>
                  <a:gd name="T62" fmla="*/ 0 w 207"/>
                  <a:gd name="T63" fmla="*/ 241 h 241"/>
                  <a:gd name="T64" fmla="*/ 0 w 207"/>
                  <a:gd name="T6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07" h="241">
                    <a:moveTo>
                      <a:pt x="33" y="31"/>
                    </a:moveTo>
                    <a:lnTo>
                      <a:pt x="33" y="210"/>
                    </a:lnTo>
                    <a:lnTo>
                      <a:pt x="72" y="210"/>
                    </a:lnTo>
                    <a:lnTo>
                      <a:pt x="105" y="206"/>
                    </a:lnTo>
                    <a:lnTo>
                      <a:pt x="133" y="194"/>
                    </a:lnTo>
                    <a:lnTo>
                      <a:pt x="154" y="178"/>
                    </a:lnTo>
                    <a:lnTo>
                      <a:pt x="168" y="152"/>
                    </a:lnTo>
                    <a:lnTo>
                      <a:pt x="175" y="119"/>
                    </a:lnTo>
                    <a:lnTo>
                      <a:pt x="172" y="105"/>
                    </a:lnTo>
                    <a:lnTo>
                      <a:pt x="170" y="89"/>
                    </a:lnTo>
                    <a:lnTo>
                      <a:pt x="161" y="73"/>
                    </a:lnTo>
                    <a:lnTo>
                      <a:pt x="149" y="56"/>
                    </a:lnTo>
                    <a:lnTo>
                      <a:pt x="133" y="42"/>
                    </a:lnTo>
                    <a:lnTo>
                      <a:pt x="109" y="35"/>
                    </a:lnTo>
                    <a:lnTo>
                      <a:pt x="82" y="31"/>
                    </a:lnTo>
                    <a:lnTo>
                      <a:pt x="33" y="31"/>
                    </a:lnTo>
                    <a:close/>
                    <a:moveTo>
                      <a:pt x="0" y="0"/>
                    </a:moveTo>
                    <a:lnTo>
                      <a:pt x="84" y="0"/>
                    </a:lnTo>
                    <a:lnTo>
                      <a:pt x="121" y="5"/>
                    </a:lnTo>
                    <a:lnTo>
                      <a:pt x="151" y="17"/>
                    </a:lnTo>
                    <a:lnTo>
                      <a:pt x="175" y="33"/>
                    </a:lnTo>
                    <a:lnTo>
                      <a:pt x="191" y="54"/>
                    </a:lnTo>
                    <a:lnTo>
                      <a:pt x="200" y="77"/>
                    </a:lnTo>
                    <a:lnTo>
                      <a:pt x="207" y="101"/>
                    </a:lnTo>
                    <a:lnTo>
                      <a:pt x="207" y="119"/>
                    </a:lnTo>
                    <a:lnTo>
                      <a:pt x="205" y="150"/>
                    </a:lnTo>
                    <a:lnTo>
                      <a:pt x="193" y="178"/>
                    </a:lnTo>
                    <a:lnTo>
                      <a:pt x="175" y="203"/>
                    </a:lnTo>
                    <a:lnTo>
                      <a:pt x="149" y="222"/>
                    </a:lnTo>
                    <a:lnTo>
                      <a:pt x="116" y="236"/>
                    </a:lnTo>
                    <a:lnTo>
                      <a:pt x="77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350">
                  <a:solidFill>
                    <a:srgbClr val="00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64056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transition>
    <p:fade/>
  </p:transition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5pPr>
      <a:lvl6pPr marL="3429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6pPr>
      <a:lvl7pPr marL="6858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7pPr>
      <a:lvl8pPr marL="10287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8pPr>
      <a:lvl9pPr marL="13716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9pPr>
    </p:titleStyle>
    <p:bodyStyle>
      <a:lvl1pPr marL="257175" indent="-257175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fontAlgn="base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</a:defRPr>
      </a:lvl2pPr>
      <a:lvl3pPr marL="857250" indent="-171450" algn="l" rtl="0" fontAlgn="base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</a:defRPr>
      </a:lvl3pPr>
      <a:lvl4pPr marL="1200150" indent="-171450" algn="l" rtl="0" fontAlgn="base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</a:defRPr>
      </a:lvl4pPr>
      <a:lvl5pPr marL="15430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5pPr>
      <a:lvl6pPr marL="18859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6pPr>
      <a:lvl7pPr marL="22288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7pPr>
      <a:lvl8pPr marL="25717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8pPr>
      <a:lvl9pPr marL="29146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fyh5388/ruby_training/blob/master/demo4.rb" TargetMode="Externa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fyh5388/ruby_training/blob/master/demo8.rb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ruby-doc.org/core-2.6.1/" TargetMode="External"/><Relationship Id="rId7" Type="http://schemas.openxmlformats.org/officeDocument/2006/relationships/image" Target="../media/image10.png"/><Relationship Id="rId2" Type="http://schemas.openxmlformats.org/officeDocument/2006/relationships/hyperlink" Target="https://www.ruby-lang.org/" TargetMode="Externa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9.png"/><Relationship Id="rId5" Type="http://schemas.openxmlformats.org/officeDocument/2006/relationships/hyperlink" Target="https://rubyinstaller.org/downloads/" TargetMode="External"/><Relationship Id="rId4" Type="http://schemas.openxmlformats.org/officeDocument/2006/relationships/hyperlink" Target="https://github.com/jfyh5388/ruby_training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github.com/jfyh5388/ruby_training/blob/master/demo9.rb" TargetMode="External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fyh5388/ruby_training/blob/master/demo10.rb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fyh5388/ruby_training/blob/master/demo_moral.rb" TargetMode="External"/><Relationship Id="rId2" Type="http://schemas.openxmlformats.org/officeDocument/2006/relationships/hyperlink" Target="https://github.com/jfyh5388/ruby_training/blob/master/demo_trig.rb" TargetMode="External"/><Relationship Id="rId1" Type="http://schemas.openxmlformats.org/officeDocument/2006/relationships/slideLayout" Target="../slideLayouts/slideLayout17.xml"/><Relationship Id="rId4" Type="http://schemas.openxmlformats.org/officeDocument/2006/relationships/hyperlink" Target="https://github.com/jfyh5388/ruby_training/blob/master/demo14.rb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fyh5388/ruby_training/blob/master/demo15.rb" TargetMode="External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fyh5388/ruby_training/blob/master/demo15.rb" TargetMode="External"/><Relationship Id="rId2" Type="http://schemas.openxmlformats.org/officeDocument/2006/relationships/hyperlink" Target="https://rubygems.org/gems/pry-byebug/versions/3.4.0?locale=zh-CN" TargetMode="External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fyh5388/ruby_training/blob/master/demo5.rb" TargetMode="Externa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fyh5388/ruby_training/blob/master/demo11.rb" TargetMode="Externa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0AFB8066-45B9-4DEB-8692-95090A51EEB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0" y="2131533"/>
            <a:ext cx="12192000" cy="1297467"/>
          </a:xfrm>
        </p:spPr>
        <p:txBody>
          <a:bodyPr/>
          <a:lstStyle/>
          <a:p>
            <a:pPr algn="ctr"/>
            <a:r>
              <a:rPr lang="en-US" altLang="zh-CN" cap="none" dirty="0">
                <a:solidFill>
                  <a:schemeClr val="tx1"/>
                </a:solidFill>
              </a:rPr>
              <a:t>Chao Yang</a:t>
            </a:r>
          </a:p>
          <a:p>
            <a:pPr algn="ctr"/>
            <a:r>
              <a:rPr lang="en-US" altLang="zh-CN" cap="none">
                <a:solidFill>
                  <a:schemeClr val="tx1"/>
                </a:solidFill>
              </a:rPr>
              <a:t>Feb, 13 </a:t>
            </a:r>
            <a:r>
              <a:rPr lang="en-US" altLang="zh-CN" cap="none" dirty="0">
                <a:solidFill>
                  <a:schemeClr val="tx1"/>
                </a:solidFill>
              </a:rPr>
              <a:t>2019 </a:t>
            </a:r>
            <a:endParaRPr lang="zh-CN" altLang="en-US" cap="none" dirty="0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C85225F-DE41-4FF3-A497-839B28517305}"/>
              </a:ext>
            </a:extLst>
          </p:cNvPr>
          <p:cNvSpPr txBox="1"/>
          <p:nvPr/>
        </p:nvSpPr>
        <p:spPr>
          <a:xfrm>
            <a:off x="0" y="375920"/>
            <a:ext cx="12192000" cy="1483360"/>
          </a:xfrm>
          <a:prstGeom prst="rect">
            <a:avLst/>
          </a:prstGeom>
          <a:noFill/>
        </p:spPr>
        <p:txBody>
          <a:bodyPr wrap="square" lIns="91440" tIns="45720" rIns="91440" rtlCol="0" anchor="t">
            <a:noAutofit/>
          </a:bodyPr>
          <a:lstStyle/>
          <a:p>
            <a:pPr algn="ctr"/>
            <a:r>
              <a:rPr lang="en-US" altLang="zh-CN" sz="4400" b="1" dirty="0">
                <a:latin typeface="+mj-lt"/>
              </a:rPr>
              <a:t>Ruby Basic Training</a:t>
            </a:r>
            <a:endParaRPr lang="zh-CN" altLang="en-US" sz="4400" b="1" dirty="0" err="1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22463582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B15B8-5318-4AC7-ABFB-2A1AA5664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Hashes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FCA926-2B51-4873-AC88-8EF3663C60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9524" y="1019916"/>
            <a:ext cx="8287885" cy="5331188"/>
          </a:xfrm>
        </p:spPr>
        <p:txBody>
          <a:bodyPr/>
          <a:lstStyle/>
          <a:p>
            <a:pPr latinLnBrk="1"/>
            <a:r>
              <a:rPr lang="en-US" altLang="zh-CN" dirty="0"/>
              <a:t>Hash is similar to an array and is a collection of key-value pairs like "key" =&gt; "value".</a:t>
            </a:r>
          </a:p>
          <a:p>
            <a:pPr latinLnBrk="1"/>
            <a:r>
              <a:rPr lang="en-US" altLang="zh-CN" dirty="0"/>
              <a:t>Hash's index can be almost any object.</a:t>
            </a:r>
          </a:p>
          <a:p>
            <a:pPr latinLnBrk="1"/>
            <a:r>
              <a:rPr lang="en-US" altLang="zh-CN" dirty="0"/>
              <a:t>The elements of Hash have no specific order. </a:t>
            </a:r>
            <a:r>
              <a:rPr lang="zh-CN" altLang="en-US" dirty="0"/>
              <a:t> </a:t>
            </a:r>
            <a:endParaRPr lang="en-US" altLang="zh-CN" dirty="0"/>
          </a:p>
          <a:p>
            <a:pPr latinLnBrk="1"/>
            <a:r>
              <a:rPr lang="en-US" altLang="zh-CN" dirty="0"/>
              <a:t>Syntax </a:t>
            </a:r>
            <a:r>
              <a:rPr lang="zh-CN" altLang="en-US" dirty="0"/>
              <a:t>：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BD645E8-1544-4986-90AF-CB62102384AC}"/>
              </a:ext>
            </a:extLst>
          </p:cNvPr>
          <p:cNvSpPr/>
          <p:nvPr/>
        </p:nvSpPr>
        <p:spPr>
          <a:xfrm>
            <a:off x="531591" y="3373176"/>
            <a:ext cx="3646312" cy="2415209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800" dirty="0"/>
              <a:t> hash = {</a:t>
            </a:r>
          </a:p>
          <a:p>
            <a:r>
              <a:rPr lang="en-US" altLang="zh-CN" sz="2800" dirty="0"/>
              <a:t>   key1 =&gt; value1,</a:t>
            </a:r>
          </a:p>
          <a:p>
            <a:r>
              <a:rPr lang="en-US" altLang="zh-CN" sz="2800" dirty="0"/>
              <a:t>   key2 =&gt; value2, </a:t>
            </a:r>
          </a:p>
          <a:p>
            <a:r>
              <a:rPr lang="en-US" altLang="zh-CN" sz="2800" dirty="0"/>
              <a:t>   key3 =&gt; value3 </a:t>
            </a:r>
          </a:p>
          <a:p>
            <a:r>
              <a:rPr lang="en-US" altLang="zh-CN" sz="2800" dirty="0"/>
              <a:t>   }</a:t>
            </a:r>
            <a:endParaRPr lang="zh-CN" altLang="en-US" sz="28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0970694-2ACE-4E99-A8C3-230B5F61E268}"/>
              </a:ext>
            </a:extLst>
          </p:cNvPr>
          <p:cNvSpPr/>
          <p:nvPr/>
        </p:nvSpPr>
        <p:spPr>
          <a:xfrm>
            <a:off x="4367787" y="3373176"/>
            <a:ext cx="3646312" cy="2415209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800" dirty="0"/>
              <a:t>hash=</a:t>
            </a:r>
            <a:r>
              <a:rPr lang="en-US" altLang="zh-CN" sz="2800" dirty="0" err="1"/>
              <a:t>Hash.new</a:t>
            </a:r>
            <a:endParaRPr lang="en-US" altLang="zh-CN" sz="2800" dirty="0"/>
          </a:p>
          <a:p>
            <a:r>
              <a:rPr lang="en-US" altLang="zh-CN" sz="2800" dirty="0"/>
              <a:t>hash["a"]=1</a:t>
            </a:r>
            <a:endParaRPr lang="zh-CN" alt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7BB485-C9E7-4097-B4BE-DA45451094BB}"/>
              </a:ext>
            </a:extLst>
          </p:cNvPr>
          <p:cNvSpPr txBox="1"/>
          <p:nvPr/>
        </p:nvSpPr>
        <p:spPr>
          <a:xfrm>
            <a:off x="2899156" y="5923986"/>
            <a:ext cx="8287884" cy="854236"/>
          </a:xfrm>
          <a:prstGeom prst="rect">
            <a:avLst/>
          </a:prstGeom>
          <a:noFill/>
        </p:spPr>
        <p:txBody>
          <a:bodyPr wrap="square" lIns="91440" tIns="45720" rIns="91440" rtlCol="0" anchor="t">
            <a:noAutofit/>
          </a:bodyPr>
          <a:lstStyle/>
          <a:p>
            <a:r>
              <a:rPr lang="en-US" altLang="zh-CN" sz="2200" dirty="0" err="1"/>
              <a:t>Eg</a:t>
            </a:r>
            <a:r>
              <a:rPr lang="zh-CN" altLang="en-US" sz="2200" dirty="0"/>
              <a:t>：</a:t>
            </a:r>
            <a:r>
              <a:rPr lang="en-US" altLang="zh-CN" sz="2200" dirty="0">
                <a:solidFill>
                  <a:schemeClr val="tx1"/>
                </a:solidFill>
              </a:rPr>
              <a:t>demo4.rb:</a:t>
            </a:r>
          </a:p>
          <a:p>
            <a:r>
              <a:rPr lang="en-US" altLang="zh-CN" sz="2200" dirty="0">
                <a:hlinkClick r:id="rId2"/>
              </a:rPr>
              <a:t>https://github.com/jfyh5388/ruby_training/blob/master/demo4.rb</a:t>
            </a:r>
            <a:endParaRPr lang="zh-CN" altLang="en-US" sz="2200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2790048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89172-2FBC-4829-B00D-0D0BC4BF4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Symbols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ECC0E0-E7A5-4219-89B1-43BB9332EF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9523" y="1019916"/>
            <a:ext cx="4938399" cy="5768510"/>
          </a:xfrm>
        </p:spPr>
        <p:txBody>
          <a:bodyPr>
            <a:normAutofit/>
          </a:bodyPr>
          <a:lstStyle/>
          <a:p>
            <a:r>
              <a:rPr lang="en-US" altLang="zh-CN" dirty="0"/>
              <a:t>Similar to a string, precede the name with a colon. Often used as a key value in the hash.</a:t>
            </a:r>
          </a:p>
          <a:p>
            <a:r>
              <a:rPr lang="en-US" altLang="zh-CN" dirty="0"/>
              <a:t>Syntax : </a:t>
            </a:r>
            <a:r>
              <a:rPr lang="zh-CN" altLang="en-US" dirty="0"/>
              <a:t>            </a:t>
            </a:r>
            <a:r>
              <a:rPr lang="en-US" altLang="zh-CN" dirty="0"/>
              <a:t>Can also write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7FD117D-684E-4B8E-9F32-6F12588BDAF0}"/>
              </a:ext>
            </a:extLst>
          </p:cNvPr>
          <p:cNvSpPr/>
          <p:nvPr/>
        </p:nvSpPr>
        <p:spPr>
          <a:xfrm>
            <a:off x="299523" y="2696566"/>
            <a:ext cx="2354886" cy="2415209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800" dirty="0"/>
              <a:t>price={</a:t>
            </a:r>
          </a:p>
          <a:p>
            <a:r>
              <a:rPr lang="en-US" altLang="zh-CN" sz="2800" dirty="0"/>
              <a:t>   :apple=&gt;2,</a:t>
            </a:r>
          </a:p>
          <a:p>
            <a:r>
              <a:rPr lang="en-US" altLang="zh-CN" sz="2800" dirty="0"/>
              <a:t>   :pear=&gt;1,</a:t>
            </a:r>
          </a:p>
          <a:p>
            <a:r>
              <a:rPr lang="en-US" altLang="zh-CN" sz="2800" dirty="0"/>
              <a:t>   :grape=&gt;3</a:t>
            </a:r>
          </a:p>
          <a:p>
            <a:r>
              <a:rPr lang="en-US" altLang="zh-CN" sz="2800" dirty="0"/>
              <a:t>  }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AA7C313-C234-4744-AC94-DC94BC3861BB}"/>
              </a:ext>
            </a:extLst>
          </p:cNvPr>
          <p:cNvGrpSpPr/>
          <p:nvPr/>
        </p:nvGrpSpPr>
        <p:grpSpPr>
          <a:xfrm>
            <a:off x="5249108" y="1049733"/>
            <a:ext cx="6863109" cy="5032927"/>
            <a:chOff x="5147781" y="1019916"/>
            <a:chExt cx="6953250" cy="5032927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BCE7E96-9D7F-462A-89E8-0F4F44C413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47781" y="1223668"/>
              <a:ext cx="6953250" cy="4829175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33BB1CA-F07E-4EAA-9A37-1AE06041D9CB}"/>
                </a:ext>
              </a:extLst>
            </p:cNvPr>
            <p:cNvSpPr txBox="1"/>
            <p:nvPr/>
          </p:nvSpPr>
          <p:spPr>
            <a:xfrm>
              <a:off x="5529469" y="1019916"/>
              <a:ext cx="1133061" cy="407505"/>
            </a:xfrm>
            <a:prstGeom prst="rect">
              <a:avLst/>
            </a:prstGeom>
            <a:noFill/>
          </p:spPr>
          <p:txBody>
            <a:bodyPr wrap="square" lIns="91440" tIns="45720" rIns="91440" rtlCol="0" anchor="t">
              <a:noAutofit/>
            </a:bodyPr>
            <a:lstStyle/>
            <a:p>
              <a:r>
                <a:rPr lang="en-US" altLang="zh-CN" sz="2200" dirty="0" err="1"/>
                <a:t>Eg</a:t>
              </a:r>
              <a:r>
                <a:rPr lang="zh-CN" altLang="en-US" sz="2200" dirty="0">
                  <a:solidFill>
                    <a:schemeClr val="tx1"/>
                  </a:solidFill>
                </a:rPr>
                <a:t>：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CF73785D-C9E0-42FC-B3C0-2D0E29F02362}"/>
              </a:ext>
            </a:extLst>
          </p:cNvPr>
          <p:cNvSpPr txBox="1"/>
          <p:nvPr/>
        </p:nvSpPr>
        <p:spPr>
          <a:xfrm>
            <a:off x="299522" y="5396860"/>
            <a:ext cx="4938399" cy="685800"/>
          </a:xfrm>
          <a:prstGeom prst="rect">
            <a:avLst/>
          </a:prstGeom>
          <a:noFill/>
        </p:spPr>
        <p:txBody>
          <a:bodyPr wrap="square" lIns="91440" tIns="45720" rIns="91440" rtlCol="0" anchor="t">
            <a:noAutofit/>
          </a:bodyPr>
          <a:lstStyle/>
          <a:p>
            <a:r>
              <a:rPr lang="en-US" altLang="zh-CN" sz="2200" dirty="0">
                <a:solidFill>
                  <a:schemeClr val="tx1"/>
                </a:solidFill>
              </a:rPr>
              <a:t>puts price[:apple]    #</a:t>
            </a:r>
            <a:r>
              <a:rPr lang="en-US" altLang="zh-CN" sz="2200" dirty="0"/>
              <a:t>output</a:t>
            </a:r>
            <a:r>
              <a:rPr lang="zh-CN" altLang="en-US" sz="2200" dirty="0"/>
              <a:t> </a:t>
            </a:r>
            <a:r>
              <a:rPr lang="en-US" altLang="zh-CN" sz="2200" dirty="0"/>
              <a:t>:</a:t>
            </a:r>
            <a:r>
              <a:rPr lang="zh-CN" altLang="en-US" sz="2200" dirty="0"/>
              <a:t> </a:t>
            </a:r>
            <a:r>
              <a:rPr lang="en-US" altLang="zh-CN" sz="2200" dirty="0">
                <a:solidFill>
                  <a:schemeClr val="tx1"/>
                </a:solidFill>
              </a:rPr>
              <a:t>2</a:t>
            </a:r>
            <a:endParaRPr lang="zh-CN" altLang="en-US" sz="2200" dirty="0" err="1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F1BA023-7ABF-44D0-8A0D-E2871C5E3E14}"/>
              </a:ext>
            </a:extLst>
          </p:cNvPr>
          <p:cNvSpPr/>
          <p:nvPr/>
        </p:nvSpPr>
        <p:spPr>
          <a:xfrm>
            <a:off x="2789620" y="2696566"/>
            <a:ext cx="2493372" cy="2415209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800" dirty="0"/>
              <a:t>price={</a:t>
            </a:r>
          </a:p>
          <a:p>
            <a:r>
              <a:rPr lang="en-US" altLang="zh-CN" sz="2800" dirty="0"/>
              <a:t>apple:2,</a:t>
            </a:r>
          </a:p>
          <a:p>
            <a:r>
              <a:rPr lang="en-US" altLang="zh-CN" sz="2800" dirty="0"/>
              <a:t>pear:1,</a:t>
            </a:r>
          </a:p>
          <a:p>
            <a:r>
              <a:rPr lang="en-US" altLang="zh-CN" sz="2800" dirty="0"/>
              <a:t>grape:3</a:t>
            </a:r>
          </a:p>
          <a:p>
            <a:r>
              <a:rPr lang="en-US" altLang="zh-CN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8108964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E48DA-674C-4C1E-8119-F60C24803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Symbols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B93F7A-F774-4944-AF0F-E1570E281A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Strings and symbols can be converted to each other.</a:t>
            </a:r>
            <a:br>
              <a:rPr lang="en-US" altLang="zh-CN" dirty="0"/>
            </a:br>
            <a:r>
              <a:rPr lang="en-US" altLang="zh-CN" dirty="0"/>
              <a:t>String to symbol</a:t>
            </a:r>
            <a:r>
              <a:rPr lang="zh-CN" altLang="en-US" dirty="0"/>
              <a:t>：</a:t>
            </a:r>
            <a:r>
              <a:rPr lang="en-US" altLang="zh-CN" dirty="0" err="1"/>
              <a:t>to_sym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intern</a:t>
            </a:r>
          </a:p>
          <a:p>
            <a:pPr marL="0" indent="0">
              <a:buNone/>
            </a:pPr>
            <a:r>
              <a:rPr lang="en-US" altLang="zh-CN" dirty="0"/>
              <a:t>   Symbol to string</a:t>
            </a:r>
            <a:r>
              <a:rPr lang="zh-CN" altLang="en-US" dirty="0"/>
              <a:t>：</a:t>
            </a:r>
            <a:r>
              <a:rPr lang="en-US" altLang="zh-CN" dirty="0" err="1"/>
              <a:t>to_s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99F73C8-BCA3-486E-8084-E3797F6B965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15268" y="1074188"/>
            <a:ext cx="6076732" cy="4667249"/>
          </a:xfrm>
        </p:spPr>
        <p:txBody>
          <a:bodyPr/>
          <a:lstStyle/>
          <a:p>
            <a:r>
              <a:rPr lang="en-US" altLang="zh-CN" dirty="0"/>
              <a:t>Key differences of symbol and string </a:t>
            </a:r>
          </a:p>
          <a:p>
            <a:r>
              <a:rPr lang="en-US" altLang="zh-CN" dirty="0"/>
              <a:t>The same symbol is the same object, and the same string is not the same object.</a:t>
            </a:r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A85C62-4864-4BD4-8661-61002BB0C9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121" y="2806495"/>
            <a:ext cx="4714088" cy="2934942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C8FE7DD-987C-4862-8F6A-C18CE22F1E3A}"/>
              </a:ext>
            </a:extLst>
          </p:cNvPr>
          <p:cNvSpPr/>
          <p:nvPr/>
        </p:nvSpPr>
        <p:spPr>
          <a:xfrm>
            <a:off x="3157976" y="3386456"/>
            <a:ext cx="1858618" cy="4969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A0E4B6-6E0D-492C-B8DC-02683263AB1E}"/>
              </a:ext>
            </a:extLst>
          </p:cNvPr>
          <p:cNvSpPr/>
          <p:nvPr/>
        </p:nvSpPr>
        <p:spPr>
          <a:xfrm>
            <a:off x="3157976" y="4022837"/>
            <a:ext cx="1858618" cy="4969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943038D-070F-4486-AEA3-42D9DF3E6FA5}"/>
              </a:ext>
            </a:extLst>
          </p:cNvPr>
          <p:cNvSpPr/>
          <p:nvPr/>
        </p:nvSpPr>
        <p:spPr>
          <a:xfrm>
            <a:off x="3157976" y="4678439"/>
            <a:ext cx="1858618" cy="4969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2638223-6B67-4D16-BFB6-EADBC83C2E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0207" y="2801193"/>
            <a:ext cx="3963810" cy="294024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E2491A0-25D6-417A-B98F-9A929CE1D459}"/>
              </a:ext>
            </a:extLst>
          </p:cNvPr>
          <p:cNvSpPr txBox="1"/>
          <p:nvPr/>
        </p:nvSpPr>
        <p:spPr>
          <a:xfrm>
            <a:off x="6146799" y="5880862"/>
            <a:ext cx="4070627" cy="745435"/>
          </a:xfrm>
          <a:prstGeom prst="rect">
            <a:avLst/>
          </a:prstGeom>
          <a:noFill/>
        </p:spPr>
        <p:txBody>
          <a:bodyPr wrap="square" lIns="91440" tIns="45720" rIns="91440" rtlCol="0" anchor="t">
            <a:noAutofit/>
          </a:bodyPr>
          <a:lstStyle/>
          <a:p>
            <a:r>
              <a:rPr lang="en-US" altLang="zh-CN" sz="2000" dirty="0"/>
              <a:t>Symbols take up less resources than strings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4B511A0-129B-49E9-B651-D6428E739E2E}"/>
              </a:ext>
            </a:extLst>
          </p:cNvPr>
          <p:cNvSpPr/>
          <p:nvPr/>
        </p:nvSpPr>
        <p:spPr>
          <a:xfrm>
            <a:off x="10164017" y="3367235"/>
            <a:ext cx="2027983" cy="180816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err="1"/>
              <a:t>object_id</a:t>
            </a:r>
            <a:r>
              <a:rPr lang="en-US" altLang="zh-CN" sz="2000" dirty="0"/>
              <a:t>:</a:t>
            </a:r>
          </a:p>
          <a:p>
            <a:pPr algn="ctr"/>
            <a:r>
              <a:rPr lang="en-US" altLang="zh-CN" sz="2000" dirty="0"/>
              <a:t>Return a unique integer corresponding to each object.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51167078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E3C8B-D9B2-4122-AC04-FDB3B1B98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Conditional Execution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3F1BDF-9D56-4652-AA0C-A5FE1E1CFF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b="1" dirty="0"/>
              <a:t>If statement:</a:t>
            </a:r>
            <a:endParaRPr lang="zh-CN" altLang="en-US" b="1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990E815-ED00-416D-AB96-260EEA61A7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61006" y="1074188"/>
            <a:ext cx="5901540" cy="4709624"/>
          </a:xfrm>
        </p:spPr>
        <p:txBody>
          <a:bodyPr/>
          <a:lstStyle/>
          <a:p>
            <a:r>
              <a:rPr lang="en-US" altLang="zh-CN" b="1" dirty="0">
                <a:solidFill>
                  <a:schemeClr val="tx1"/>
                </a:solidFill>
              </a:rPr>
              <a:t>Unless </a:t>
            </a:r>
            <a:r>
              <a:rPr lang="en-US" altLang="zh-CN" b="1" dirty="0"/>
              <a:t>statement </a:t>
            </a:r>
            <a:r>
              <a:rPr lang="en-US" altLang="zh-CN" b="1" dirty="0">
                <a:solidFill>
                  <a:schemeClr val="tx1"/>
                </a:solidFill>
              </a:rPr>
              <a:t>: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4A9B848-DEA4-4751-8D7D-86D1789EFC33}"/>
              </a:ext>
            </a:extLst>
          </p:cNvPr>
          <p:cNvSpPr/>
          <p:nvPr/>
        </p:nvSpPr>
        <p:spPr>
          <a:xfrm>
            <a:off x="497616" y="1565409"/>
            <a:ext cx="3845783" cy="2231339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x=1   </a:t>
            </a:r>
          </a:p>
          <a:p>
            <a:r>
              <a:rPr lang="en-US" altLang="zh-CN" dirty="0"/>
              <a:t>if x &gt;= 2 [then]</a:t>
            </a:r>
          </a:p>
          <a:p>
            <a:r>
              <a:rPr lang="en-US" altLang="zh-CN" dirty="0"/>
              <a:t>    puts "x &gt;=</a:t>
            </a:r>
            <a:r>
              <a:rPr lang="zh-CN" altLang="en-US" dirty="0"/>
              <a:t> </a:t>
            </a:r>
            <a:r>
              <a:rPr lang="en-US" altLang="zh-CN" dirty="0"/>
              <a:t>2"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 err="1"/>
              <a:t>elsif</a:t>
            </a:r>
            <a:r>
              <a:rPr lang="en-US" altLang="zh-CN" dirty="0"/>
              <a:t> x ==1  [then]</a:t>
            </a:r>
          </a:p>
          <a:p>
            <a:r>
              <a:rPr lang="en-US" altLang="zh-CN" dirty="0"/>
              <a:t>    puts “x =</a:t>
            </a:r>
            <a:r>
              <a:rPr lang="zh-CN" altLang="en-US" dirty="0"/>
              <a:t> </a:t>
            </a:r>
            <a:r>
              <a:rPr lang="en-US" altLang="zh-CN" dirty="0"/>
              <a:t>1"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else </a:t>
            </a:r>
          </a:p>
          <a:p>
            <a:r>
              <a:rPr lang="en-US" altLang="zh-CN" dirty="0"/>
              <a:t>    puts “x &lt;</a:t>
            </a:r>
            <a:r>
              <a:rPr lang="zh-CN" altLang="en-US" dirty="0"/>
              <a:t> </a:t>
            </a:r>
            <a:r>
              <a:rPr lang="en-US" altLang="zh-CN" dirty="0"/>
              <a:t>0"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end  </a:t>
            </a:r>
            <a:r>
              <a:rPr lang="en-US" altLang="zh-CN" dirty="0">
                <a:solidFill>
                  <a:srgbClr val="00B050"/>
                </a:solidFill>
              </a:rPr>
              <a:t>#output</a:t>
            </a:r>
            <a:r>
              <a:rPr lang="zh-CN" altLang="en-US" dirty="0">
                <a:solidFill>
                  <a:srgbClr val="00B050"/>
                </a:solidFill>
              </a:rPr>
              <a:t> </a:t>
            </a:r>
            <a:r>
              <a:rPr lang="en-US" altLang="zh-CN" dirty="0">
                <a:solidFill>
                  <a:srgbClr val="00B050"/>
                </a:solidFill>
              </a:rPr>
              <a:t>:</a:t>
            </a:r>
            <a:r>
              <a:rPr lang="zh-CN" altLang="en-US" dirty="0">
                <a:solidFill>
                  <a:srgbClr val="00B050"/>
                </a:solidFill>
              </a:rPr>
              <a:t> </a:t>
            </a:r>
            <a:r>
              <a:rPr lang="en-US" altLang="zh-CN" dirty="0">
                <a:solidFill>
                  <a:srgbClr val="00B050"/>
                </a:solidFill>
              </a:rPr>
              <a:t>”x</a:t>
            </a:r>
            <a:r>
              <a:rPr lang="zh-CN" altLang="en-US" dirty="0">
                <a:solidFill>
                  <a:srgbClr val="00B050"/>
                </a:solidFill>
              </a:rPr>
              <a:t> </a:t>
            </a:r>
            <a:r>
              <a:rPr lang="en-US" altLang="zh-CN" dirty="0">
                <a:solidFill>
                  <a:srgbClr val="00B050"/>
                </a:solidFill>
              </a:rPr>
              <a:t>=</a:t>
            </a:r>
            <a:r>
              <a:rPr lang="zh-CN" altLang="en-US" dirty="0">
                <a:solidFill>
                  <a:srgbClr val="00B050"/>
                </a:solidFill>
              </a:rPr>
              <a:t> </a:t>
            </a:r>
            <a:r>
              <a:rPr lang="en-US" altLang="zh-CN" dirty="0">
                <a:solidFill>
                  <a:srgbClr val="00B050"/>
                </a:solidFill>
              </a:rPr>
              <a:t>1”</a:t>
            </a:r>
            <a:endParaRPr lang="en-US" altLang="zh-CN" sz="2000" dirty="0">
              <a:solidFill>
                <a:srgbClr val="00B050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A643FB3-AE51-49CD-A72C-3B200980F281}"/>
              </a:ext>
            </a:extLst>
          </p:cNvPr>
          <p:cNvSpPr/>
          <p:nvPr/>
        </p:nvSpPr>
        <p:spPr>
          <a:xfrm>
            <a:off x="497616" y="3995530"/>
            <a:ext cx="4571340" cy="346711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000" dirty="0"/>
              <a:t>if a &gt; 4 then puts “a &gt;</a:t>
            </a:r>
            <a:r>
              <a:rPr lang="zh-CN" altLang="en-US" sz="2000" dirty="0"/>
              <a:t> </a:t>
            </a:r>
            <a:r>
              <a:rPr lang="en-US" altLang="zh-CN" sz="2000" dirty="0"/>
              <a:t>4</a:t>
            </a:r>
            <a:r>
              <a:rPr lang="zh-CN" altLang="en-US" sz="2000" dirty="0"/>
              <a:t>”</a:t>
            </a:r>
            <a:r>
              <a:rPr lang="en-US" altLang="zh-CN" sz="2000" dirty="0"/>
              <a:t> end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33EE7A3-C039-4524-8C1B-A2F269CC19BE}"/>
              </a:ext>
            </a:extLst>
          </p:cNvPr>
          <p:cNvSpPr/>
          <p:nvPr/>
        </p:nvSpPr>
        <p:spPr>
          <a:xfrm>
            <a:off x="497616" y="4612915"/>
            <a:ext cx="4571340" cy="346711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000" dirty="0"/>
              <a:t>puts “a &gt;</a:t>
            </a:r>
            <a:r>
              <a:rPr lang="zh-CN" altLang="en-US" sz="2000" dirty="0"/>
              <a:t> </a:t>
            </a:r>
            <a:r>
              <a:rPr lang="en-US" altLang="zh-CN" sz="2000" dirty="0"/>
              <a:t>4” if a &gt; 4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5D8A077-7580-44D7-A3B4-C62D906FBFD3}"/>
              </a:ext>
            </a:extLst>
          </p:cNvPr>
          <p:cNvSpPr/>
          <p:nvPr/>
        </p:nvSpPr>
        <p:spPr>
          <a:xfrm>
            <a:off x="6061005" y="1540557"/>
            <a:ext cx="3845783" cy="1774139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x=1</a:t>
            </a:r>
          </a:p>
          <a:p>
            <a:r>
              <a:rPr lang="en-US" altLang="zh-CN" dirty="0"/>
              <a:t>unless x&gt;2 [then]</a:t>
            </a:r>
          </a:p>
          <a:p>
            <a:r>
              <a:rPr lang="en-US" altLang="zh-CN" dirty="0"/>
              <a:t>    puts "x &lt;=</a:t>
            </a:r>
            <a:r>
              <a:rPr lang="zh-CN" altLang="en-US" dirty="0"/>
              <a:t> </a:t>
            </a:r>
            <a:r>
              <a:rPr lang="en-US" altLang="zh-CN" dirty="0"/>
              <a:t>2" </a:t>
            </a:r>
          </a:p>
          <a:p>
            <a:r>
              <a:rPr lang="en-US" altLang="zh-CN" dirty="0"/>
              <a:t>else </a:t>
            </a:r>
          </a:p>
          <a:p>
            <a:r>
              <a:rPr lang="en-US" altLang="zh-CN" dirty="0"/>
              <a:t>    puts "x &gt;</a:t>
            </a:r>
            <a:r>
              <a:rPr lang="zh-CN" altLang="en-US" dirty="0"/>
              <a:t> </a:t>
            </a:r>
            <a:r>
              <a:rPr lang="en-US" altLang="zh-CN" dirty="0"/>
              <a:t>2" </a:t>
            </a:r>
          </a:p>
          <a:p>
            <a:r>
              <a:rPr lang="en-US" altLang="zh-CN" dirty="0"/>
              <a:t>end    </a:t>
            </a:r>
            <a:r>
              <a:rPr lang="en-US" altLang="zh-CN" dirty="0">
                <a:solidFill>
                  <a:srgbClr val="00B050"/>
                </a:solidFill>
              </a:rPr>
              <a:t>#output : ”x &lt;=</a:t>
            </a:r>
            <a:r>
              <a:rPr lang="zh-CN" altLang="en-US" dirty="0">
                <a:solidFill>
                  <a:srgbClr val="00B050"/>
                </a:solidFill>
              </a:rPr>
              <a:t> </a:t>
            </a:r>
            <a:r>
              <a:rPr lang="en-US" altLang="zh-CN" dirty="0">
                <a:solidFill>
                  <a:srgbClr val="00B050"/>
                </a:solidFill>
              </a:rPr>
              <a:t>2”</a:t>
            </a:r>
            <a:endParaRPr lang="en-US" altLang="zh-CN" sz="2000" dirty="0">
              <a:solidFill>
                <a:srgbClr val="00B050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10E79B1-321C-4708-B649-D96ADB40350E}"/>
              </a:ext>
            </a:extLst>
          </p:cNvPr>
          <p:cNvSpPr/>
          <p:nvPr/>
        </p:nvSpPr>
        <p:spPr>
          <a:xfrm>
            <a:off x="6061005" y="3995530"/>
            <a:ext cx="4737904" cy="43755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000" dirty="0"/>
              <a:t>unless a &gt; 4 puts “a &lt;=</a:t>
            </a:r>
            <a:r>
              <a:rPr lang="zh-CN" altLang="en-US" sz="2000" dirty="0"/>
              <a:t> </a:t>
            </a:r>
            <a:r>
              <a:rPr lang="en-US" altLang="zh-CN" sz="2000" dirty="0"/>
              <a:t>4</a:t>
            </a:r>
            <a:r>
              <a:rPr lang="zh-CN" altLang="en-US" sz="2000" dirty="0"/>
              <a:t>”</a:t>
            </a:r>
            <a:r>
              <a:rPr lang="en-US" altLang="zh-CN" sz="2000" dirty="0"/>
              <a:t> end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3B8F065-C785-4B83-B921-32753CB13042}"/>
              </a:ext>
            </a:extLst>
          </p:cNvPr>
          <p:cNvSpPr/>
          <p:nvPr/>
        </p:nvSpPr>
        <p:spPr>
          <a:xfrm>
            <a:off x="6076733" y="4612915"/>
            <a:ext cx="4571340" cy="346711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000" dirty="0"/>
              <a:t>puts “a &lt;=</a:t>
            </a:r>
            <a:r>
              <a:rPr lang="zh-CN" altLang="en-US" sz="2000" dirty="0"/>
              <a:t> </a:t>
            </a:r>
            <a:r>
              <a:rPr lang="en-US" altLang="zh-CN" sz="2000" dirty="0"/>
              <a:t>4” unless a &gt; 4</a:t>
            </a:r>
          </a:p>
        </p:txBody>
      </p:sp>
    </p:spTree>
    <p:extLst>
      <p:ext uri="{BB962C8B-B14F-4D97-AF65-F5344CB8AC3E}">
        <p14:creationId xmlns:p14="http://schemas.microsoft.com/office/powerpoint/2010/main" val="1733786040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5E50DA7-8526-4B8B-85FB-916F9E8B0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Conditional Execution</a:t>
            </a:r>
            <a:endParaRPr lang="zh-CN" alt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DD6A265-52A4-42B3-88D1-7D9D224D33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b="1" dirty="0"/>
              <a:t>Case statement </a:t>
            </a:r>
            <a:r>
              <a:rPr lang="zh-CN" altLang="en-US" dirty="0"/>
              <a:t>：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85E809F-3FC8-4735-9722-2FD5E333BFF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When the ‘expression’ part of the case is omitted, the expression of the ‘when’  condition part that is the first true is evaluated.</a:t>
            </a:r>
            <a:endParaRPr lang="zh-CN" alt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7ADAB20-B5F6-4A2C-9D7B-02A0819EB445}"/>
              </a:ext>
            </a:extLst>
          </p:cNvPr>
          <p:cNvSpPr/>
          <p:nvPr/>
        </p:nvSpPr>
        <p:spPr>
          <a:xfrm>
            <a:off x="438671" y="2666997"/>
            <a:ext cx="5068297" cy="3409121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atinLnBrk="1"/>
            <a:r>
              <a:rPr lang="en-US" altLang="zh-CN" dirty="0"/>
              <a:t>grade=70</a:t>
            </a:r>
          </a:p>
          <a:p>
            <a:pPr latinLnBrk="1"/>
            <a:r>
              <a:rPr lang="en-US" altLang="zh-CN" dirty="0"/>
              <a:t>case grade</a:t>
            </a:r>
          </a:p>
          <a:p>
            <a:pPr latinLnBrk="1"/>
            <a:r>
              <a:rPr lang="en-US" altLang="zh-CN" dirty="0"/>
              <a:t>when 80..100 [then]</a:t>
            </a:r>
          </a:p>
          <a:p>
            <a:pPr latinLnBrk="1"/>
            <a:r>
              <a:rPr lang="en-US" altLang="zh-CN" dirty="0"/>
              <a:t>    puts “Top”</a:t>
            </a:r>
          </a:p>
          <a:p>
            <a:pPr latinLnBrk="1"/>
            <a:r>
              <a:rPr lang="en-US" altLang="zh-CN" dirty="0"/>
              <a:t>when 60..79 [then]</a:t>
            </a:r>
          </a:p>
          <a:p>
            <a:pPr latinLnBrk="1"/>
            <a:r>
              <a:rPr lang="en-US" altLang="zh-CN" dirty="0"/>
              <a:t>    puts “Good”</a:t>
            </a:r>
          </a:p>
          <a:p>
            <a:pPr latinLnBrk="1"/>
            <a:r>
              <a:rPr lang="en-US" altLang="zh-CN" dirty="0"/>
              <a:t>when 0..59 [then]</a:t>
            </a:r>
          </a:p>
          <a:p>
            <a:pPr latinLnBrk="1"/>
            <a:r>
              <a:rPr lang="en-US" altLang="zh-CN" dirty="0"/>
              <a:t>    puts “Bad”</a:t>
            </a:r>
          </a:p>
          <a:p>
            <a:pPr latinLnBrk="1"/>
            <a:r>
              <a:rPr lang="en-US" altLang="zh-CN" dirty="0"/>
              <a:t>else</a:t>
            </a:r>
          </a:p>
          <a:p>
            <a:pPr latinLnBrk="1"/>
            <a:r>
              <a:rPr lang="en-US" altLang="zh-CN" dirty="0"/>
              <a:t>    puts “Error”</a:t>
            </a:r>
          </a:p>
          <a:p>
            <a:pPr latinLnBrk="1"/>
            <a:r>
              <a:rPr lang="en-US" altLang="zh-CN" dirty="0"/>
              <a:t>end    </a:t>
            </a:r>
            <a:r>
              <a:rPr lang="en-US" altLang="zh-CN" dirty="0">
                <a:solidFill>
                  <a:srgbClr val="00B050"/>
                </a:solidFill>
              </a:rPr>
              <a:t>#output</a:t>
            </a:r>
            <a:r>
              <a:rPr lang="zh-CN" altLang="en-US" dirty="0">
                <a:solidFill>
                  <a:srgbClr val="00B050"/>
                </a:solidFill>
              </a:rPr>
              <a:t> </a:t>
            </a:r>
            <a:r>
              <a:rPr lang="en-US" altLang="zh-CN" dirty="0">
                <a:solidFill>
                  <a:srgbClr val="00B050"/>
                </a:solidFill>
              </a:rPr>
              <a:t>:</a:t>
            </a:r>
            <a:r>
              <a:rPr lang="zh-CN" altLang="en-US" dirty="0">
                <a:solidFill>
                  <a:srgbClr val="00B050"/>
                </a:solidFill>
              </a:rPr>
              <a:t> </a:t>
            </a:r>
            <a:r>
              <a:rPr lang="en-US" altLang="zh-CN" dirty="0">
                <a:solidFill>
                  <a:srgbClr val="00B050"/>
                </a:solidFill>
              </a:rPr>
              <a:t>”Good”</a:t>
            </a:r>
            <a:endParaRPr lang="en-US" altLang="zh-CN" sz="2000" dirty="0">
              <a:solidFill>
                <a:srgbClr val="00B050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87CF022-CB00-4B76-8091-487D2758E382}"/>
              </a:ext>
            </a:extLst>
          </p:cNvPr>
          <p:cNvSpPr/>
          <p:nvPr/>
        </p:nvSpPr>
        <p:spPr>
          <a:xfrm>
            <a:off x="6115268" y="2666997"/>
            <a:ext cx="5068297" cy="3409121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atinLnBrk="1"/>
            <a:r>
              <a:rPr lang="en-US" altLang="zh-CN" dirty="0"/>
              <a:t>foo = false </a:t>
            </a:r>
          </a:p>
          <a:p>
            <a:pPr latinLnBrk="1"/>
            <a:r>
              <a:rPr lang="en-US" altLang="zh-CN" dirty="0"/>
              <a:t>bar = true </a:t>
            </a:r>
          </a:p>
          <a:p>
            <a:pPr latinLnBrk="1"/>
            <a:r>
              <a:rPr lang="en-US" altLang="zh-CN" dirty="0" err="1"/>
              <a:t>quu</a:t>
            </a:r>
            <a:r>
              <a:rPr lang="en-US" altLang="zh-CN" dirty="0"/>
              <a:t> = false </a:t>
            </a:r>
          </a:p>
          <a:p>
            <a:pPr latinLnBrk="1"/>
            <a:r>
              <a:rPr lang="en-US" altLang="zh-CN" dirty="0"/>
              <a:t>case </a:t>
            </a:r>
          </a:p>
          <a:p>
            <a:pPr latinLnBrk="1"/>
            <a:r>
              <a:rPr lang="en-US" altLang="zh-CN" dirty="0"/>
              <a:t>when foo then puts 'foo is true’</a:t>
            </a:r>
          </a:p>
          <a:p>
            <a:pPr latinLnBrk="1"/>
            <a:r>
              <a:rPr lang="en-US" altLang="zh-CN" dirty="0"/>
              <a:t>when bar then puts 'bar is true’ </a:t>
            </a:r>
          </a:p>
          <a:p>
            <a:pPr latinLnBrk="1"/>
            <a:r>
              <a:rPr lang="en-US" altLang="zh-CN" dirty="0"/>
              <a:t>when </a:t>
            </a:r>
            <a:r>
              <a:rPr lang="en-US" altLang="zh-CN" dirty="0" err="1"/>
              <a:t>quu</a:t>
            </a:r>
            <a:r>
              <a:rPr lang="en-US" altLang="zh-CN" dirty="0"/>
              <a:t> then puts '</a:t>
            </a:r>
            <a:r>
              <a:rPr lang="en-US" altLang="zh-CN" dirty="0" err="1"/>
              <a:t>quu</a:t>
            </a:r>
            <a:r>
              <a:rPr lang="en-US" altLang="zh-CN" dirty="0"/>
              <a:t> is true’ </a:t>
            </a:r>
          </a:p>
          <a:p>
            <a:pPr latinLnBrk="1"/>
            <a:r>
              <a:rPr lang="en-US" altLang="zh-CN" dirty="0"/>
              <a:t>end</a:t>
            </a:r>
          </a:p>
          <a:p>
            <a:pPr latinLnBrk="1"/>
            <a:r>
              <a:rPr lang="en-US" altLang="zh-CN" sz="2000" dirty="0">
                <a:solidFill>
                  <a:srgbClr val="00B050"/>
                </a:solidFill>
              </a:rPr>
              <a:t>#</a:t>
            </a:r>
            <a:r>
              <a:rPr lang="en-US" altLang="zh-CN" dirty="0">
                <a:solidFill>
                  <a:srgbClr val="00B050"/>
                </a:solidFill>
              </a:rPr>
              <a:t> output</a:t>
            </a:r>
            <a:r>
              <a:rPr lang="zh-CN" altLang="en-US" dirty="0">
                <a:solidFill>
                  <a:srgbClr val="00B050"/>
                </a:solidFill>
              </a:rPr>
              <a:t> </a:t>
            </a:r>
            <a:r>
              <a:rPr lang="en-US" altLang="zh-CN" dirty="0">
                <a:solidFill>
                  <a:srgbClr val="00B050"/>
                </a:solidFill>
              </a:rPr>
              <a:t>"bar is true"</a:t>
            </a:r>
            <a:endParaRPr lang="en-US" altLang="zh-CN" sz="2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8753795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37EAF-0E64-4234-8BF9-6E861742A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Loop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2D3CE6-F00F-451E-9A85-A94EB6F5AE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9522" y="1074188"/>
            <a:ext cx="5847277" cy="5783812"/>
          </a:xfrm>
        </p:spPr>
        <p:txBody>
          <a:bodyPr/>
          <a:lstStyle/>
          <a:p>
            <a:r>
              <a:rPr lang="en-US" altLang="zh-CN" b="1" dirty="0"/>
              <a:t>While</a:t>
            </a:r>
            <a:r>
              <a:rPr lang="en-US" altLang="zh-CN" dirty="0"/>
              <a:t> </a:t>
            </a:r>
            <a:r>
              <a:rPr lang="en-US" altLang="zh-CN" b="1" dirty="0"/>
              <a:t>statement </a:t>
            </a:r>
            <a:r>
              <a:rPr lang="en-US" altLang="zh-CN" dirty="0"/>
              <a:t>: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Eg</a:t>
            </a:r>
            <a:r>
              <a:rPr lang="zh-CN" altLang="en-US" dirty="0"/>
              <a:t>：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1434184-42E5-4E42-B509-21C8E7977D7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b="1" dirty="0"/>
              <a:t>Until</a:t>
            </a:r>
            <a:r>
              <a:rPr lang="en-US" altLang="zh-CN" dirty="0"/>
              <a:t> </a:t>
            </a:r>
            <a:r>
              <a:rPr lang="en-US" altLang="zh-CN" b="1" dirty="0"/>
              <a:t>statement :</a:t>
            </a:r>
            <a:endParaRPr lang="zh-CN" alt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018B407-497E-4D94-A3C7-373735EA174F}"/>
              </a:ext>
            </a:extLst>
          </p:cNvPr>
          <p:cNvSpPr/>
          <p:nvPr/>
        </p:nvSpPr>
        <p:spPr>
          <a:xfrm>
            <a:off x="299522" y="4264675"/>
            <a:ext cx="2234956" cy="2005307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atinLnBrk="1"/>
            <a:r>
              <a:rPr lang="en-US" altLang="zh-CN" dirty="0" err="1"/>
              <a:t>i</a:t>
            </a:r>
            <a:r>
              <a:rPr lang="en-US" altLang="zh-CN" dirty="0"/>
              <a:t> = 0 </a:t>
            </a:r>
          </a:p>
          <a:p>
            <a:pPr latinLnBrk="1"/>
            <a:r>
              <a:rPr lang="en-US" altLang="zh-CN" dirty="0" err="1"/>
              <a:t>num</a:t>
            </a:r>
            <a:r>
              <a:rPr lang="en-US" altLang="zh-CN" dirty="0"/>
              <a:t> = 5 </a:t>
            </a:r>
          </a:p>
          <a:p>
            <a:pPr latinLnBrk="1"/>
            <a:r>
              <a:rPr lang="en-US" altLang="zh-CN" dirty="0"/>
              <a:t>while </a:t>
            </a:r>
            <a:r>
              <a:rPr lang="en-US" altLang="zh-CN" dirty="0" err="1"/>
              <a:t>i</a:t>
            </a:r>
            <a:r>
              <a:rPr lang="en-US" altLang="zh-CN" dirty="0"/>
              <a:t> &lt; </a:t>
            </a:r>
            <a:r>
              <a:rPr lang="en-US" altLang="zh-CN" dirty="0" err="1"/>
              <a:t>num</a:t>
            </a:r>
            <a:r>
              <a:rPr lang="en-US" altLang="zh-CN" dirty="0"/>
              <a:t> do </a:t>
            </a:r>
          </a:p>
          <a:p>
            <a:pPr latinLnBrk="1"/>
            <a:r>
              <a:rPr lang="en-US" altLang="zh-CN" dirty="0"/>
              <a:t>    puts “#{</a:t>
            </a:r>
            <a:r>
              <a:rPr lang="en-US" altLang="zh-CN" dirty="0" err="1"/>
              <a:t>i</a:t>
            </a:r>
            <a:r>
              <a:rPr lang="en-US" altLang="zh-CN" dirty="0"/>
              <a:t>}"  </a:t>
            </a:r>
          </a:p>
          <a:p>
            <a:pPr latinLnBrk="1"/>
            <a:r>
              <a:rPr lang="en-US" altLang="zh-CN" dirty="0"/>
              <a:t>    </a:t>
            </a:r>
            <a:r>
              <a:rPr lang="en-US" altLang="zh-CN" dirty="0" err="1"/>
              <a:t>i</a:t>
            </a:r>
            <a:r>
              <a:rPr lang="en-US" altLang="zh-CN" dirty="0"/>
              <a:t> += 1 </a:t>
            </a:r>
          </a:p>
          <a:p>
            <a:pPr latinLnBrk="1"/>
            <a:r>
              <a:rPr lang="en-US" altLang="zh-CN" dirty="0"/>
              <a:t>end</a:t>
            </a:r>
          </a:p>
          <a:p>
            <a:pPr latinLnBrk="1"/>
            <a:r>
              <a:rPr lang="en-US" altLang="zh-CN" dirty="0">
                <a:solidFill>
                  <a:srgbClr val="00B050"/>
                </a:solidFill>
              </a:rPr>
              <a:t>#output</a:t>
            </a:r>
            <a:r>
              <a:rPr lang="zh-CN" altLang="en-US" dirty="0">
                <a:solidFill>
                  <a:srgbClr val="00B050"/>
                </a:solidFill>
              </a:rPr>
              <a:t> </a:t>
            </a:r>
            <a:r>
              <a:rPr lang="en-US" altLang="zh-CN" dirty="0">
                <a:solidFill>
                  <a:srgbClr val="00B050"/>
                </a:solidFill>
              </a:rPr>
              <a:t>0 1 2 3 4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5261B0A-3F4D-44FC-A56E-0BCC57CC99AC}"/>
              </a:ext>
            </a:extLst>
          </p:cNvPr>
          <p:cNvSpPr/>
          <p:nvPr/>
        </p:nvSpPr>
        <p:spPr>
          <a:xfrm>
            <a:off x="299521" y="1590671"/>
            <a:ext cx="3845783" cy="2005307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while conditional [do] </a:t>
            </a:r>
          </a:p>
          <a:p>
            <a:r>
              <a:rPr lang="en-US" altLang="zh-CN" dirty="0"/>
              <a:t>    </a:t>
            </a:r>
            <a:r>
              <a:rPr lang="en-US" altLang="zh-CN" dirty="0">
                <a:solidFill>
                  <a:srgbClr val="00B050"/>
                </a:solidFill>
              </a:rPr>
              <a:t>#code </a:t>
            </a:r>
          </a:p>
          <a:p>
            <a:r>
              <a:rPr lang="en-US" altLang="zh-CN" dirty="0"/>
              <a:t>end</a:t>
            </a:r>
          </a:p>
          <a:p>
            <a:r>
              <a:rPr lang="en-US" altLang="zh-CN" b="1" dirty="0"/>
              <a:t>or</a:t>
            </a:r>
          </a:p>
          <a:p>
            <a:r>
              <a:rPr lang="en-US" altLang="zh-CN" dirty="0"/>
              <a:t>while conditional [:] </a:t>
            </a:r>
          </a:p>
          <a:p>
            <a:r>
              <a:rPr lang="en-US" altLang="zh-CN" dirty="0"/>
              <a:t>    </a:t>
            </a:r>
            <a:r>
              <a:rPr lang="en-US" altLang="zh-CN" dirty="0">
                <a:solidFill>
                  <a:srgbClr val="00B050"/>
                </a:solidFill>
              </a:rPr>
              <a:t>#code </a:t>
            </a:r>
          </a:p>
          <a:p>
            <a:r>
              <a:rPr lang="en-US" altLang="zh-CN" dirty="0"/>
              <a:t>end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41DB606-4589-4C71-8EA8-C2CBC61EA144}"/>
              </a:ext>
            </a:extLst>
          </p:cNvPr>
          <p:cNvSpPr/>
          <p:nvPr/>
        </p:nvSpPr>
        <p:spPr>
          <a:xfrm>
            <a:off x="2561351" y="4264674"/>
            <a:ext cx="2428092" cy="2005307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atinLnBrk="1"/>
            <a:r>
              <a:rPr lang="en-US" altLang="zh-CN" dirty="0" err="1"/>
              <a:t>i</a:t>
            </a:r>
            <a:r>
              <a:rPr lang="en-US" altLang="zh-CN" dirty="0"/>
              <a:t> = 0 </a:t>
            </a:r>
          </a:p>
          <a:p>
            <a:pPr latinLnBrk="1"/>
            <a:r>
              <a:rPr lang="en-US" altLang="zh-CN" dirty="0" err="1"/>
              <a:t>num</a:t>
            </a:r>
            <a:r>
              <a:rPr lang="en-US" altLang="zh-CN" dirty="0"/>
              <a:t> = 5 </a:t>
            </a:r>
          </a:p>
          <a:p>
            <a:pPr latinLnBrk="1"/>
            <a:r>
              <a:rPr lang="en-US" altLang="zh-CN" dirty="0"/>
              <a:t>begin </a:t>
            </a:r>
          </a:p>
          <a:p>
            <a:pPr latinLnBrk="1"/>
            <a:r>
              <a:rPr lang="en-US" altLang="zh-CN" dirty="0"/>
              <a:t>    puts "#{</a:t>
            </a:r>
            <a:r>
              <a:rPr lang="en-US" altLang="zh-CN" dirty="0" err="1"/>
              <a:t>i</a:t>
            </a:r>
            <a:r>
              <a:rPr lang="en-US" altLang="zh-CN" dirty="0"/>
              <a:t>}"       </a:t>
            </a:r>
          </a:p>
          <a:p>
            <a:pPr latinLnBrk="1"/>
            <a:r>
              <a:rPr lang="en-US" altLang="zh-CN" dirty="0"/>
              <a:t>    </a:t>
            </a:r>
            <a:r>
              <a:rPr lang="en-US" altLang="zh-CN" dirty="0" err="1"/>
              <a:t>i</a:t>
            </a:r>
            <a:r>
              <a:rPr lang="en-US" altLang="zh-CN" dirty="0"/>
              <a:t> += 1 </a:t>
            </a:r>
          </a:p>
          <a:p>
            <a:pPr latinLnBrk="1"/>
            <a:r>
              <a:rPr lang="en-US" altLang="zh-CN" dirty="0"/>
              <a:t>end while </a:t>
            </a:r>
            <a:r>
              <a:rPr lang="en-US" altLang="zh-CN" dirty="0" err="1"/>
              <a:t>i</a:t>
            </a:r>
            <a:r>
              <a:rPr lang="en-US" altLang="zh-CN" dirty="0"/>
              <a:t> &lt; </a:t>
            </a:r>
            <a:r>
              <a:rPr lang="en-US" altLang="zh-CN" dirty="0" err="1"/>
              <a:t>num</a:t>
            </a:r>
            <a:endParaRPr lang="en-US" altLang="zh-CN" dirty="0"/>
          </a:p>
          <a:p>
            <a:pPr latinLnBrk="1"/>
            <a:r>
              <a:rPr lang="en-US" altLang="zh-CN" dirty="0">
                <a:solidFill>
                  <a:srgbClr val="00B050"/>
                </a:solidFill>
              </a:rPr>
              <a:t>#output 0 1 2 3 4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4BA69CE-729F-4A5B-9EFE-E9E8DD2176BF}"/>
              </a:ext>
            </a:extLst>
          </p:cNvPr>
          <p:cNvSpPr/>
          <p:nvPr/>
        </p:nvSpPr>
        <p:spPr>
          <a:xfrm>
            <a:off x="6131034" y="1590670"/>
            <a:ext cx="4106270" cy="2005307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err="1"/>
              <a:t>i</a:t>
            </a:r>
            <a:r>
              <a:rPr lang="en-US" altLang="zh-CN" dirty="0"/>
              <a:t> = 0 </a:t>
            </a:r>
          </a:p>
          <a:p>
            <a:r>
              <a:rPr lang="en-US" altLang="zh-CN" dirty="0" err="1"/>
              <a:t>num</a:t>
            </a:r>
            <a:r>
              <a:rPr lang="en-US" altLang="zh-CN" dirty="0"/>
              <a:t> = 5 </a:t>
            </a:r>
          </a:p>
          <a:p>
            <a:r>
              <a:rPr lang="en-US" altLang="zh-CN" dirty="0"/>
              <a:t>until </a:t>
            </a:r>
            <a:r>
              <a:rPr lang="en-US" altLang="zh-CN" dirty="0" err="1"/>
              <a:t>i</a:t>
            </a:r>
            <a:r>
              <a:rPr lang="en-US" altLang="zh-CN" dirty="0"/>
              <a:t> &gt; </a:t>
            </a:r>
            <a:r>
              <a:rPr lang="en-US" altLang="zh-CN" dirty="0" err="1"/>
              <a:t>num</a:t>
            </a:r>
            <a:r>
              <a:rPr lang="en-US" altLang="zh-CN" dirty="0"/>
              <a:t> do </a:t>
            </a:r>
          </a:p>
          <a:p>
            <a:r>
              <a:rPr lang="en-US" altLang="zh-CN" dirty="0"/>
              <a:t>    puts "#{</a:t>
            </a:r>
            <a:r>
              <a:rPr lang="en-US" altLang="zh-CN" dirty="0" err="1"/>
              <a:t>i</a:t>
            </a:r>
            <a:r>
              <a:rPr lang="en-US" altLang="zh-CN" dirty="0"/>
              <a:t>}"  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</a:t>
            </a:r>
            <a:r>
              <a:rPr lang="en-US" altLang="zh-CN" dirty="0"/>
              <a:t> += 1 </a:t>
            </a:r>
          </a:p>
          <a:p>
            <a:r>
              <a:rPr lang="en-US" altLang="zh-CN" dirty="0"/>
              <a:t>end </a:t>
            </a:r>
          </a:p>
          <a:p>
            <a:r>
              <a:rPr lang="en-US" altLang="zh-CN" dirty="0">
                <a:solidFill>
                  <a:srgbClr val="00B050"/>
                </a:solidFill>
              </a:rPr>
              <a:t>#output</a:t>
            </a:r>
            <a:r>
              <a:rPr lang="zh-CN" altLang="en-US" dirty="0">
                <a:solidFill>
                  <a:srgbClr val="00B050"/>
                </a:solidFill>
              </a:rPr>
              <a:t> </a:t>
            </a:r>
            <a:r>
              <a:rPr lang="en-US" altLang="zh-CN" dirty="0">
                <a:solidFill>
                  <a:srgbClr val="00B050"/>
                </a:solidFill>
              </a:rPr>
              <a:t>0 1 2 3 4 5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9215C73-F250-442E-9D81-A6AA997357F8}"/>
              </a:ext>
            </a:extLst>
          </p:cNvPr>
          <p:cNvSpPr/>
          <p:nvPr/>
        </p:nvSpPr>
        <p:spPr>
          <a:xfrm>
            <a:off x="6173672" y="4264674"/>
            <a:ext cx="4106270" cy="2005307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err="1"/>
              <a:t>i</a:t>
            </a:r>
            <a:r>
              <a:rPr lang="en-US" altLang="zh-CN" dirty="0"/>
              <a:t> = 0 </a:t>
            </a:r>
          </a:p>
          <a:p>
            <a:r>
              <a:rPr lang="en-US" altLang="zh-CN" dirty="0" err="1"/>
              <a:t>num</a:t>
            </a:r>
            <a:r>
              <a:rPr lang="en-US" altLang="zh-CN" dirty="0"/>
              <a:t> = 5 </a:t>
            </a:r>
          </a:p>
          <a:p>
            <a:r>
              <a:rPr lang="en-US" altLang="zh-CN" dirty="0"/>
              <a:t>begin </a:t>
            </a:r>
          </a:p>
          <a:p>
            <a:r>
              <a:rPr lang="en-US" altLang="zh-CN" dirty="0"/>
              <a:t>    puts “#{</a:t>
            </a:r>
            <a:r>
              <a:rPr lang="en-US" altLang="zh-CN" dirty="0" err="1"/>
              <a:t>i</a:t>
            </a:r>
            <a:r>
              <a:rPr lang="en-US" altLang="zh-CN" dirty="0"/>
              <a:t>}" 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</a:t>
            </a:r>
            <a:r>
              <a:rPr lang="en-US" altLang="zh-CN" dirty="0"/>
              <a:t> +=1 </a:t>
            </a:r>
          </a:p>
          <a:p>
            <a:r>
              <a:rPr lang="en-US" altLang="zh-CN" dirty="0"/>
              <a:t>end until </a:t>
            </a:r>
            <a:r>
              <a:rPr lang="en-US" altLang="zh-CN" dirty="0" err="1"/>
              <a:t>i</a:t>
            </a:r>
            <a:r>
              <a:rPr lang="en-US" altLang="zh-CN" dirty="0"/>
              <a:t> &gt; </a:t>
            </a:r>
            <a:r>
              <a:rPr lang="en-US" altLang="zh-CN" dirty="0" err="1"/>
              <a:t>num</a:t>
            </a:r>
            <a:r>
              <a:rPr lang="en-US" altLang="zh-CN" dirty="0"/>
              <a:t> </a:t>
            </a:r>
          </a:p>
          <a:p>
            <a:r>
              <a:rPr lang="en-US" altLang="zh-CN" dirty="0">
                <a:solidFill>
                  <a:srgbClr val="00B050"/>
                </a:solidFill>
              </a:rPr>
              <a:t>#output</a:t>
            </a:r>
            <a:r>
              <a:rPr lang="zh-CN" altLang="en-US" dirty="0">
                <a:solidFill>
                  <a:srgbClr val="00B050"/>
                </a:solidFill>
              </a:rPr>
              <a:t> </a:t>
            </a:r>
            <a:r>
              <a:rPr lang="en-US" altLang="zh-CN" dirty="0">
                <a:solidFill>
                  <a:srgbClr val="00B050"/>
                </a:solidFill>
              </a:rPr>
              <a:t>0 1 2 3 4 5</a:t>
            </a:r>
          </a:p>
        </p:txBody>
      </p:sp>
    </p:spTree>
    <p:extLst>
      <p:ext uri="{BB962C8B-B14F-4D97-AF65-F5344CB8AC3E}">
        <p14:creationId xmlns:p14="http://schemas.microsoft.com/office/powerpoint/2010/main" val="3347083734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F1665-1E2B-4DC2-9D01-B94720489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Loop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16C6D5-9B11-4E46-8629-EA9938847F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9523" y="821803"/>
            <a:ext cx="11663021" cy="5926867"/>
          </a:xfrm>
        </p:spPr>
        <p:txBody>
          <a:bodyPr/>
          <a:lstStyle/>
          <a:p>
            <a:r>
              <a:rPr lang="en-US" altLang="zh-CN" b="1" dirty="0"/>
              <a:t>for statement</a:t>
            </a:r>
            <a:r>
              <a:rPr lang="zh-CN" altLang="en-US" dirty="0"/>
              <a:t>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/>
              <a:t>break</a:t>
            </a:r>
            <a:r>
              <a:rPr lang="zh-CN" altLang="en-US" b="1" dirty="0"/>
              <a:t> </a:t>
            </a:r>
            <a:r>
              <a:rPr lang="en-US" altLang="zh-CN" b="1" dirty="0"/>
              <a:t>statement</a:t>
            </a:r>
            <a:r>
              <a:rPr lang="zh-CN" altLang="en-US" dirty="0"/>
              <a:t>：</a:t>
            </a:r>
            <a:r>
              <a:rPr lang="en-US" altLang="zh-CN" dirty="0"/>
              <a:t>End all subsequent loops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/>
              <a:t>next statement </a:t>
            </a:r>
            <a:r>
              <a:rPr lang="zh-CN" altLang="en-US" dirty="0"/>
              <a:t>：</a:t>
            </a:r>
            <a:r>
              <a:rPr lang="en-US" altLang="zh-CN" dirty="0"/>
              <a:t>End a loop</a:t>
            </a:r>
          </a:p>
          <a:p>
            <a:endParaRPr lang="zh-CN" alt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03D6436-A6E1-4AEE-B50B-C3FDE320A18A}"/>
              </a:ext>
            </a:extLst>
          </p:cNvPr>
          <p:cNvSpPr/>
          <p:nvPr/>
        </p:nvSpPr>
        <p:spPr>
          <a:xfrm>
            <a:off x="5506953" y="934763"/>
            <a:ext cx="2931369" cy="1311871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atinLnBrk="1"/>
            <a:r>
              <a:rPr lang="en-US" altLang="zh-CN" dirty="0"/>
              <a:t>for </a:t>
            </a:r>
            <a:r>
              <a:rPr lang="en-US" altLang="zh-CN" dirty="0" err="1"/>
              <a:t>i</a:t>
            </a:r>
            <a:r>
              <a:rPr lang="en-US" altLang="zh-CN" dirty="0"/>
              <a:t> in 0..5 [do] </a:t>
            </a:r>
          </a:p>
          <a:p>
            <a:pPr latinLnBrk="1"/>
            <a:r>
              <a:rPr lang="en-US" altLang="zh-CN" dirty="0"/>
              <a:t>    puts </a:t>
            </a:r>
            <a:r>
              <a:rPr lang="en-US" altLang="zh-CN" dirty="0" err="1"/>
              <a:t>i</a:t>
            </a:r>
            <a:endParaRPr lang="en-US" altLang="zh-CN" dirty="0"/>
          </a:p>
          <a:p>
            <a:pPr latinLnBrk="1"/>
            <a:r>
              <a:rPr lang="en-US" altLang="zh-CN" dirty="0"/>
              <a:t>end    </a:t>
            </a:r>
          </a:p>
          <a:p>
            <a:pPr latinLnBrk="1"/>
            <a:r>
              <a:rPr lang="en-US" altLang="zh-CN" dirty="0">
                <a:solidFill>
                  <a:srgbClr val="00B050"/>
                </a:solidFill>
              </a:rPr>
              <a:t>#output</a:t>
            </a:r>
            <a:r>
              <a:rPr lang="zh-CN" altLang="en-US" dirty="0">
                <a:solidFill>
                  <a:srgbClr val="00B050"/>
                </a:solidFill>
              </a:rPr>
              <a:t> </a:t>
            </a:r>
            <a:r>
              <a:rPr lang="en-US" altLang="zh-CN" dirty="0">
                <a:solidFill>
                  <a:srgbClr val="00B050"/>
                </a:solidFill>
              </a:rPr>
              <a:t>0 1 2 3 4 5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A22A6D5-2912-421D-AD95-7D1CC13AFCDC}"/>
              </a:ext>
            </a:extLst>
          </p:cNvPr>
          <p:cNvSpPr/>
          <p:nvPr/>
        </p:nvSpPr>
        <p:spPr>
          <a:xfrm>
            <a:off x="5506953" y="2558005"/>
            <a:ext cx="2781608" cy="218602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atinLnBrk="1"/>
            <a:r>
              <a:rPr lang="en-US" altLang="zh-CN" dirty="0"/>
              <a:t>for </a:t>
            </a:r>
            <a:r>
              <a:rPr lang="en-US" altLang="zh-CN" dirty="0" err="1"/>
              <a:t>i</a:t>
            </a:r>
            <a:r>
              <a:rPr lang="en-US" altLang="zh-CN" dirty="0"/>
              <a:t> in 0..5 [do]</a:t>
            </a:r>
          </a:p>
          <a:p>
            <a:pPr latinLnBrk="1"/>
            <a:r>
              <a:rPr lang="en-US" altLang="zh-CN" dirty="0"/>
              <a:t>    if </a:t>
            </a:r>
            <a:r>
              <a:rPr lang="en-US" altLang="zh-CN" dirty="0" err="1"/>
              <a:t>i</a:t>
            </a:r>
            <a:r>
              <a:rPr lang="en-US" altLang="zh-CN" dirty="0"/>
              <a:t> == 2 </a:t>
            </a:r>
          </a:p>
          <a:p>
            <a:pPr latinLnBrk="1"/>
            <a:r>
              <a:rPr lang="en-US" altLang="zh-CN" dirty="0"/>
              <a:t>        break</a:t>
            </a:r>
          </a:p>
          <a:p>
            <a:pPr latinLnBrk="1"/>
            <a:r>
              <a:rPr lang="en-US" altLang="zh-CN" dirty="0"/>
              <a:t>    end</a:t>
            </a:r>
          </a:p>
          <a:p>
            <a:pPr latinLnBrk="1"/>
            <a:r>
              <a:rPr lang="en-US" altLang="zh-CN" dirty="0"/>
              <a:t>    puts </a:t>
            </a:r>
            <a:r>
              <a:rPr lang="en-US" altLang="zh-CN" dirty="0" err="1"/>
              <a:t>i</a:t>
            </a:r>
            <a:endParaRPr lang="en-US" altLang="zh-CN" dirty="0"/>
          </a:p>
          <a:p>
            <a:pPr latinLnBrk="1"/>
            <a:r>
              <a:rPr lang="en-US" altLang="zh-CN" dirty="0"/>
              <a:t>end    </a:t>
            </a:r>
          </a:p>
          <a:p>
            <a:pPr latinLnBrk="1"/>
            <a:r>
              <a:rPr lang="en-US" altLang="zh-CN" dirty="0">
                <a:solidFill>
                  <a:srgbClr val="00B050"/>
                </a:solidFill>
              </a:rPr>
              <a:t>#output</a:t>
            </a:r>
            <a:r>
              <a:rPr lang="zh-CN" altLang="en-US" dirty="0">
                <a:solidFill>
                  <a:srgbClr val="00B050"/>
                </a:solidFill>
              </a:rPr>
              <a:t> </a:t>
            </a:r>
            <a:r>
              <a:rPr lang="en-US" altLang="zh-CN" dirty="0">
                <a:solidFill>
                  <a:srgbClr val="00B050"/>
                </a:solidFill>
              </a:rPr>
              <a:t>0 1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AB5DE19-B9B7-4B4F-8375-8330DBB5FACF}"/>
              </a:ext>
            </a:extLst>
          </p:cNvPr>
          <p:cNvSpPr/>
          <p:nvPr/>
        </p:nvSpPr>
        <p:spPr>
          <a:xfrm>
            <a:off x="5506953" y="4744028"/>
            <a:ext cx="2781608" cy="2113972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atinLnBrk="1"/>
            <a:r>
              <a:rPr lang="en-US" altLang="zh-CN" dirty="0"/>
              <a:t>for </a:t>
            </a:r>
            <a:r>
              <a:rPr lang="en-US" altLang="zh-CN" dirty="0" err="1"/>
              <a:t>i</a:t>
            </a:r>
            <a:r>
              <a:rPr lang="en-US" altLang="zh-CN" dirty="0"/>
              <a:t> in 0..5 [do] </a:t>
            </a:r>
          </a:p>
          <a:p>
            <a:pPr latinLnBrk="1"/>
            <a:r>
              <a:rPr lang="en-US" altLang="zh-CN" dirty="0"/>
              <a:t>    if </a:t>
            </a:r>
            <a:r>
              <a:rPr lang="en-US" altLang="zh-CN" dirty="0" err="1"/>
              <a:t>i</a:t>
            </a:r>
            <a:r>
              <a:rPr lang="en-US" altLang="zh-CN" dirty="0"/>
              <a:t> == 2 </a:t>
            </a:r>
          </a:p>
          <a:p>
            <a:pPr latinLnBrk="1"/>
            <a:r>
              <a:rPr lang="en-US" altLang="zh-CN" dirty="0"/>
              <a:t>        next</a:t>
            </a:r>
          </a:p>
          <a:p>
            <a:pPr latinLnBrk="1"/>
            <a:r>
              <a:rPr lang="en-US" altLang="zh-CN" dirty="0"/>
              <a:t>    end</a:t>
            </a:r>
          </a:p>
          <a:p>
            <a:pPr latinLnBrk="1"/>
            <a:r>
              <a:rPr lang="en-US" altLang="zh-CN" dirty="0"/>
              <a:t>    puts </a:t>
            </a:r>
            <a:r>
              <a:rPr lang="en-US" altLang="zh-CN" dirty="0" err="1"/>
              <a:t>i</a:t>
            </a:r>
            <a:endParaRPr lang="en-US" altLang="zh-CN" dirty="0"/>
          </a:p>
          <a:p>
            <a:pPr latinLnBrk="1"/>
            <a:r>
              <a:rPr lang="en-US" altLang="zh-CN" dirty="0"/>
              <a:t>end    </a:t>
            </a:r>
          </a:p>
          <a:p>
            <a:pPr latinLnBrk="1"/>
            <a:r>
              <a:rPr lang="en-US" altLang="zh-CN" dirty="0">
                <a:solidFill>
                  <a:srgbClr val="00B050"/>
                </a:solidFill>
              </a:rPr>
              <a:t>#output</a:t>
            </a:r>
            <a:r>
              <a:rPr lang="zh-CN" altLang="en-US" dirty="0">
                <a:solidFill>
                  <a:srgbClr val="00B050"/>
                </a:solidFill>
              </a:rPr>
              <a:t> </a:t>
            </a:r>
            <a:r>
              <a:rPr lang="en-US" altLang="zh-CN" dirty="0">
                <a:solidFill>
                  <a:srgbClr val="00B050"/>
                </a:solidFill>
              </a:rPr>
              <a:t>0 1 3 4 5</a:t>
            </a:r>
          </a:p>
        </p:txBody>
      </p:sp>
    </p:spTree>
    <p:extLst>
      <p:ext uri="{BB962C8B-B14F-4D97-AF65-F5344CB8AC3E}">
        <p14:creationId xmlns:p14="http://schemas.microsoft.com/office/powerpoint/2010/main" val="3680257589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01980-54CF-4BAF-97A7-F42E8A5C5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Classes and Objects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C076F64-A231-4C50-834E-0249CE1625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9523" y="1019916"/>
            <a:ext cx="11663021" cy="5321249"/>
          </a:xfrm>
        </p:spPr>
        <p:txBody>
          <a:bodyPr/>
          <a:lstStyle/>
          <a:p>
            <a:r>
              <a:rPr lang="en-US" altLang="zh-CN" dirty="0"/>
              <a:t>Class: is an abstraction of things, such as: car model</a:t>
            </a:r>
          </a:p>
          <a:p>
            <a:r>
              <a:rPr lang="en-US" altLang="zh-CN" dirty="0"/>
              <a:t>Object: is an instance of a class, such as: Mercedes-Benz, bus</a:t>
            </a:r>
            <a:endParaRPr lang="zh-CN" alt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4F505ED-598E-452C-A70D-FC8FE60B211E}"/>
              </a:ext>
            </a:extLst>
          </p:cNvPr>
          <p:cNvSpPr/>
          <p:nvPr/>
        </p:nvSpPr>
        <p:spPr>
          <a:xfrm>
            <a:off x="5765190" y="3702284"/>
            <a:ext cx="6197354" cy="1500808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8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 </a:t>
            </a:r>
            <a:r>
              <a:rPr lang="en-US" altLang="zh-CN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Everything is an object.</a:t>
            </a:r>
            <a:endParaRPr lang="zh-CN" altLang="en-US" sz="28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B2B31B-D963-4E76-A183-B792B3664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23" y="1970599"/>
            <a:ext cx="5307495" cy="4249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938187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360A7-BE0D-4FDE-A8B9-1B9EF619F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Class package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692460-40FC-4042-8308-7A477DC5BF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9522" y="1074188"/>
            <a:ext cx="5847277" cy="5217282"/>
          </a:xfrm>
        </p:spPr>
        <p:txBody>
          <a:bodyPr>
            <a:normAutofit/>
          </a:bodyPr>
          <a:lstStyle/>
          <a:p>
            <a:r>
              <a:rPr lang="en-US" altLang="zh-CN" dirty="0"/>
              <a:t>Class is a combination of attributes and methods</a:t>
            </a:r>
          </a:p>
          <a:p>
            <a:r>
              <a:rPr lang="en-US" altLang="zh-CN" dirty="0"/>
              <a:t>Class names begin with an uppercase letter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Instantiation</a:t>
            </a:r>
            <a:r>
              <a:rPr lang="zh-CN" altLang="en-US" dirty="0"/>
              <a:t>：</a:t>
            </a:r>
            <a:r>
              <a:rPr lang="en-US" altLang="zh-CN" dirty="0" err="1"/>
              <a:t>Classname.new</a:t>
            </a:r>
            <a:endParaRPr lang="en-US" altLang="zh-C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FBF185-DF10-411E-A4D5-373D5E1E0D9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6799" y="1074188"/>
            <a:ext cx="5959062" cy="5575090"/>
          </a:xfrm>
        </p:spPr>
        <p:txBody>
          <a:bodyPr/>
          <a:lstStyle/>
          <a:p>
            <a:r>
              <a:rPr lang="en-US" altLang="zh-CN" b="1" dirty="0"/>
              <a:t>initialize method</a:t>
            </a:r>
            <a:r>
              <a:rPr lang="zh-CN" altLang="en-US" b="1" dirty="0"/>
              <a:t>（</a:t>
            </a:r>
            <a:r>
              <a:rPr lang="en-US" altLang="zh-CN" b="1" dirty="0"/>
              <a:t>private</a:t>
            </a:r>
            <a:r>
              <a:rPr lang="zh-CN" altLang="en-US" b="1" dirty="0"/>
              <a:t>）：</a:t>
            </a:r>
          </a:p>
          <a:p>
            <a:pPr marL="0" indent="0">
              <a:buNone/>
            </a:pPr>
            <a:r>
              <a:rPr lang="en-US" altLang="zh-CN" dirty="0"/>
              <a:t>It likes a constructor in other languages. When an object is instantiated, it is called and used to initialize some variables. Instance variables start with @.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CB9C0AA-8592-43F3-A5F5-67821C225644}"/>
              </a:ext>
            </a:extLst>
          </p:cNvPr>
          <p:cNvSpPr/>
          <p:nvPr/>
        </p:nvSpPr>
        <p:spPr>
          <a:xfrm>
            <a:off x="299521" y="2812774"/>
            <a:ext cx="4789314" cy="246490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rgbClr val="00B050"/>
                </a:solidFill>
              </a:rPr>
              <a:t>#</a:t>
            </a:r>
            <a:r>
              <a:rPr lang="zh-CN" altLang="en-US" sz="2400" dirty="0">
                <a:solidFill>
                  <a:srgbClr val="00B050"/>
                </a:solidFill>
              </a:rPr>
              <a:t> </a:t>
            </a:r>
            <a:r>
              <a:rPr lang="en-US" altLang="zh-CN" sz="2400" dirty="0">
                <a:solidFill>
                  <a:srgbClr val="00B050"/>
                </a:solidFill>
              </a:rPr>
              <a:t>define class</a:t>
            </a:r>
          </a:p>
          <a:p>
            <a:r>
              <a:rPr lang="en-US" altLang="zh-CN" sz="2400" dirty="0"/>
              <a:t>class Shape </a:t>
            </a:r>
          </a:p>
          <a:p>
            <a:r>
              <a:rPr lang="en-US" altLang="zh-CN" sz="2400" dirty="0">
                <a:solidFill>
                  <a:srgbClr val="00B050"/>
                </a:solidFill>
              </a:rPr>
              <a:t>    #code</a:t>
            </a:r>
          </a:p>
          <a:p>
            <a:r>
              <a:rPr lang="en-US" altLang="zh-CN" sz="2400" dirty="0"/>
              <a:t>end</a:t>
            </a:r>
          </a:p>
          <a:p>
            <a:r>
              <a:rPr lang="en-US" altLang="zh-CN" sz="2400" dirty="0">
                <a:solidFill>
                  <a:srgbClr val="00B050"/>
                </a:solidFill>
              </a:rPr>
              <a:t>#define object (Instantiation)</a:t>
            </a:r>
          </a:p>
          <a:p>
            <a:r>
              <a:rPr lang="en-US" altLang="zh-CN" sz="2400" dirty="0"/>
              <a:t>shape1 = </a:t>
            </a:r>
            <a:r>
              <a:rPr lang="en-US" altLang="zh-CN" sz="2400" dirty="0" err="1"/>
              <a:t>Shape.new</a:t>
            </a:r>
            <a:endParaRPr lang="zh-CN" altLang="en-US" sz="24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323984A-BF3D-4EB2-8946-9FC28729A3D4}"/>
              </a:ext>
            </a:extLst>
          </p:cNvPr>
          <p:cNvSpPr/>
          <p:nvPr/>
        </p:nvSpPr>
        <p:spPr>
          <a:xfrm>
            <a:off x="6146799" y="3088651"/>
            <a:ext cx="4320818" cy="3488635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000" dirty="0"/>
              <a:t>class Shape </a:t>
            </a:r>
          </a:p>
          <a:p>
            <a:r>
              <a:rPr lang="en-US" altLang="zh-CN" sz="2000" dirty="0"/>
              <a:t>    def initialize(</a:t>
            </a:r>
            <a:r>
              <a:rPr lang="en-US" altLang="zh-CN" sz="2000" dirty="0" err="1"/>
              <a:t>w,h</a:t>
            </a:r>
            <a:r>
              <a:rPr lang="en-US" altLang="zh-CN" sz="2000" dirty="0"/>
              <a:t>) </a:t>
            </a:r>
          </a:p>
          <a:p>
            <a:r>
              <a:rPr lang="en-US" altLang="zh-CN" sz="2000" dirty="0"/>
              <a:t>        @width = w </a:t>
            </a:r>
          </a:p>
          <a:p>
            <a:r>
              <a:rPr lang="en-US" altLang="zh-CN" sz="2000" dirty="0"/>
              <a:t>        @height = h </a:t>
            </a:r>
          </a:p>
          <a:p>
            <a:r>
              <a:rPr lang="en-US" altLang="zh-CN" sz="2000" dirty="0"/>
              <a:t>    end </a:t>
            </a:r>
          </a:p>
          <a:p>
            <a:r>
              <a:rPr lang="en-US" altLang="zh-CN" sz="2000" dirty="0"/>
              <a:t>    def </a:t>
            </a:r>
            <a:r>
              <a:rPr lang="en-US" altLang="zh-CN" sz="2000" dirty="0" err="1"/>
              <a:t>get_width</a:t>
            </a:r>
            <a:r>
              <a:rPr lang="en-US" altLang="zh-CN" sz="2000" dirty="0"/>
              <a:t>  </a:t>
            </a:r>
          </a:p>
          <a:p>
            <a:r>
              <a:rPr lang="en-US" altLang="zh-CN" sz="2000" dirty="0"/>
              <a:t>        @width</a:t>
            </a:r>
          </a:p>
          <a:p>
            <a:r>
              <a:rPr lang="en-US" altLang="zh-CN" sz="2000" dirty="0"/>
              <a:t>    end</a:t>
            </a:r>
          </a:p>
          <a:p>
            <a:r>
              <a:rPr lang="en-US" altLang="zh-CN" sz="2000" dirty="0"/>
              <a:t>end</a:t>
            </a:r>
          </a:p>
          <a:p>
            <a:r>
              <a:rPr lang="en-US" altLang="zh-CN" sz="2000" dirty="0"/>
              <a:t>shape1 = </a:t>
            </a:r>
            <a:r>
              <a:rPr lang="en-US" altLang="zh-CN" sz="2000" dirty="0" err="1"/>
              <a:t>Shape.new</a:t>
            </a:r>
            <a:r>
              <a:rPr lang="en-US" altLang="zh-CN" sz="2000" dirty="0"/>
              <a:t>(4,6)</a:t>
            </a:r>
          </a:p>
          <a:p>
            <a:r>
              <a:rPr lang="en-US" altLang="zh-CN" sz="2000" dirty="0"/>
              <a:t>puts shape1.get_width  </a:t>
            </a:r>
            <a:r>
              <a:rPr lang="en-US" altLang="zh-CN" sz="2000" dirty="0">
                <a:solidFill>
                  <a:srgbClr val="00B050"/>
                </a:solidFill>
              </a:rPr>
              <a:t>#output 4</a:t>
            </a:r>
            <a:endParaRPr lang="zh-CN" altLang="en-US" sz="2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6452003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140EE-2FF1-43F8-9A09-B735E0F25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Class inheritance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322E39-2948-4C08-B636-78C5D71A77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Inheritance is the derivation of new classes from existing classes. </a:t>
            </a:r>
          </a:p>
          <a:p>
            <a:r>
              <a:rPr lang="en-US" altLang="zh-CN" sz="2000" dirty="0"/>
              <a:t>Use ‘</a:t>
            </a:r>
            <a:r>
              <a:rPr lang="en-US" altLang="zh-CN" sz="2000" b="1" dirty="0"/>
              <a:t>&lt;</a:t>
            </a:r>
            <a:r>
              <a:rPr lang="en-US" altLang="zh-CN" sz="2000" dirty="0"/>
              <a:t>’ to implement inheritance.</a:t>
            </a:r>
          </a:p>
          <a:p>
            <a:endParaRPr lang="en-US" altLang="zh-CN" sz="2000" dirty="0"/>
          </a:p>
          <a:p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Rectangle : subclass(</a:t>
            </a:r>
            <a:r>
              <a:rPr lang="zh-CN" altLang="en-US" sz="2000" dirty="0"/>
              <a:t>子类，派生类</a:t>
            </a:r>
            <a:r>
              <a:rPr lang="en-US" altLang="zh-CN" sz="2000" dirty="0"/>
              <a:t>)</a:t>
            </a:r>
          </a:p>
          <a:p>
            <a:pPr marL="0" indent="0">
              <a:buNone/>
            </a:pPr>
            <a:r>
              <a:rPr lang="en-US" altLang="zh-CN" sz="2000" dirty="0"/>
              <a:t>Shape : parent class, base class, super class</a:t>
            </a:r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F16E9F-B335-420B-B85E-CDD23C81E64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15268" y="1074188"/>
            <a:ext cx="5847277" cy="5503098"/>
          </a:xfrm>
        </p:spPr>
        <p:txBody>
          <a:bodyPr/>
          <a:lstStyle/>
          <a:p>
            <a:r>
              <a:rPr lang="en-US" altLang="zh-CN" sz="2000" dirty="0"/>
              <a:t>The subclass has methods from the parent class, and overrides the same name method.</a:t>
            </a:r>
          </a:p>
          <a:p>
            <a:r>
              <a:rPr lang="en-US" altLang="zh-CN" sz="2000" b="1" dirty="0"/>
              <a:t>Super(arg1, arg2...) </a:t>
            </a:r>
            <a:r>
              <a:rPr lang="en-US" altLang="zh-CN" sz="2000" dirty="0"/>
              <a:t>means to call the same name method of the parent class and pass the parameters.</a:t>
            </a:r>
          </a:p>
          <a:p>
            <a:r>
              <a:rPr lang="en-US" altLang="zh-CN" sz="2000" dirty="0" err="1"/>
              <a:t>Eg</a:t>
            </a:r>
            <a:r>
              <a:rPr lang="en-US" altLang="zh-CN" sz="2000" dirty="0"/>
              <a:t> : demo8.rb:</a:t>
            </a:r>
          </a:p>
          <a:p>
            <a:pPr marL="0" indent="0">
              <a:buNone/>
            </a:pPr>
            <a:r>
              <a:rPr lang="en-US" altLang="zh-CN" sz="2000" dirty="0">
                <a:hlinkClick r:id="rId3"/>
              </a:rPr>
              <a:t>https://github.com/jfyh5388/ruby_training/blob/master/demo8.rb</a:t>
            </a:r>
            <a:endParaRPr lang="en-US" altLang="zh-CN" sz="2000" dirty="0"/>
          </a:p>
          <a:p>
            <a:endParaRPr lang="en-US" altLang="zh-CN" sz="2000" dirty="0"/>
          </a:p>
          <a:p>
            <a:endParaRPr lang="zh-CN" alt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9C20892-0FAA-420C-8CD1-0D73012D23EB}"/>
              </a:ext>
            </a:extLst>
          </p:cNvPr>
          <p:cNvSpPr/>
          <p:nvPr/>
        </p:nvSpPr>
        <p:spPr>
          <a:xfrm>
            <a:off x="299522" y="2230025"/>
            <a:ext cx="4320818" cy="2163071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class Rectangle &lt; Shape</a:t>
            </a:r>
          </a:p>
          <a:p>
            <a:r>
              <a:rPr lang="en-US" altLang="zh-CN" dirty="0"/>
              <a:t>    def area</a:t>
            </a:r>
          </a:p>
          <a:p>
            <a:r>
              <a:rPr lang="en-US" altLang="zh-CN" dirty="0"/>
              <a:t>        @width*@height</a:t>
            </a:r>
          </a:p>
          <a:p>
            <a:r>
              <a:rPr lang="en-US" altLang="zh-CN" dirty="0"/>
              <a:t>    end</a:t>
            </a:r>
          </a:p>
          <a:p>
            <a:r>
              <a:rPr lang="en-US" altLang="zh-CN" dirty="0"/>
              <a:t>end</a:t>
            </a:r>
          </a:p>
          <a:p>
            <a:r>
              <a:rPr lang="en-US" altLang="zh-CN" dirty="0"/>
              <a:t>rec1 = </a:t>
            </a:r>
            <a:r>
              <a:rPr lang="en-US" altLang="zh-CN" dirty="0" err="1"/>
              <a:t>Rectangle.new</a:t>
            </a:r>
            <a:r>
              <a:rPr lang="en-US" altLang="zh-CN" dirty="0"/>
              <a:t>(5,6)</a:t>
            </a:r>
          </a:p>
          <a:p>
            <a:r>
              <a:rPr lang="en-US" altLang="zh-CN" dirty="0"/>
              <a:t>puts rec1.area  #output : 30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B63273-43E8-4E08-A7FE-A7C027607AA4}"/>
              </a:ext>
            </a:extLst>
          </p:cNvPr>
          <p:cNvSpPr/>
          <p:nvPr/>
        </p:nvSpPr>
        <p:spPr>
          <a:xfrm>
            <a:off x="6314660" y="4870773"/>
            <a:ext cx="811697" cy="2578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B61FA8B-04CF-4D3F-9BCE-8BA7073BD211}"/>
              </a:ext>
            </a:extLst>
          </p:cNvPr>
          <p:cNvGrpSpPr/>
          <p:nvPr/>
        </p:nvGrpSpPr>
        <p:grpSpPr>
          <a:xfrm>
            <a:off x="6115268" y="4074443"/>
            <a:ext cx="4686300" cy="2642268"/>
            <a:chOff x="6115268" y="3726948"/>
            <a:chExt cx="4686300" cy="2642268"/>
          </a:xfrm>
        </p:grpSpPr>
        <p:pic>
          <p:nvPicPr>
            <p:cNvPr id="9" name="Picture 8" descr="A screenshot of a cell phone&#10;&#10;Description generated with high confidence">
              <a:extLst>
                <a:ext uri="{FF2B5EF4-FFF2-40B4-BE49-F238E27FC236}">
                  <a16:creationId xmlns:a16="http://schemas.microsoft.com/office/drawing/2014/main" id="{A6080BF2-8E47-43A3-8073-020AC71698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46799" y="3726948"/>
              <a:ext cx="3850875" cy="758931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9D6FA8B-BAE8-487D-977D-41A789FE827D}"/>
                </a:ext>
              </a:extLst>
            </p:cNvPr>
            <p:cNvSpPr/>
            <p:nvPr/>
          </p:nvSpPr>
          <p:spPr>
            <a:xfrm>
              <a:off x="6314661" y="3941212"/>
              <a:ext cx="3850875" cy="25310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8141588-F2FD-444F-A8A2-6C4A2085690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15268" y="4626141"/>
              <a:ext cx="4686300" cy="1743075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42636CC-1F01-4959-865C-EACFAD26E4B3}"/>
                </a:ext>
              </a:extLst>
            </p:cNvPr>
            <p:cNvSpPr/>
            <p:nvPr/>
          </p:nvSpPr>
          <p:spPr>
            <a:xfrm>
              <a:off x="6314660" y="4870773"/>
              <a:ext cx="4486907" cy="25781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2128171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2BAA10F-7CD3-48DF-96C8-496EEEB98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Ruby Introduction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F0B19B6-BF84-4353-8EE8-79AA18C145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9523" y="1019917"/>
            <a:ext cx="11663021" cy="1693466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Ruby is an </a:t>
            </a:r>
            <a:r>
              <a:rPr lang="en-US" altLang="zh-CN" sz="2000" b="1" dirty="0"/>
              <a:t>object-oriented</a:t>
            </a:r>
            <a:r>
              <a:rPr lang="en-US" altLang="zh-CN" sz="2000" dirty="0"/>
              <a:t> scripting language. It is open source and free.</a:t>
            </a:r>
          </a:p>
          <a:p>
            <a:r>
              <a:rPr lang="en-US" altLang="zh-CN" sz="2000" dirty="0"/>
              <a:t>Official website : </a:t>
            </a:r>
            <a:r>
              <a:rPr lang="en-US" altLang="zh-CN" sz="2000" dirty="0">
                <a:hlinkClick r:id="rId2"/>
              </a:rPr>
              <a:t>https://www.ruby-lang.org</a:t>
            </a:r>
            <a:endParaRPr lang="en-US" altLang="zh-CN" sz="2000" dirty="0"/>
          </a:p>
          <a:p>
            <a:r>
              <a:rPr lang="en-US" altLang="zh-CN" sz="2000" dirty="0"/>
              <a:t>Ruby core reference </a:t>
            </a:r>
            <a:r>
              <a:rPr lang="zh-CN" altLang="en-US" sz="2000" dirty="0"/>
              <a:t>：</a:t>
            </a:r>
            <a:r>
              <a:rPr lang="en-US" altLang="zh-CN" sz="2000" dirty="0">
                <a:hlinkClick r:id="rId3"/>
              </a:rPr>
              <a:t>http://ruby-doc.org/core-2.6.1/</a:t>
            </a:r>
            <a:endParaRPr lang="en-US" altLang="zh-CN" sz="2000" dirty="0"/>
          </a:p>
          <a:p>
            <a:r>
              <a:rPr lang="en-US" altLang="zh-CN" sz="2000" dirty="0"/>
              <a:t>PPT demo: </a:t>
            </a:r>
            <a:r>
              <a:rPr lang="en-US" altLang="zh-CN" sz="2000" dirty="0">
                <a:hlinkClick r:id="rId4"/>
              </a:rPr>
              <a:t>https://github.com/jfyh5388/ruby_training</a:t>
            </a:r>
            <a:endParaRPr lang="en-US" altLang="zh-CN" sz="2000" dirty="0"/>
          </a:p>
          <a:p>
            <a:endParaRPr lang="en-US" altLang="zh-CN" sz="2000" dirty="0"/>
          </a:p>
        </p:txBody>
      </p:sp>
      <p:sp>
        <p:nvSpPr>
          <p:cNvPr id="11" name="Title 4">
            <a:extLst>
              <a:ext uri="{FF2B5EF4-FFF2-40B4-BE49-F238E27FC236}">
                <a16:creationId xmlns:a16="http://schemas.microsoft.com/office/drawing/2014/main" id="{18142E20-0110-48E7-B86A-08E2D6EAE98B}"/>
              </a:ext>
            </a:extLst>
          </p:cNvPr>
          <p:cNvSpPr txBox="1">
            <a:spLocks/>
          </p:cNvSpPr>
          <p:nvPr/>
        </p:nvSpPr>
        <p:spPr bwMode="auto">
          <a:xfrm>
            <a:off x="299522" y="2593912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US" sz="2900" b="1" kern="1200">
                <a:solidFill>
                  <a:schemeClr val="tx2">
                    <a:lumMod val="75000"/>
                  </a:schemeClr>
                </a:solidFill>
                <a:effectLst/>
                <a:latin typeface="Arial" charset="0"/>
                <a:ea typeface="+mn-ea"/>
                <a:cs typeface="+mn-cs"/>
              </a:defRPr>
            </a:lvl1pPr>
            <a:lvl2pPr algn="r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2pPr>
            <a:lvl3pPr algn="r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3pPr>
            <a:lvl4pPr algn="r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4pPr>
            <a:lvl5pPr algn="r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5pPr>
            <a:lvl6pPr marL="457200" algn="r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6pPr>
            <a:lvl7pPr marL="914400" algn="r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7pPr>
            <a:lvl8pPr marL="1371600" algn="r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8pPr>
            <a:lvl9pPr marL="1828800" algn="r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zh-CN" dirty="0">
                <a:solidFill>
                  <a:schemeClr val="tx1"/>
                </a:solidFill>
              </a:rPr>
              <a:t>Install Ruby in Windows</a:t>
            </a:r>
            <a:br>
              <a:rPr lang="en-US" altLang="zh-CN" dirty="0"/>
            </a:b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82F6922B-B070-4B1C-9232-0661F8B1BEFA}"/>
              </a:ext>
            </a:extLst>
          </p:cNvPr>
          <p:cNvSpPr txBox="1">
            <a:spLocks/>
          </p:cNvSpPr>
          <p:nvPr/>
        </p:nvSpPr>
        <p:spPr>
          <a:xfrm>
            <a:off x="299522" y="3094181"/>
            <a:ext cx="11892478" cy="36426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3363" indent="-23336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defRPr sz="24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01638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−"/>
              <a:defRPr sz="2200">
                <a:solidFill>
                  <a:srgbClr val="000000"/>
                </a:solidFill>
                <a:latin typeface="+mn-lt"/>
              </a:defRPr>
            </a:lvl2pPr>
            <a:lvl3pPr marL="569913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Wingdings" pitchFamily="2" charset="2"/>
              <a:buChar char="§"/>
              <a:defRPr sz="2000">
                <a:solidFill>
                  <a:srgbClr val="000000"/>
                </a:solidFill>
                <a:latin typeface="+mn-lt"/>
              </a:defRPr>
            </a:lvl3pPr>
            <a:lvl4pPr marL="746125" indent="-17621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1800">
                <a:solidFill>
                  <a:srgbClr val="000000"/>
                </a:solidFill>
                <a:latin typeface="+mn-lt"/>
              </a:defRPr>
            </a:lvl4pPr>
            <a:lvl5pPr marL="969963" indent="-223838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70000"/>
              <a:buFont typeface="Arial" pitchFamily="34" charset="0"/>
              <a:buChar char="−"/>
              <a:defRPr sz="1600">
                <a:solidFill>
                  <a:srgbClr val="000000"/>
                </a:solidFill>
                <a:latin typeface="+mn-lt"/>
              </a:defRPr>
            </a:lvl5pPr>
            <a:lvl6pPr marL="22304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6pPr>
            <a:lvl7pPr marL="26876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7pPr>
            <a:lvl8pPr marL="31448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8pPr>
            <a:lvl9pPr marL="36020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r>
              <a:rPr lang="en-US" altLang="zh-CN" sz="2000" dirty="0"/>
              <a:t>Ruby installation package download page</a:t>
            </a:r>
            <a:r>
              <a:rPr lang="zh-CN" altLang="en-US" sz="2000" dirty="0"/>
              <a:t>：</a:t>
            </a:r>
            <a:r>
              <a:rPr lang="en-US" altLang="zh-CN" sz="2000" dirty="0">
                <a:hlinkClick r:id="rId5"/>
              </a:rPr>
              <a:t>https://rubyinstaller.org/downloads/</a:t>
            </a:r>
            <a:endParaRPr lang="en-US" altLang="zh-CN" sz="2000" dirty="0"/>
          </a:p>
          <a:p>
            <a:r>
              <a:rPr lang="en-US" altLang="zh-CN" sz="2000" dirty="0"/>
              <a:t>Select</a:t>
            </a:r>
            <a:r>
              <a:rPr lang="zh-CN" altLang="en-US" sz="2000" dirty="0"/>
              <a:t> ‘</a:t>
            </a:r>
            <a:r>
              <a:rPr lang="en-US" altLang="zh-CN" sz="2000" dirty="0"/>
              <a:t>Add Ruby executables to your PATH</a:t>
            </a:r>
            <a:r>
              <a:rPr lang="zh-CN" altLang="en-US" sz="2000" dirty="0"/>
              <a:t>’ </a:t>
            </a:r>
            <a:r>
              <a:rPr lang="en-US" altLang="zh-CN" sz="2000" dirty="0"/>
              <a:t>:</a:t>
            </a:r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Enter 'ruby –v’ in ‘</a:t>
            </a:r>
            <a:r>
              <a:rPr lang="en-US" altLang="zh-CN" sz="2000" dirty="0" err="1"/>
              <a:t>cmd</a:t>
            </a:r>
            <a:r>
              <a:rPr lang="en-US" altLang="zh-CN" sz="2000" dirty="0"/>
              <a:t>’ and get the ruby version number to indicate that the installation was successful.</a:t>
            </a:r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kern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928C6F-F225-4B4D-9F33-1DEE2A5E52DE}"/>
              </a:ext>
            </a:extLst>
          </p:cNvPr>
          <p:cNvGrpSpPr/>
          <p:nvPr/>
        </p:nvGrpSpPr>
        <p:grpSpPr>
          <a:xfrm>
            <a:off x="299520" y="3875720"/>
            <a:ext cx="6851739" cy="1248411"/>
            <a:chOff x="617573" y="2112683"/>
            <a:chExt cx="6851739" cy="124841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ADC5BB5B-F019-47C0-A3A9-E3E65DB6279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17573" y="2112684"/>
              <a:ext cx="6851739" cy="1248410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FBD66AB-CFC7-4B1B-841F-257A6CED4D5D}"/>
                </a:ext>
              </a:extLst>
            </p:cNvPr>
            <p:cNvSpPr/>
            <p:nvPr/>
          </p:nvSpPr>
          <p:spPr>
            <a:xfrm>
              <a:off x="617573" y="2112683"/>
              <a:ext cx="6851739" cy="44167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3C5E0020-6DFA-4C25-9EAF-AD0AF518F0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9520" y="5504929"/>
            <a:ext cx="9996414" cy="1064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630940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94B67-705E-4CC7-BA1C-9055E4DBE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Classes and Objects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43A537-9BC2-4A84-81CC-7503E8C1C2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9523" y="1019916"/>
            <a:ext cx="11663021" cy="4667249"/>
          </a:xfrm>
        </p:spPr>
        <p:txBody>
          <a:bodyPr/>
          <a:lstStyle/>
          <a:p>
            <a:r>
              <a:rPr lang="en-US" altLang="zh-CN" dirty="0"/>
              <a:t>Use </a:t>
            </a:r>
            <a:r>
              <a:rPr lang="en-US" altLang="zh-CN" dirty="0" err="1"/>
              <a:t>attr_reader</a:t>
            </a:r>
            <a:r>
              <a:rPr lang="en-US" altLang="zh-CN" dirty="0"/>
              <a:t>, </a:t>
            </a:r>
            <a:r>
              <a:rPr lang="en-US" altLang="zh-CN" dirty="0" err="1"/>
              <a:t>attr_writer,attr_accessor</a:t>
            </a:r>
            <a:r>
              <a:rPr lang="en-US" altLang="zh-CN" dirty="0"/>
              <a:t> to read and write the Instance variables. </a:t>
            </a:r>
            <a:endParaRPr lang="zh-CN" alt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116B5D1-599F-4803-B104-ED505F7089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4982109"/>
              </p:ext>
            </p:extLst>
          </p:nvPr>
        </p:nvGraphicFramePr>
        <p:xfrm>
          <a:off x="299523" y="1821840"/>
          <a:ext cx="7771866" cy="28346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66132">
                  <a:extLst>
                    <a:ext uri="{9D8B030D-6E8A-4147-A177-3AD203B41FA5}">
                      <a16:colId xmlns:a16="http://schemas.microsoft.com/office/drawing/2014/main" val="147096805"/>
                    </a:ext>
                  </a:extLst>
                </a:gridCol>
                <a:gridCol w="1602493">
                  <a:extLst>
                    <a:ext uri="{9D8B030D-6E8A-4147-A177-3AD203B41FA5}">
                      <a16:colId xmlns:a16="http://schemas.microsoft.com/office/drawing/2014/main" val="656700313"/>
                    </a:ext>
                  </a:extLst>
                </a:gridCol>
                <a:gridCol w="2177184">
                  <a:extLst>
                    <a:ext uri="{9D8B030D-6E8A-4147-A177-3AD203B41FA5}">
                      <a16:colId xmlns:a16="http://schemas.microsoft.com/office/drawing/2014/main" val="2732109433"/>
                    </a:ext>
                  </a:extLst>
                </a:gridCol>
                <a:gridCol w="2326057">
                  <a:extLst>
                    <a:ext uri="{9D8B030D-6E8A-4147-A177-3AD203B41FA5}">
                      <a16:colId xmlns:a16="http://schemas.microsoft.com/office/drawing/2014/main" val="776846436"/>
                    </a:ext>
                  </a:extLst>
                </a:gridCol>
              </a:tblGrid>
              <a:tr h="36249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Function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Example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Equivalent to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980796"/>
                  </a:ext>
                </a:extLst>
              </a:tr>
              <a:tr h="90623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attr_reader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read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attr_reader:width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def width</a:t>
                      </a:r>
                    </a:p>
                    <a:p>
                      <a:pPr algn="l"/>
                      <a:r>
                        <a:rPr lang="en-US" altLang="zh-CN" dirty="0"/>
                        <a:t>    @width</a:t>
                      </a:r>
                    </a:p>
                    <a:p>
                      <a:pPr algn="l"/>
                      <a:r>
                        <a:rPr lang="en-US" altLang="zh-CN" dirty="0"/>
                        <a:t>end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757850"/>
                  </a:ext>
                </a:extLst>
              </a:tr>
              <a:tr h="90623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attr_writer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write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attr_writer:width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def width=(width)</a:t>
                      </a:r>
                    </a:p>
                    <a:p>
                      <a:pPr algn="l"/>
                      <a:r>
                        <a:rPr lang="en-US" altLang="zh-CN" dirty="0"/>
                        <a:t>@width = width</a:t>
                      </a:r>
                    </a:p>
                    <a:p>
                      <a:pPr algn="l"/>
                      <a:r>
                        <a:rPr lang="en-US" altLang="zh-CN" dirty="0"/>
                        <a:t>end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592833"/>
                  </a:ext>
                </a:extLst>
              </a:tr>
              <a:tr h="3624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attr_accessor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read,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write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attr_accessor:width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The sum of the above two methods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518999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F89F68A-4D24-477B-BBCD-616E6DB7ABF3}"/>
              </a:ext>
            </a:extLst>
          </p:cNvPr>
          <p:cNvSpPr txBox="1"/>
          <p:nvPr/>
        </p:nvSpPr>
        <p:spPr>
          <a:xfrm>
            <a:off x="299523" y="5061000"/>
            <a:ext cx="9284315" cy="711318"/>
          </a:xfrm>
          <a:prstGeom prst="rect">
            <a:avLst/>
          </a:prstGeom>
          <a:noFill/>
        </p:spPr>
        <p:txBody>
          <a:bodyPr wrap="square" lIns="91440" tIns="45720" rIns="91440" rtlCol="0" anchor="t">
            <a:noAutofit/>
          </a:bodyPr>
          <a:lstStyle/>
          <a:p>
            <a:r>
              <a:rPr lang="en-US" altLang="zh-CN" sz="2200" dirty="0" err="1"/>
              <a:t>Eg</a:t>
            </a:r>
            <a:r>
              <a:rPr lang="zh-CN" altLang="en-US" sz="2200" dirty="0">
                <a:solidFill>
                  <a:schemeClr val="tx1"/>
                </a:solidFill>
              </a:rPr>
              <a:t>：</a:t>
            </a:r>
            <a:r>
              <a:rPr lang="en-US" altLang="zh-CN" sz="2200" dirty="0">
                <a:solidFill>
                  <a:schemeClr val="tx1"/>
                </a:solidFill>
              </a:rPr>
              <a:t>demo9.rb:</a:t>
            </a:r>
          </a:p>
          <a:p>
            <a:r>
              <a:rPr lang="en-US" altLang="zh-CN" sz="2200" dirty="0">
                <a:hlinkClick r:id="rId2"/>
              </a:rPr>
              <a:t>https://github.com/jfyh5388/ruby_training/blob/master/demo9.rb</a:t>
            </a:r>
            <a:endParaRPr lang="zh-CN" altLang="en-US" sz="2200" dirty="0" err="1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AFE36D-459C-472A-B70F-E1BD927B18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450" y="1821840"/>
            <a:ext cx="401955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038695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A3B15-4226-48E2-92AB-4B780ABDE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Class Variables and Class 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8B86BA-A48C-4D53-A756-F6870B7F04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9522" y="1074188"/>
            <a:ext cx="5847277" cy="5366369"/>
          </a:xfrm>
        </p:spPr>
        <p:txBody>
          <a:bodyPr/>
          <a:lstStyle/>
          <a:p>
            <a:r>
              <a:rPr lang="en-US" altLang="zh-CN" dirty="0"/>
              <a:t>A class variable is shared by all instances of a class.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Class variables begin with two @ characters (</a:t>
            </a:r>
            <a:r>
              <a:rPr lang="en-US" altLang="zh-CN" b="1" dirty="0">
                <a:solidFill>
                  <a:schemeClr val="tx1"/>
                </a:solidFill>
              </a:rPr>
              <a:t>@@</a:t>
            </a:r>
            <a:r>
              <a:rPr lang="en-US" altLang="zh-CN" dirty="0">
                <a:solidFill>
                  <a:schemeClr val="tx1"/>
                </a:solidFill>
              </a:rPr>
              <a:t>).</a:t>
            </a:r>
          </a:p>
          <a:p>
            <a:r>
              <a:rPr lang="en-US" altLang="zh-CN" dirty="0"/>
              <a:t>Class variables must be initialized in the class definition.</a:t>
            </a:r>
          </a:p>
          <a:p>
            <a:r>
              <a:rPr lang="en-US" altLang="zh-CN" dirty="0"/>
              <a:t>Accessing class variables requires an instance method or a class method.</a:t>
            </a:r>
          </a:p>
          <a:p>
            <a:pPr marL="0" indent="0">
              <a:buNone/>
            </a:pPr>
            <a:r>
              <a:rPr lang="en-US" altLang="zh-CN" dirty="0" err="1"/>
              <a:t>Eg</a:t>
            </a:r>
            <a:r>
              <a:rPr lang="zh-CN" altLang="en-US" dirty="0"/>
              <a:t>：</a:t>
            </a:r>
            <a:r>
              <a:rPr lang="en-US" altLang="zh-CN" dirty="0"/>
              <a:t>demo10.rb:</a:t>
            </a:r>
          </a:p>
          <a:p>
            <a:pPr marL="0" indent="0">
              <a:buNone/>
            </a:pPr>
            <a:r>
              <a:rPr lang="en-US" altLang="zh-CN" dirty="0">
                <a:hlinkClick r:id="rId3"/>
              </a:rPr>
              <a:t>https://github.com/jfyh5388/ruby_training/blob/master/demo10.rb</a:t>
            </a:r>
            <a:endParaRPr lang="en-US" altLang="zh-C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869BF6-24BA-4CD4-BBCE-67E4A3E092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15268" y="1074188"/>
            <a:ext cx="5847277" cy="5503098"/>
          </a:xfrm>
        </p:spPr>
        <p:txBody>
          <a:bodyPr>
            <a:normAutofit/>
          </a:bodyPr>
          <a:lstStyle/>
          <a:p>
            <a:r>
              <a:rPr lang="en-US" altLang="zh-CN" b="1" dirty="0"/>
              <a:t>define</a:t>
            </a:r>
            <a:r>
              <a:rPr lang="zh-CN" altLang="en-US" b="1" dirty="0"/>
              <a:t> </a:t>
            </a:r>
            <a:r>
              <a:rPr lang="en-US" altLang="zh-CN" b="1" dirty="0"/>
              <a:t>class method</a:t>
            </a:r>
            <a:r>
              <a:rPr lang="zh-CN" altLang="en-US" b="1" dirty="0"/>
              <a:t>：</a:t>
            </a:r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r>
              <a:rPr lang="zh-CN" altLang="en-US" dirty="0"/>
              <a:t> </a:t>
            </a:r>
            <a:r>
              <a:rPr lang="en-US" altLang="zh-CN" dirty="0"/>
              <a:t>call syntax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Classname.methodname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Classname</a:t>
            </a:r>
            <a:r>
              <a:rPr lang="en-US" altLang="zh-CN" dirty="0"/>
              <a:t>::</a:t>
            </a:r>
            <a:r>
              <a:rPr lang="en-US" altLang="zh-CN" dirty="0" err="1"/>
              <a:t>methodname</a:t>
            </a:r>
            <a:endParaRPr lang="en-US" altLang="zh-CN" dirty="0"/>
          </a:p>
          <a:p>
            <a:r>
              <a:rPr lang="en-US" altLang="zh-CN" dirty="0" err="1"/>
              <a:t>Eg</a:t>
            </a:r>
            <a:r>
              <a:rPr lang="zh-CN" altLang="en-US" dirty="0"/>
              <a:t>：</a:t>
            </a:r>
            <a:r>
              <a:rPr lang="en-US" altLang="zh-CN" dirty="0" err="1"/>
              <a:t>File.delete</a:t>
            </a:r>
            <a:r>
              <a:rPr lang="en-US" altLang="zh-CN" dirty="0"/>
              <a:t>(“</a:t>
            </a:r>
            <a:r>
              <a:rPr lang="en-US" altLang="zh-CN" dirty="0" err="1"/>
              <a:t>test.rb</a:t>
            </a:r>
            <a:r>
              <a:rPr lang="en-US" altLang="zh-CN" dirty="0"/>
              <a:t>”)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8F6A563-50A1-49B8-9A14-650CB12A33B3}"/>
              </a:ext>
            </a:extLst>
          </p:cNvPr>
          <p:cNvSpPr/>
          <p:nvPr/>
        </p:nvSpPr>
        <p:spPr>
          <a:xfrm>
            <a:off x="6146799" y="1637058"/>
            <a:ext cx="4975088" cy="3001617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000" dirty="0"/>
              <a:t>class Example</a:t>
            </a:r>
          </a:p>
          <a:p>
            <a:r>
              <a:rPr lang="en-US" altLang="zh-CN" sz="2000" dirty="0"/>
              <a:t>    def </a:t>
            </a:r>
            <a:r>
              <a:rPr lang="en-US" altLang="zh-CN" sz="2000" dirty="0" err="1"/>
              <a:t>self.methodname</a:t>
            </a:r>
            <a:r>
              <a:rPr lang="en-US" altLang="zh-CN" sz="2000" dirty="0"/>
              <a:t>()</a:t>
            </a:r>
          </a:p>
          <a:p>
            <a:r>
              <a:rPr lang="en-US" altLang="zh-CN" sz="2000" dirty="0">
                <a:solidFill>
                  <a:srgbClr val="00B050"/>
                </a:solidFill>
              </a:rPr>
              <a:t>        #code </a:t>
            </a:r>
          </a:p>
          <a:p>
            <a:r>
              <a:rPr lang="en-US" altLang="zh-CN" sz="2000" dirty="0"/>
              <a:t>    end</a:t>
            </a:r>
          </a:p>
          <a:p>
            <a:r>
              <a:rPr lang="en-US" altLang="zh-CN" sz="2000" b="1" dirty="0"/>
              <a:t>or</a:t>
            </a:r>
            <a:r>
              <a:rPr lang="zh-CN" altLang="en-US" sz="2000" dirty="0"/>
              <a:t> </a:t>
            </a:r>
            <a:endParaRPr lang="en-US" altLang="zh-CN" sz="2000" dirty="0"/>
          </a:p>
          <a:p>
            <a:r>
              <a:rPr lang="en-US" altLang="zh-CN" sz="2000" dirty="0"/>
              <a:t>    def </a:t>
            </a:r>
            <a:r>
              <a:rPr lang="en-US" altLang="zh-CN" sz="2000" dirty="0" err="1"/>
              <a:t>Example.methodname</a:t>
            </a:r>
            <a:r>
              <a:rPr lang="en-US" altLang="zh-CN" sz="2000" dirty="0"/>
              <a:t>()</a:t>
            </a:r>
          </a:p>
          <a:p>
            <a:r>
              <a:rPr lang="en-US" altLang="zh-CN" sz="2000" dirty="0">
                <a:solidFill>
                  <a:srgbClr val="00B050"/>
                </a:solidFill>
              </a:rPr>
              <a:t>        #code</a:t>
            </a:r>
          </a:p>
          <a:p>
            <a:r>
              <a:rPr lang="en-US" altLang="zh-CN" sz="2000" dirty="0"/>
              <a:t>    end </a:t>
            </a:r>
          </a:p>
          <a:p>
            <a:r>
              <a:rPr lang="en-US" altLang="zh-CN" sz="2000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439411516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76D5F13-DCC1-4DF4-9B3E-5A246611C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Variables</a:t>
            </a:r>
            <a:endParaRPr lang="zh-CN" alt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4F9E19B-4BB1-4D47-B620-BB11654555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Variable: begin with lowercase letters or an underscore. </a:t>
            </a:r>
            <a:r>
              <a:rPr lang="en-US" altLang="zh-CN" dirty="0" err="1"/>
              <a:t>Eg</a:t>
            </a:r>
            <a:r>
              <a:rPr lang="en-US" altLang="zh-CN" dirty="0"/>
              <a:t>: x, y2, _score</a:t>
            </a:r>
            <a:endParaRPr lang="zh-CN" altLang="en-US" dirty="0"/>
          </a:p>
          <a:p>
            <a:r>
              <a:rPr lang="en-US" altLang="zh-CN" dirty="0"/>
              <a:t>Global variable: begin with $. </a:t>
            </a:r>
            <a:r>
              <a:rPr lang="en-US" altLang="zh-CN" dirty="0" err="1"/>
              <a:t>Eg</a:t>
            </a:r>
            <a:r>
              <a:rPr lang="en-US" altLang="zh-CN" dirty="0"/>
              <a:t>: $</a:t>
            </a:r>
            <a:r>
              <a:rPr lang="en-US" altLang="zh-CN" dirty="0" err="1"/>
              <a:t>globalCount</a:t>
            </a:r>
            <a:endParaRPr lang="zh-CN" altLang="en-US" dirty="0"/>
          </a:p>
          <a:p>
            <a:r>
              <a:rPr lang="en-US" altLang="zh-CN" dirty="0"/>
              <a:t>Instance variable:</a:t>
            </a:r>
            <a:r>
              <a:rPr lang="zh-CN" altLang="en-US" dirty="0"/>
              <a:t> </a:t>
            </a:r>
            <a:r>
              <a:rPr lang="en-US" altLang="zh-CN" dirty="0"/>
              <a:t>begin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@.</a:t>
            </a:r>
            <a:endParaRPr lang="zh-CN" altLang="en-US" dirty="0"/>
          </a:p>
          <a:p>
            <a:r>
              <a:rPr lang="en-US" altLang="zh-CN" dirty="0"/>
              <a:t>Class variable: begin with @@.</a:t>
            </a:r>
          </a:p>
          <a:p>
            <a:r>
              <a:rPr lang="en-US" altLang="zh-CN" dirty="0"/>
              <a:t>Constant: begin with capital letter. </a:t>
            </a:r>
            <a:r>
              <a:rPr lang="en-US" altLang="zh-CN" dirty="0" err="1"/>
              <a:t>Eg</a:t>
            </a:r>
            <a:r>
              <a:rPr lang="en-US" altLang="zh-CN" dirty="0"/>
              <a:t>: Math::PI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5819882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B4C1E-3A56-4266-9F4E-E4B9562B0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Iterators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065107-0E3C-4D52-A080-FC94CA8DF8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An iterator is used to repeat the same thing multiple times. Generally are used to implement loops with arrays, hash tables.</a:t>
            </a:r>
          </a:p>
          <a:p>
            <a:r>
              <a:rPr lang="en-US" altLang="zh-CN" b="1" i="1" dirty="0"/>
              <a:t>each</a:t>
            </a:r>
            <a:r>
              <a:rPr lang="en-US" altLang="zh-CN" b="1" dirty="0"/>
              <a:t> iterator</a:t>
            </a:r>
            <a:r>
              <a:rPr lang="zh-CN" altLang="en-US" b="1" dirty="0"/>
              <a:t>：</a:t>
            </a:r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zh-CN" altLang="en-US" b="1" dirty="0"/>
          </a:p>
          <a:p>
            <a:endParaRPr lang="zh-CN" alt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BAF3005-7D8E-45E7-B0F6-77A9421F16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Other iterator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F9BCD12-31F7-44FB-8ED4-94CB13A1F2FC}"/>
              </a:ext>
            </a:extLst>
          </p:cNvPr>
          <p:cNvSpPr/>
          <p:nvPr/>
        </p:nvSpPr>
        <p:spPr>
          <a:xfrm>
            <a:off x="299522" y="3186735"/>
            <a:ext cx="2433740" cy="282644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atinLnBrk="1"/>
            <a:r>
              <a:rPr lang="en-US" altLang="zh-CN" dirty="0" err="1"/>
              <a:t>ary</a:t>
            </a:r>
            <a:r>
              <a:rPr lang="en-US" altLang="zh-CN" dirty="0"/>
              <a:t> = [1,2,3,4,5] </a:t>
            </a:r>
          </a:p>
          <a:p>
            <a:pPr latinLnBrk="1"/>
            <a:r>
              <a:rPr lang="en-US" altLang="zh-CN" dirty="0" err="1"/>
              <a:t>ary.each</a:t>
            </a:r>
            <a:r>
              <a:rPr lang="en-US" altLang="zh-CN" dirty="0"/>
              <a:t> do |</a:t>
            </a:r>
            <a:r>
              <a:rPr lang="en-US" altLang="zh-CN" dirty="0" err="1"/>
              <a:t>i</a:t>
            </a:r>
            <a:r>
              <a:rPr lang="en-US" altLang="zh-CN" dirty="0"/>
              <a:t>|</a:t>
            </a:r>
          </a:p>
          <a:p>
            <a:pPr latinLnBrk="1"/>
            <a:r>
              <a:rPr lang="en-US" altLang="zh-CN" dirty="0"/>
              <a:t>    puts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</a:p>
          <a:p>
            <a:pPr latinLnBrk="1"/>
            <a:r>
              <a:rPr lang="en-US" altLang="zh-CN" dirty="0"/>
              <a:t>end</a:t>
            </a:r>
          </a:p>
          <a:p>
            <a:pPr latinLnBrk="1"/>
            <a:r>
              <a:rPr lang="en-US" altLang="zh-CN" sz="2000" b="1" dirty="0"/>
              <a:t>or</a:t>
            </a:r>
          </a:p>
          <a:p>
            <a:pPr latinLnBrk="1"/>
            <a:r>
              <a:rPr lang="en-US" altLang="zh-CN" sz="2000" dirty="0" err="1"/>
              <a:t>ary.each</a:t>
            </a:r>
            <a:r>
              <a:rPr lang="en-US" altLang="zh-CN" sz="2000" dirty="0"/>
              <a:t> {|</a:t>
            </a:r>
            <a:r>
              <a:rPr lang="en-US" altLang="zh-CN" sz="2000" dirty="0" err="1"/>
              <a:t>i</a:t>
            </a:r>
            <a:r>
              <a:rPr lang="en-US" altLang="zh-CN" sz="2000" dirty="0"/>
              <a:t>|</a:t>
            </a:r>
          </a:p>
          <a:p>
            <a:pPr latinLnBrk="1"/>
            <a:r>
              <a:rPr lang="en-US" altLang="zh-CN" sz="2000" dirty="0"/>
              <a:t>    puts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</a:t>
            </a:r>
          </a:p>
          <a:p>
            <a:pPr latinLnBrk="1"/>
            <a:r>
              <a:rPr lang="en-US" altLang="zh-CN" sz="2000" dirty="0"/>
              <a:t>}</a:t>
            </a:r>
          </a:p>
          <a:p>
            <a:pPr latinLnBrk="1"/>
            <a:r>
              <a:rPr lang="en-US" altLang="zh-CN" sz="2000" dirty="0"/>
              <a:t>end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9B68AAC-8A50-4CF3-B8A0-003BAAB01C03}"/>
              </a:ext>
            </a:extLst>
          </p:cNvPr>
          <p:cNvSpPr/>
          <p:nvPr/>
        </p:nvSpPr>
        <p:spPr>
          <a:xfrm>
            <a:off x="2881612" y="3429000"/>
            <a:ext cx="3085305" cy="1623805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atinLnBrk="1"/>
            <a:r>
              <a:rPr lang="en-US" altLang="zh-CN" dirty="0"/>
              <a:t>prices = {apple:2, pear:4}</a:t>
            </a:r>
          </a:p>
          <a:p>
            <a:pPr latinLnBrk="1"/>
            <a:r>
              <a:rPr lang="en-US" altLang="zh-CN" dirty="0" err="1"/>
              <a:t>prices.each</a:t>
            </a:r>
            <a:r>
              <a:rPr lang="en-US" altLang="zh-CN" dirty="0"/>
              <a:t> do |key, value|</a:t>
            </a:r>
          </a:p>
          <a:p>
            <a:pPr latinLnBrk="1"/>
            <a:r>
              <a:rPr lang="en-US" altLang="zh-CN" dirty="0"/>
              <a:t>    puts prices[key]</a:t>
            </a:r>
          </a:p>
          <a:p>
            <a:pPr latinLnBrk="1"/>
            <a:r>
              <a:rPr lang="en-US" altLang="zh-CN" dirty="0"/>
              <a:t>end</a:t>
            </a:r>
          </a:p>
          <a:p>
            <a:pPr latinLnBrk="1"/>
            <a:r>
              <a:rPr lang="en-US" altLang="zh-CN" sz="2000" dirty="0">
                <a:solidFill>
                  <a:srgbClr val="00B050"/>
                </a:solidFill>
              </a:rPr>
              <a:t>#output:</a:t>
            </a:r>
            <a:r>
              <a:rPr lang="zh-CN" altLang="en-US" sz="2000" dirty="0">
                <a:solidFill>
                  <a:srgbClr val="00B050"/>
                </a:solidFill>
              </a:rPr>
              <a:t> </a:t>
            </a:r>
            <a:r>
              <a:rPr lang="en-US" altLang="zh-CN" sz="2000" dirty="0">
                <a:solidFill>
                  <a:srgbClr val="00B050"/>
                </a:solidFill>
              </a:rPr>
              <a:t>2</a:t>
            </a:r>
            <a:r>
              <a:rPr lang="zh-CN" altLang="en-US" sz="2000" dirty="0">
                <a:solidFill>
                  <a:srgbClr val="00B050"/>
                </a:solidFill>
              </a:rPr>
              <a:t> </a:t>
            </a:r>
            <a:r>
              <a:rPr lang="en-US" altLang="zh-CN" sz="2000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E8D73FD-F246-411A-A4A0-93DFB67FFE54}"/>
              </a:ext>
            </a:extLst>
          </p:cNvPr>
          <p:cNvSpPr/>
          <p:nvPr/>
        </p:nvSpPr>
        <p:spPr>
          <a:xfrm>
            <a:off x="6136860" y="1726925"/>
            <a:ext cx="5847277" cy="1623805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atinLnBrk="1"/>
            <a:r>
              <a:rPr lang="en-US" altLang="zh-CN" dirty="0"/>
              <a:t>3.times { puts “hello world”}</a:t>
            </a:r>
          </a:p>
          <a:p>
            <a:pPr latinLnBrk="1"/>
            <a:r>
              <a:rPr lang="en-US" altLang="zh-CN" sz="2000" dirty="0"/>
              <a:t>1.upto(5){|</a:t>
            </a:r>
            <a:r>
              <a:rPr lang="en-US" altLang="zh-CN" sz="2000" dirty="0" err="1"/>
              <a:t>i</a:t>
            </a:r>
            <a:r>
              <a:rPr lang="en-US" altLang="zh-CN" sz="2000" dirty="0"/>
              <a:t>| puts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}    </a:t>
            </a:r>
            <a:r>
              <a:rPr lang="en-US" altLang="zh-CN" sz="2000" dirty="0">
                <a:solidFill>
                  <a:srgbClr val="00B050"/>
                </a:solidFill>
              </a:rPr>
              <a:t>#output:</a:t>
            </a:r>
            <a:r>
              <a:rPr lang="zh-CN" altLang="en-US" sz="2000" dirty="0">
                <a:solidFill>
                  <a:srgbClr val="00B050"/>
                </a:solidFill>
              </a:rPr>
              <a:t> </a:t>
            </a:r>
            <a:r>
              <a:rPr lang="en-US" altLang="zh-CN" sz="2000" dirty="0">
                <a:solidFill>
                  <a:srgbClr val="00B050"/>
                </a:solidFill>
              </a:rPr>
              <a:t>1 2 3 4 5</a:t>
            </a:r>
          </a:p>
          <a:p>
            <a:pPr latinLnBrk="1"/>
            <a:r>
              <a:rPr lang="en-US" altLang="zh-CN" sz="2000" dirty="0"/>
              <a:t>10.downto(5){|</a:t>
            </a:r>
            <a:r>
              <a:rPr lang="en-US" altLang="zh-CN" sz="2000" dirty="0" err="1"/>
              <a:t>i</a:t>
            </a:r>
            <a:r>
              <a:rPr lang="en-US" altLang="zh-CN" sz="2000" dirty="0"/>
              <a:t>| puts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}   </a:t>
            </a:r>
            <a:r>
              <a:rPr lang="en-US" altLang="zh-CN" sz="2000" dirty="0">
                <a:solidFill>
                  <a:srgbClr val="00B050"/>
                </a:solidFill>
              </a:rPr>
              <a:t>#output:</a:t>
            </a:r>
            <a:r>
              <a:rPr lang="zh-CN" altLang="en-US" sz="2000" dirty="0">
                <a:solidFill>
                  <a:srgbClr val="00B050"/>
                </a:solidFill>
              </a:rPr>
              <a:t> </a:t>
            </a:r>
            <a:r>
              <a:rPr lang="en-US" altLang="zh-CN" sz="2000" dirty="0">
                <a:solidFill>
                  <a:srgbClr val="00B050"/>
                </a:solidFill>
              </a:rPr>
              <a:t>10 9 8 7 6 5</a:t>
            </a:r>
          </a:p>
          <a:p>
            <a:pPr latinLnBrk="1"/>
            <a:r>
              <a:rPr lang="en-US" altLang="zh-CN" sz="2000" dirty="0"/>
              <a:t>0.step(50,10){|</a:t>
            </a:r>
            <a:r>
              <a:rPr lang="en-US" altLang="zh-CN" sz="2000" dirty="0" err="1"/>
              <a:t>i</a:t>
            </a:r>
            <a:r>
              <a:rPr lang="en-US" altLang="zh-CN" sz="2000" dirty="0"/>
              <a:t>| puts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} </a:t>
            </a:r>
            <a:r>
              <a:rPr lang="en-US" altLang="zh-CN" sz="2000" dirty="0">
                <a:solidFill>
                  <a:srgbClr val="00B050"/>
                </a:solidFill>
              </a:rPr>
              <a:t>#output:</a:t>
            </a:r>
            <a:r>
              <a:rPr lang="zh-CN" altLang="en-US" sz="2000" dirty="0">
                <a:solidFill>
                  <a:srgbClr val="00B050"/>
                </a:solidFill>
              </a:rPr>
              <a:t> </a:t>
            </a:r>
            <a:r>
              <a:rPr lang="en-US" altLang="zh-CN" sz="2000" dirty="0">
                <a:solidFill>
                  <a:srgbClr val="00B050"/>
                </a:solidFill>
              </a:rPr>
              <a:t>0 10 20 30 40 50</a:t>
            </a:r>
          </a:p>
        </p:txBody>
      </p:sp>
    </p:spTree>
    <p:extLst>
      <p:ext uri="{BB962C8B-B14F-4D97-AF65-F5344CB8AC3E}">
        <p14:creationId xmlns:p14="http://schemas.microsoft.com/office/powerpoint/2010/main" val="2905891134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F06E4-DBEF-4650-807B-B871C47F4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Modules - Namespaces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68C81C-986C-4076-B7E0-4F1287D405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9523" y="1019916"/>
            <a:ext cx="11663021" cy="5838084"/>
          </a:xfrm>
        </p:spPr>
        <p:txBody>
          <a:bodyPr/>
          <a:lstStyle/>
          <a:p>
            <a:r>
              <a:rPr lang="en-US" altLang="zh-CN" dirty="0"/>
              <a:t>The module defines a namespace that solves the problem of conflicting methods with the same name in different files.</a:t>
            </a:r>
          </a:p>
          <a:p>
            <a:r>
              <a:rPr lang="en-US" altLang="zh-CN" dirty="0"/>
              <a:t>A module is like a toolbox that combines </a:t>
            </a:r>
            <a:r>
              <a:rPr lang="en-US" altLang="zh-CN" b="1" dirty="0"/>
              <a:t>methods, constants </a:t>
            </a:r>
            <a:r>
              <a:rPr lang="en-US" altLang="zh-CN" dirty="0"/>
              <a:t>and so on.</a:t>
            </a:r>
          </a:p>
          <a:p>
            <a:r>
              <a:rPr lang="en-US" altLang="zh-CN" dirty="0"/>
              <a:t>Similar to a class, cannot create an instance or a subclass.</a:t>
            </a:r>
          </a:p>
          <a:p>
            <a:r>
              <a:rPr lang="zh-CN" altLang="en-US" dirty="0"/>
              <a:t>‘</a:t>
            </a:r>
            <a:r>
              <a:rPr lang="en-US" altLang="zh-CN" dirty="0"/>
              <a:t>require</a:t>
            </a:r>
            <a:r>
              <a:rPr lang="zh-CN" altLang="en-US" dirty="0"/>
              <a:t>’ </a:t>
            </a:r>
            <a:r>
              <a:rPr lang="en-US" altLang="zh-CN" dirty="0"/>
              <a:t>is used to include a file. It is similar to the ‘include’ in C language.</a:t>
            </a:r>
          </a:p>
          <a:p>
            <a:pPr marL="0" indent="0">
              <a:buNone/>
            </a:pPr>
            <a:r>
              <a:rPr lang="en-US" altLang="zh-CN" dirty="0" err="1"/>
              <a:t>Eg</a:t>
            </a:r>
            <a:r>
              <a:rPr lang="zh-CN" altLang="en-US" dirty="0"/>
              <a:t>：</a:t>
            </a:r>
            <a:r>
              <a:rPr lang="en-US" altLang="zh-CN" dirty="0" err="1"/>
              <a:t>demo_trig.rb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r>
              <a:rPr lang="en-US" altLang="zh-CN" dirty="0">
                <a:hlinkClick r:id="rId2"/>
              </a:rPr>
              <a:t>https://github.com/jfyh5388/ruby_training/blob/master/demo_trig.rb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demo_moral.rb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r>
              <a:rPr lang="en-US" altLang="zh-CN" dirty="0">
                <a:hlinkClick r:id="rId3"/>
              </a:rPr>
              <a:t>https://github.com/jfyh5388/ruby_training/blob/master/demo_moral.rb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demo14.rb:</a:t>
            </a:r>
          </a:p>
          <a:p>
            <a:pPr marL="0" indent="0">
              <a:buNone/>
            </a:pPr>
            <a:r>
              <a:rPr lang="en-US" altLang="zh-CN" dirty="0">
                <a:hlinkClick r:id="rId4"/>
              </a:rPr>
              <a:t>https://github.com/jfyh5388/ruby_training/blob/master/demo14.rb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3160709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F0134-2454-443E-A085-200FE4FAE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Modules - </a:t>
            </a:r>
            <a:r>
              <a:rPr lang="en-US" altLang="zh-CN" dirty="0" err="1">
                <a:solidFill>
                  <a:schemeClr val="tx1"/>
                </a:solidFill>
              </a:rPr>
              <a:t>Mixin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DC6DBB-B534-4CD7-9E87-E761024E12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9523" y="1019916"/>
            <a:ext cx="11663021" cy="5728754"/>
          </a:xfrm>
        </p:spPr>
        <p:txBody>
          <a:bodyPr>
            <a:normAutofit/>
          </a:bodyPr>
          <a:lstStyle/>
          <a:p>
            <a:r>
              <a:rPr lang="en-US" altLang="zh-CN" dirty="0"/>
              <a:t>When a module is included in a class, the class owns the instance methods in the module. The module simulates the functionality of the parent class.</a:t>
            </a:r>
          </a:p>
          <a:p>
            <a:r>
              <a:rPr lang="en-US" altLang="zh-CN" dirty="0"/>
              <a:t>When multiple modules are included, the functionality of </a:t>
            </a:r>
            <a:r>
              <a:rPr lang="en-US" altLang="zh-CN" b="1" dirty="0">
                <a:solidFill>
                  <a:schemeClr val="tx1"/>
                </a:solidFill>
              </a:rPr>
              <a:t>multiple inheritance </a:t>
            </a:r>
            <a:r>
              <a:rPr lang="en-US" altLang="zh-CN" dirty="0"/>
              <a:t>is simulated. This is called </a:t>
            </a:r>
            <a:r>
              <a:rPr lang="en-US" altLang="zh-CN" dirty="0" err="1"/>
              <a:t>mixin</a:t>
            </a:r>
            <a:r>
              <a:rPr lang="en-US" altLang="zh-CN" dirty="0"/>
              <a:t> in ruby.</a:t>
            </a:r>
          </a:p>
          <a:p>
            <a:r>
              <a:rPr lang="en-US" altLang="zh-CN" dirty="0"/>
              <a:t>Before including, we need to load the file with require.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Eg</a:t>
            </a:r>
            <a:r>
              <a:rPr lang="zh-CN" altLang="en-US" dirty="0"/>
              <a:t>：</a:t>
            </a:r>
            <a:r>
              <a:rPr lang="en-US" altLang="zh-CN" dirty="0"/>
              <a:t>demo15.rb:</a:t>
            </a:r>
          </a:p>
          <a:p>
            <a:pPr marL="0" indent="0">
              <a:buNone/>
            </a:pPr>
            <a:r>
              <a:rPr lang="en-US" altLang="zh-CN" dirty="0">
                <a:hlinkClick r:id="rId2"/>
              </a:rPr>
              <a:t>https://github.com/jfyh5388/ruby_training/blob/master/demo15.rb</a:t>
            </a:r>
            <a:endParaRPr lang="zh-CN" altLang="en-US" dirty="0"/>
          </a:p>
          <a:p>
            <a:endParaRPr lang="en-US" altLang="zh-CN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34F92F3-96E9-4C87-B6BA-FA6722D224CB}"/>
              </a:ext>
            </a:extLst>
          </p:cNvPr>
          <p:cNvGrpSpPr/>
          <p:nvPr/>
        </p:nvGrpSpPr>
        <p:grpSpPr>
          <a:xfrm>
            <a:off x="2438733" y="3009530"/>
            <a:ext cx="1898374" cy="2132861"/>
            <a:chOff x="2395330" y="3429000"/>
            <a:chExt cx="1898374" cy="2132861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DEC67807-AE6A-4AAC-8B95-F4D1F8CFD164}"/>
                </a:ext>
              </a:extLst>
            </p:cNvPr>
            <p:cNvSpPr/>
            <p:nvPr/>
          </p:nvSpPr>
          <p:spPr>
            <a:xfrm>
              <a:off x="2395330" y="3911965"/>
              <a:ext cx="1898374" cy="1649896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2000" dirty="0"/>
                <a:t>module M2</a:t>
              </a:r>
            </a:p>
            <a:p>
              <a:r>
                <a:rPr lang="en-US" altLang="zh-CN" sz="2000" dirty="0"/>
                <a:t>def method2</a:t>
              </a:r>
            </a:p>
            <a:p>
              <a:r>
                <a:rPr lang="en-US" altLang="zh-CN" sz="2000" dirty="0"/>
                <a:t>end</a:t>
              </a:r>
            </a:p>
            <a:p>
              <a:r>
                <a:rPr lang="en-US" altLang="zh-CN" sz="2000" dirty="0"/>
                <a:t>end</a:t>
              </a:r>
              <a:endParaRPr lang="zh-CN" altLang="en-US" sz="20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7C9AF83-7EA4-48C2-B7BE-852ACC0396F4}"/>
                </a:ext>
              </a:extLst>
            </p:cNvPr>
            <p:cNvSpPr txBox="1"/>
            <p:nvPr/>
          </p:nvSpPr>
          <p:spPr>
            <a:xfrm>
              <a:off x="2854614" y="3429000"/>
              <a:ext cx="979806" cy="482965"/>
            </a:xfrm>
            <a:prstGeom prst="rect">
              <a:avLst/>
            </a:prstGeom>
            <a:noFill/>
          </p:spPr>
          <p:txBody>
            <a:bodyPr wrap="none" lIns="91440" tIns="45720" rIns="91440" rtlCol="0" anchor="t">
              <a:noAutofit/>
            </a:bodyPr>
            <a:lstStyle/>
            <a:p>
              <a:r>
                <a:rPr lang="en-US" altLang="zh-CN" sz="2200" dirty="0">
                  <a:solidFill>
                    <a:schemeClr val="tx1"/>
                  </a:solidFill>
                </a:rPr>
                <a:t>m2.rb</a:t>
              </a:r>
              <a:endParaRPr lang="zh-CN" altLang="en-US" sz="2200" dirty="0" err="1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42F7EA8-4141-46C7-81CA-847DDE8C5AA2}"/>
              </a:ext>
            </a:extLst>
          </p:cNvPr>
          <p:cNvGrpSpPr/>
          <p:nvPr/>
        </p:nvGrpSpPr>
        <p:grpSpPr>
          <a:xfrm>
            <a:off x="4556015" y="3009530"/>
            <a:ext cx="3465751" cy="2460853"/>
            <a:chOff x="4752988" y="3429000"/>
            <a:chExt cx="3465751" cy="2460853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B967EF9F-61AE-429C-AEDD-B981108E65F4}"/>
                </a:ext>
              </a:extLst>
            </p:cNvPr>
            <p:cNvSpPr/>
            <p:nvPr/>
          </p:nvSpPr>
          <p:spPr>
            <a:xfrm>
              <a:off x="4752988" y="3911965"/>
              <a:ext cx="3465751" cy="1977888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2000" dirty="0"/>
                <a:t>require ‘m1’ </a:t>
              </a:r>
              <a:r>
                <a:rPr lang="en-US" altLang="zh-CN" sz="2000" dirty="0">
                  <a:solidFill>
                    <a:srgbClr val="00B050"/>
                  </a:solidFill>
                </a:rPr>
                <a:t>#</a:t>
              </a:r>
              <a:r>
                <a:rPr lang="zh-CN" altLang="en-US" sz="2000" dirty="0">
                  <a:solidFill>
                    <a:srgbClr val="00B050"/>
                  </a:solidFill>
                </a:rPr>
                <a:t>文件名</a:t>
              </a:r>
              <a:endParaRPr lang="en-US" altLang="zh-CN" sz="2000" dirty="0">
                <a:solidFill>
                  <a:srgbClr val="00B050"/>
                </a:solidFill>
              </a:endParaRPr>
            </a:p>
            <a:p>
              <a:r>
                <a:rPr lang="en-US" altLang="zh-CN" sz="2000" dirty="0"/>
                <a:t>require ‘m2’</a:t>
              </a:r>
            </a:p>
            <a:p>
              <a:r>
                <a:rPr lang="en-US" altLang="zh-CN" sz="2000" dirty="0"/>
                <a:t>class  Example</a:t>
              </a:r>
            </a:p>
            <a:p>
              <a:r>
                <a:rPr lang="en-US" altLang="zh-CN" sz="2000" dirty="0"/>
                <a:t>include M1  </a:t>
              </a:r>
              <a:r>
                <a:rPr lang="en-US" altLang="zh-CN" sz="2000" dirty="0">
                  <a:solidFill>
                    <a:srgbClr val="00B050"/>
                  </a:solidFill>
                </a:rPr>
                <a:t>#</a:t>
              </a:r>
              <a:r>
                <a:rPr lang="zh-CN" altLang="en-US" sz="2000" dirty="0">
                  <a:solidFill>
                    <a:srgbClr val="00B050"/>
                  </a:solidFill>
                </a:rPr>
                <a:t>模块名</a:t>
              </a:r>
              <a:endParaRPr lang="en-US" altLang="zh-CN" sz="2000" dirty="0">
                <a:solidFill>
                  <a:srgbClr val="00B050"/>
                </a:solidFill>
              </a:endParaRPr>
            </a:p>
            <a:p>
              <a:r>
                <a:rPr lang="en-US" altLang="zh-CN" sz="2000" dirty="0"/>
                <a:t>include M2</a:t>
              </a:r>
            </a:p>
            <a:p>
              <a:r>
                <a:rPr lang="en-US" altLang="zh-CN" sz="2000" dirty="0"/>
                <a:t>end</a:t>
              </a:r>
              <a:endParaRPr lang="zh-CN" altLang="en-US" sz="20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ADF1EE6-982C-4DA7-B0DD-C1990D0D6C65}"/>
                </a:ext>
              </a:extLst>
            </p:cNvPr>
            <p:cNvSpPr txBox="1"/>
            <p:nvPr/>
          </p:nvSpPr>
          <p:spPr>
            <a:xfrm>
              <a:off x="5476767" y="3429000"/>
              <a:ext cx="1570383" cy="484599"/>
            </a:xfrm>
            <a:prstGeom prst="rect">
              <a:avLst/>
            </a:prstGeom>
            <a:noFill/>
          </p:spPr>
          <p:txBody>
            <a:bodyPr wrap="square" lIns="91440" tIns="45720" rIns="91440" rtlCol="0" anchor="t">
              <a:noAutofit/>
            </a:bodyPr>
            <a:lstStyle/>
            <a:p>
              <a:r>
                <a:rPr lang="en-US" altLang="zh-CN" sz="2200" dirty="0" err="1">
                  <a:solidFill>
                    <a:schemeClr val="tx1"/>
                  </a:solidFill>
                </a:rPr>
                <a:t>example.rb</a:t>
              </a:r>
              <a:endParaRPr lang="zh-CN" altLang="en-US" sz="2200" dirty="0" err="1">
                <a:solidFill>
                  <a:schemeClr val="tx1"/>
                </a:solidFill>
              </a:endParaRPr>
            </a:p>
          </p:txBody>
        </p:sp>
      </p:grp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9A60683-27D2-4AD6-8A30-E3675490446E}"/>
              </a:ext>
            </a:extLst>
          </p:cNvPr>
          <p:cNvSpPr/>
          <p:nvPr/>
        </p:nvSpPr>
        <p:spPr>
          <a:xfrm>
            <a:off x="8398444" y="3496356"/>
            <a:ext cx="2927194" cy="1977888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000" dirty="0">
                <a:solidFill>
                  <a:schemeClr val="tx1"/>
                </a:solidFill>
              </a:rPr>
              <a:t>ex1 = </a:t>
            </a:r>
            <a:r>
              <a:rPr lang="en-US" altLang="zh-CN" sz="2000" dirty="0" err="1">
                <a:solidFill>
                  <a:schemeClr val="tx1"/>
                </a:solidFill>
              </a:rPr>
              <a:t>Example.new</a:t>
            </a:r>
            <a:endParaRPr lang="en-US" altLang="zh-CN" sz="2000" dirty="0">
              <a:solidFill>
                <a:schemeClr val="tx1"/>
              </a:solidFill>
            </a:endParaRPr>
          </a:p>
          <a:p>
            <a:r>
              <a:rPr lang="en-US" altLang="zh-CN" sz="2000" dirty="0"/>
              <a:t>ex1.method1</a:t>
            </a:r>
          </a:p>
          <a:p>
            <a:r>
              <a:rPr lang="en-US" altLang="zh-CN" sz="2000" dirty="0">
                <a:solidFill>
                  <a:schemeClr val="tx1"/>
                </a:solidFill>
              </a:rPr>
              <a:t>ex1.method2</a:t>
            </a:r>
            <a:endParaRPr lang="zh-CN" altLang="en-US" sz="2000" dirty="0" err="1">
              <a:solidFill>
                <a:schemeClr val="tx1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11E6A8E-FADE-4247-80DE-C5ED68131F2F}"/>
              </a:ext>
            </a:extLst>
          </p:cNvPr>
          <p:cNvGrpSpPr/>
          <p:nvPr/>
        </p:nvGrpSpPr>
        <p:grpSpPr>
          <a:xfrm>
            <a:off x="362737" y="3019469"/>
            <a:ext cx="1898374" cy="2122922"/>
            <a:chOff x="299523" y="3353540"/>
            <a:chExt cx="1898374" cy="2122922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E99B449D-788D-4B34-AFE7-EE3B315AF217}"/>
                </a:ext>
              </a:extLst>
            </p:cNvPr>
            <p:cNvSpPr/>
            <p:nvPr/>
          </p:nvSpPr>
          <p:spPr>
            <a:xfrm>
              <a:off x="299523" y="3826566"/>
              <a:ext cx="1898374" cy="1649896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2000" dirty="0"/>
                <a:t>module M1</a:t>
              </a:r>
            </a:p>
            <a:p>
              <a:r>
                <a:rPr lang="en-US" altLang="zh-CN" sz="2000" dirty="0"/>
                <a:t>def method1</a:t>
              </a:r>
            </a:p>
            <a:p>
              <a:r>
                <a:rPr lang="en-US" altLang="zh-CN" sz="2000" dirty="0"/>
                <a:t>end</a:t>
              </a:r>
            </a:p>
            <a:p>
              <a:r>
                <a:rPr lang="en-US" altLang="zh-CN" sz="2000" dirty="0"/>
                <a:t>end</a:t>
              </a:r>
              <a:endParaRPr lang="zh-CN" altLang="en-US" sz="20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A3FF3AB-B4B3-495A-809C-5AD595165AAD}"/>
                </a:ext>
              </a:extLst>
            </p:cNvPr>
            <p:cNvSpPr txBox="1"/>
            <p:nvPr/>
          </p:nvSpPr>
          <p:spPr>
            <a:xfrm>
              <a:off x="758807" y="3353540"/>
              <a:ext cx="979806" cy="482965"/>
            </a:xfrm>
            <a:prstGeom prst="rect">
              <a:avLst/>
            </a:prstGeom>
            <a:noFill/>
          </p:spPr>
          <p:txBody>
            <a:bodyPr wrap="none" lIns="91440" tIns="45720" rIns="91440" rtlCol="0" anchor="t">
              <a:noAutofit/>
            </a:bodyPr>
            <a:lstStyle/>
            <a:p>
              <a:r>
                <a:rPr lang="en-US" altLang="zh-CN" sz="2200" dirty="0">
                  <a:solidFill>
                    <a:schemeClr val="tx1"/>
                  </a:solidFill>
                </a:rPr>
                <a:t>m1.rb</a:t>
              </a:r>
              <a:endParaRPr lang="zh-CN" altLang="en-US" sz="2200" dirty="0" err="1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5846946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B6830-A3FF-4A98-A37C-F4968165D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Debug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1A9E99-ED7D-4347-9881-11E6DB7FC7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pry-</a:t>
            </a:r>
            <a:r>
              <a:rPr lang="en-US" altLang="zh-CN" b="1" dirty="0" err="1"/>
              <a:t>byebug</a:t>
            </a:r>
            <a:r>
              <a:rPr lang="en-US" altLang="zh-CN" b="1" dirty="0"/>
              <a:t> </a:t>
            </a:r>
            <a:r>
              <a:rPr lang="en-US" altLang="zh-CN" b="1" dirty="0" err="1"/>
              <a:t>gem:</a:t>
            </a:r>
            <a:r>
              <a:rPr lang="en-US" altLang="zh-CN" dirty="0" err="1">
                <a:hlinkClick r:id="rId2"/>
              </a:rPr>
              <a:t>https</a:t>
            </a:r>
            <a:r>
              <a:rPr lang="en-US" altLang="zh-CN" dirty="0">
                <a:hlinkClick r:id="rId2"/>
              </a:rPr>
              <a:t>://rubygems.org/gems/pry-byebug/versions/3.4.0?locale=zh-CN</a:t>
            </a:r>
            <a:endParaRPr lang="en-US" altLang="zh-CN" dirty="0"/>
          </a:p>
          <a:p>
            <a:r>
              <a:rPr lang="en-US" altLang="zh-CN" dirty="0" err="1"/>
              <a:t>Installl</a:t>
            </a:r>
            <a:r>
              <a:rPr lang="zh-CN" altLang="en-US" dirty="0"/>
              <a:t> </a:t>
            </a:r>
            <a:r>
              <a:rPr lang="en-US" altLang="zh-CN" dirty="0"/>
              <a:t>pry-</a:t>
            </a:r>
            <a:r>
              <a:rPr lang="en-US" altLang="zh-CN" dirty="0" err="1"/>
              <a:t>byebug</a:t>
            </a:r>
            <a:r>
              <a:rPr lang="en-US" altLang="zh-CN" dirty="0"/>
              <a:t> : gem install pry-</a:t>
            </a:r>
            <a:r>
              <a:rPr lang="en-US" altLang="zh-CN" dirty="0" err="1"/>
              <a:t>byebug</a:t>
            </a:r>
            <a:r>
              <a:rPr lang="en-US" altLang="zh-CN" dirty="0"/>
              <a:t> (or</a:t>
            </a:r>
            <a:r>
              <a:rPr lang="zh-CN" altLang="en-US" dirty="0"/>
              <a:t> </a:t>
            </a:r>
            <a:r>
              <a:rPr lang="en-US" altLang="zh-CN" dirty="0"/>
              <a:t>add</a:t>
            </a:r>
            <a:r>
              <a:rPr lang="zh-CN" altLang="en-US" dirty="0"/>
              <a:t> </a:t>
            </a:r>
            <a:r>
              <a:rPr lang="en-US" altLang="zh-CN" dirty="0"/>
              <a:t>“gem ‘pry-</a:t>
            </a:r>
            <a:r>
              <a:rPr lang="en-US" altLang="zh-CN" dirty="0" err="1"/>
              <a:t>byebug</a:t>
            </a:r>
            <a:r>
              <a:rPr lang="en-US" altLang="zh-CN" dirty="0"/>
              <a:t>’”into the </a:t>
            </a:r>
            <a:r>
              <a:rPr lang="en-US" altLang="zh-CN" dirty="0" err="1"/>
              <a:t>Gemfile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run</a:t>
            </a:r>
            <a:r>
              <a:rPr lang="zh-CN" altLang="en-US" dirty="0"/>
              <a:t> </a:t>
            </a:r>
            <a:r>
              <a:rPr lang="en-US" altLang="zh-CN" dirty="0"/>
              <a:t>‘bundle install’ command)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Add</a:t>
            </a:r>
            <a:r>
              <a:rPr lang="zh-CN" altLang="en-US" dirty="0"/>
              <a:t> </a:t>
            </a:r>
            <a:r>
              <a:rPr lang="en-US" altLang="zh-CN" dirty="0"/>
              <a:t>“require ‘pry’” at the beginning of the file.</a:t>
            </a:r>
          </a:p>
          <a:p>
            <a:r>
              <a:rPr lang="en-US" altLang="zh-CN" dirty="0"/>
              <a:t>Add “</a:t>
            </a:r>
            <a:r>
              <a:rPr lang="en-US" altLang="zh-CN" dirty="0" err="1"/>
              <a:t>binding.pry</a:t>
            </a:r>
            <a:r>
              <a:rPr lang="en-US" altLang="zh-CN" dirty="0"/>
              <a:t>” statement where you need a breakpoint</a:t>
            </a:r>
          </a:p>
          <a:p>
            <a:r>
              <a:rPr lang="en-US" altLang="zh-CN" dirty="0"/>
              <a:t>Run into the breakpoint, use the next, step, continue, </a:t>
            </a:r>
            <a:r>
              <a:rPr lang="en-US" altLang="zh-CN" dirty="0" err="1"/>
              <a:t>whereami</a:t>
            </a:r>
            <a:r>
              <a:rPr lang="en-US" altLang="zh-CN" dirty="0"/>
              <a:t> and other statements to debug.</a:t>
            </a:r>
          </a:p>
          <a:p>
            <a:pPr marL="0" indent="0">
              <a:buNone/>
            </a:pPr>
            <a:r>
              <a:rPr lang="en-US" altLang="zh-CN" dirty="0" err="1"/>
              <a:t>Eg</a:t>
            </a:r>
            <a:r>
              <a:rPr lang="zh-CN" altLang="en-US" dirty="0"/>
              <a:t>：</a:t>
            </a:r>
            <a:r>
              <a:rPr lang="en-US" altLang="zh-CN" dirty="0"/>
              <a:t>demo15.rb:</a:t>
            </a:r>
          </a:p>
          <a:p>
            <a:pPr marL="0" indent="0">
              <a:buNone/>
            </a:pPr>
            <a:r>
              <a:rPr lang="en-US" altLang="zh-CN" dirty="0">
                <a:hlinkClick r:id="rId3"/>
              </a:rPr>
              <a:t>https://github.com/jfyh5388/ruby_training/blob/master/demo15.rb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9755740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649399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0494CEF7-B51E-463F-9884-FD88B44E2FF1}"/>
              </a:ext>
            </a:extLst>
          </p:cNvPr>
          <p:cNvSpPr txBox="1">
            <a:spLocks/>
          </p:cNvSpPr>
          <p:nvPr/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US" sz="2900" b="1" kern="1200">
                <a:solidFill>
                  <a:schemeClr val="tx2">
                    <a:lumMod val="75000"/>
                  </a:schemeClr>
                </a:solidFill>
                <a:effectLst/>
                <a:latin typeface="Arial" charset="0"/>
                <a:ea typeface="+mn-ea"/>
                <a:cs typeface="+mn-cs"/>
              </a:defRPr>
            </a:lvl1pPr>
            <a:lvl2pPr algn="r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2pPr>
            <a:lvl3pPr algn="r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3pPr>
            <a:lvl4pPr algn="r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4pPr>
            <a:lvl5pPr algn="r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5pPr>
            <a:lvl6pPr marL="457200" algn="r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6pPr>
            <a:lvl7pPr marL="914400" algn="r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7pPr>
            <a:lvl8pPr marL="1371600" algn="r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8pPr>
            <a:lvl9pPr marL="1828800" algn="r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First Program</a:t>
            </a:r>
            <a:endParaRPr kumimoji="0" lang="en-US" altLang="zh-CN" sz="2900" b="1" i="0" u="none" strike="noStrike" kern="1200" cap="none" spc="0" normalizeH="0" baseline="0" noProof="0" dirty="0">
              <a:ln>
                <a:noFill/>
              </a:ln>
              <a:solidFill>
                <a:srgbClr val="969696">
                  <a:lumMod val="75000"/>
                </a:srgbClr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221BE7-4E9B-46B3-9B83-6AE582D536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err="1"/>
              <a:t>irb</a:t>
            </a:r>
            <a:r>
              <a:rPr lang="en-US" altLang="zh-CN" dirty="0"/>
              <a:t> - Interactive Ruby</a:t>
            </a:r>
            <a:endParaRPr lang="zh-CN" alt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5C548AE-992A-4C3D-B32B-B4FEDC487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Create a program file first, then run it.</a:t>
            </a:r>
            <a:endParaRPr lang="zh-CN" altLang="en-US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D7B916FA-48F9-449C-9688-577CAC465F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543" y="2228398"/>
            <a:ext cx="5305361" cy="238356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705C4C6-76D5-4CF1-90EA-E8A32C482A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5819" y="1875140"/>
            <a:ext cx="4869353" cy="2189964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5ABFA714-9B7F-4323-A1E8-289A557C12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5819" y="4533080"/>
            <a:ext cx="5756181" cy="1059269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34B38F01-E2CB-4913-9CCE-6768FC752DD9}"/>
              </a:ext>
            </a:extLst>
          </p:cNvPr>
          <p:cNvSpPr txBox="1"/>
          <p:nvPr/>
        </p:nvSpPr>
        <p:spPr>
          <a:xfrm>
            <a:off x="588543" y="5148470"/>
            <a:ext cx="5558255" cy="732392"/>
          </a:xfrm>
          <a:prstGeom prst="rect">
            <a:avLst/>
          </a:prstGeom>
          <a:noFill/>
        </p:spPr>
        <p:txBody>
          <a:bodyPr wrap="square" lIns="91440" tIns="45720" rIns="91440" rtlCol="0" anchor="t">
            <a:noAutofit/>
          </a:bodyPr>
          <a:lstStyle/>
          <a:p>
            <a:pPr algn="ctr"/>
            <a:r>
              <a:rPr lang="en-US" altLang="zh-CN" sz="2200" b="1" dirty="0"/>
              <a:t>Easy to experiment</a:t>
            </a:r>
          </a:p>
        </p:txBody>
      </p:sp>
    </p:spTree>
    <p:extLst>
      <p:ext uri="{BB962C8B-B14F-4D97-AF65-F5344CB8AC3E}">
        <p14:creationId xmlns:p14="http://schemas.microsoft.com/office/powerpoint/2010/main" val="196671017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B1E3F-BB7E-451E-BA78-C00B84F1A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Comments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90F84B-DF7A-47AF-8E0D-94A8F20721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Single-line comments start with the </a:t>
            </a:r>
            <a:r>
              <a:rPr lang="en-US" altLang="zh-CN" b="1" dirty="0"/>
              <a:t>#</a:t>
            </a:r>
            <a:r>
              <a:rPr lang="en-US" altLang="zh-CN" dirty="0"/>
              <a:t> character until the end of the line.</a:t>
            </a:r>
          </a:p>
          <a:p>
            <a:r>
              <a:rPr lang="en-US" altLang="zh-CN" dirty="0"/>
              <a:t>Multi-line comments use </a:t>
            </a:r>
            <a:r>
              <a:rPr lang="en-US" altLang="zh-CN" b="1" dirty="0"/>
              <a:t>=begin </a:t>
            </a:r>
            <a:r>
              <a:rPr lang="en-US" altLang="zh-CN" dirty="0"/>
              <a:t>and </a:t>
            </a:r>
            <a:r>
              <a:rPr lang="en-US" altLang="zh-CN" b="1" dirty="0"/>
              <a:t>=end.</a:t>
            </a:r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0B4D85-8D5B-41AD-88DA-976111355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23" y="2023440"/>
            <a:ext cx="7992092" cy="3989733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78B87E2-328D-4CE8-A873-A5BF9327D521}"/>
              </a:ext>
            </a:extLst>
          </p:cNvPr>
          <p:cNvSpPr/>
          <p:nvPr/>
        </p:nvSpPr>
        <p:spPr>
          <a:xfrm>
            <a:off x="8406223" y="3326500"/>
            <a:ext cx="3659881" cy="138361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Tips:</a:t>
            </a:r>
            <a:r>
              <a:rPr lang="en-US" altLang="zh-CN" dirty="0"/>
              <a:t>: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puts : Adds a new line to the end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print : Does not add a new line</a:t>
            </a:r>
            <a:r>
              <a:rPr lang="zh-CN" altLang="en-US" dirty="0"/>
              <a:t>带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95055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7289D-E198-42C5-8D5F-D46AE1BF0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Strings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68A869-D90F-4C9B-BA9C-8A2D5E85F9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9523" y="1019916"/>
            <a:ext cx="11663021" cy="5281493"/>
          </a:xfrm>
        </p:spPr>
        <p:txBody>
          <a:bodyPr/>
          <a:lstStyle/>
          <a:p>
            <a:r>
              <a:rPr lang="en-US" altLang="zh-CN" dirty="0"/>
              <a:t>Divided into single quoted string (') and double quoted string (").</a:t>
            </a:r>
          </a:p>
          <a:p>
            <a:r>
              <a:rPr lang="en-US" altLang="zh-CN" dirty="0"/>
              <a:t>Precede it with a backslash (\) to use ‘ and \ in a single quote string.</a:t>
            </a:r>
          </a:p>
          <a:p>
            <a:r>
              <a:rPr lang="en-US" altLang="zh-CN" dirty="0"/>
              <a:t>Double quoted strings can use more escape characters, such as “\n”.</a:t>
            </a:r>
          </a:p>
          <a:p>
            <a:r>
              <a:rPr lang="en-US" altLang="zh-CN" dirty="0"/>
              <a:t>Use </a:t>
            </a:r>
            <a:r>
              <a:rPr lang="en-US" altLang="zh-CN" b="1" dirty="0"/>
              <a:t>#{}</a:t>
            </a:r>
            <a:r>
              <a:rPr lang="en-US" altLang="zh-CN" dirty="0"/>
              <a:t> in double quoted strings to reference variables or expressions.</a:t>
            </a:r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210F1A-F16D-4231-9EA4-D80850ADE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23" y="3062080"/>
            <a:ext cx="10285651" cy="299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31963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B28BC-C738-4B55-A715-7B483A23A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Methods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4D8FC8-12AE-4C9C-99D3-D882F18F63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" y="1019916"/>
            <a:ext cx="11962544" cy="5838084"/>
          </a:xfrm>
        </p:spPr>
        <p:txBody>
          <a:bodyPr/>
          <a:lstStyle/>
          <a:p>
            <a:r>
              <a:rPr lang="en-US" altLang="zh-CN" dirty="0"/>
              <a:t>Method names cannot begin with an uppercase letter.</a:t>
            </a:r>
          </a:p>
          <a:p>
            <a:r>
              <a:rPr lang="en-US" altLang="zh-CN" dirty="0"/>
              <a:t>‘Return’ is used to give the return value in the method. If there is no return statement, </a:t>
            </a:r>
            <a:r>
              <a:rPr lang="en-US" altLang="zh-CN" b="1" dirty="0"/>
              <a:t>the last sentence of the method is the return value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Syntax 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01DA852-2008-4D04-92B2-376A6C2F843A}"/>
              </a:ext>
            </a:extLst>
          </p:cNvPr>
          <p:cNvGrpSpPr/>
          <p:nvPr/>
        </p:nvGrpSpPr>
        <p:grpSpPr>
          <a:xfrm>
            <a:off x="575241" y="2718987"/>
            <a:ext cx="11041518" cy="3428773"/>
            <a:chOff x="229456" y="2305428"/>
            <a:chExt cx="11041518" cy="3919547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D8FD1F7F-7CD2-480F-B325-ACC42ECC3441}"/>
                </a:ext>
              </a:extLst>
            </p:cNvPr>
            <p:cNvSpPr/>
            <p:nvPr/>
          </p:nvSpPr>
          <p:spPr>
            <a:xfrm>
              <a:off x="229457" y="2305428"/>
              <a:ext cx="4672802" cy="1878496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2400" b="1" dirty="0"/>
                <a:t>No-parameter method:</a:t>
              </a:r>
              <a:endParaRPr lang="en-US" altLang="zh-CN" sz="2400" dirty="0"/>
            </a:p>
            <a:p>
              <a:r>
                <a:rPr lang="en-US" altLang="zh-CN" sz="2400" dirty="0"/>
                <a:t>def </a:t>
              </a:r>
              <a:r>
                <a:rPr lang="en-US" altLang="zh-CN" sz="2400" dirty="0" err="1"/>
                <a:t>my_method</a:t>
              </a:r>
              <a:endParaRPr lang="en-US" altLang="zh-CN" sz="2400" dirty="0"/>
            </a:p>
            <a:p>
              <a:r>
                <a:rPr lang="en-US" altLang="zh-CN" sz="2400" dirty="0">
                  <a:solidFill>
                    <a:srgbClr val="00B050"/>
                  </a:solidFill>
                </a:rPr>
                <a:t>#code </a:t>
              </a:r>
            </a:p>
            <a:p>
              <a:r>
                <a:rPr lang="en-US" altLang="zh-CN" sz="2400" dirty="0"/>
                <a:t>end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AAFB081A-9673-43E6-953B-28978048A2D1}"/>
                </a:ext>
              </a:extLst>
            </p:cNvPr>
            <p:cNvSpPr/>
            <p:nvPr/>
          </p:nvSpPr>
          <p:spPr>
            <a:xfrm>
              <a:off x="229456" y="4369170"/>
              <a:ext cx="4672803" cy="1855805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2400" b="1" dirty="0"/>
                <a:t>Parametric method:</a:t>
              </a:r>
            </a:p>
            <a:p>
              <a:r>
                <a:rPr lang="en-US" altLang="zh-CN" sz="2400" dirty="0"/>
                <a:t>def </a:t>
              </a:r>
              <a:r>
                <a:rPr lang="en-US" altLang="zh-CN" sz="2400" dirty="0" err="1"/>
                <a:t>my_method</a:t>
              </a:r>
              <a:r>
                <a:rPr lang="en-US" altLang="zh-CN" sz="2400" dirty="0"/>
                <a:t>(arg1, arg2)</a:t>
              </a:r>
            </a:p>
            <a:p>
              <a:r>
                <a:rPr lang="en-US" altLang="zh-CN" sz="2400" dirty="0">
                  <a:solidFill>
                    <a:srgbClr val="00B050"/>
                  </a:solidFill>
                </a:rPr>
                <a:t>#code </a:t>
              </a:r>
            </a:p>
            <a:p>
              <a:r>
                <a:rPr lang="en-US" altLang="zh-CN" sz="2400" dirty="0"/>
                <a:t>end</a:t>
              </a:r>
              <a:endParaRPr lang="zh-CN" altLang="en-US" sz="2400" dirty="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A620F982-5194-4BB6-9A18-2D0929E5A1D1}"/>
                </a:ext>
              </a:extLst>
            </p:cNvPr>
            <p:cNvSpPr/>
            <p:nvPr/>
          </p:nvSpPr>
          <p:spPr>
            <a:xfrm>
              <a:off x="5095460" y="2305428"/>
              <a:ext cx="6175513" cy="1878496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2400" b="1" dirty="0"/>
                <a:t>Method with default parameters:</a:t>
              </a:r>
            </a:p>
            <a:p>
              <a:r>
                <a:rPr lang="en-US" altLang="zh-CN" sz="2400" dirty="0"/>
                <a:t>def </a:t>
              </a:r>
              <a:r>
                <a:rPr lang="en-US" altLang="zh-CN" sz="2400" dirty="0" err="1"/>
                <a:t>my_method</a:t>
              </a:r>
              <a:r>
                <a:rPr lang="en-US" altLang="zh-CN" sz="2400" dirty="0"/>
                <a:t>(arg1=value1, arg2=value2)</a:t>
              </a:r>
            </a:p>
            <a:p>
              <a:r>
                <a:rPr lang="en-US" altLang="zh-CN" sz="2400" dirty="0">
                  <a:solidFill>
                    <a:srgbClr val="00B050"/>
                  </a:solidFill>
                </a:rPr>
                <a:t>#code </a:t>
              </a:r>
            </a:p>
            <a:p>
              <a:r>
                <a:rPr lang="en-US" altLang="zh-CN" sz="2400" dirty="0"/>
                <a:t>end</a:t>
              </a:r>
              <a:endParaRPr lang="zh-CN" altLang="en-US" sz="2400" dirty="0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A6D1A709-96F9-4B31-B1D4-6C07974B5FD2}"/>
                </a:ext>
              </a:extLst>
            </p:cNvPr>
            <p:cNvSpPr/>
            <p:nvPr/>
          </p:nvSpPr>
          <p:spPr>
            <a:xfrm>
              <a:off x="5095461" y="4343651"/>
              <a:ext cx="6175513" cy="1855805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2400" b="1" dirty="0"/>
                <a:t>Method with variable parameters:</a:t>
              </a:r>
              <a:endParaRPr lang="en-US" altLang="zh-CN" sz="2400" dirty="0"/>
            </a:p>
            <a:p>
              <a:r>
                <a:rPr lang="en-US" altLang="zh-CN" sz="2400" dirty="0"/>
                <a:t>def </a:t>
              </a:r>
              <a:r>
                <a:rPr lang="en-US" altLang="zh-CN" sz="2400" dirty="0" err="1"/>
                <a:t>my_method</a:t>
              </a:r>
              <a:r>
                <a:rPr lang="en-US" altLang="zh-CN" sz="2400" dirty="0"/>
                <a:t>(*arg1)</a:t>
              </a:r>
            </a:p>
            <a:p>
              <a:r>
                <a:rPr lang="en-US" altLang="zh-CN" sz="2400" dirty="0">
                  <a:solidFill>
                    <a:srgbClr val="00B050"/>
                  </a:solidFill>
                </a:rPr>
                <a:t>#code </a:t>
              </a:r>
            </a:p>
            <a:p>
              <a:r>
                <a:rPr lang="en-US" altLang="zh-CN" sz="2400" dirty="0"/>
                <a:t>end</a:t>
              </a:r>
              <a:endParaRPr lang="zh-CN" altLang="en-US" sz="2400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3A9CCEED-7E05-4794-907C-AE45A124AFE0}"/>
              </a:ext>
            </a:extLst>
          </p:cNvPr>
          <p:cNvSpPr txBox="1"/>
          <p:nvPr/>
        </p:nvSpPr>
        <p:spPr>
          <a:xfrm>
            <a:off x="2940519" y="6147760"/>
            <a:ext cx="8241173" cy="710240"/>
          </a:xfrm>
          <a:prstGeom prst="rect">
            <a:avLst/>
          </a:prstGeom>
          <a:noFill/>
        </p:spPr>
        <p:txBody>
          <a:bodyPr wrap="square" lIns="91440" tIns="45720" rIns="91440" rtlCol="0" anchor="t">
            <a:noAutofit/>
          </a:bodyPr>
          <a:lstStyle/>
          <a:p>
            <a:r>
              <a:rPr lang="en-US" altLang="zh-CN" sz="2200" dirty="0" err="1"/>
              <a:t>Eg</a:t>
            </a:r>
            <a:r>
              <a:rPr lang="zh-CN" altLang="en-US" sz="2200" dirty="0"/>
              <a:t> </a:t>
            </a:r>
            <a:r>
              <a:rPr lang="en-US" altLang="zh-CN" sz="2200" dirty="0"/>
              <a:t>:</a:t>
            </a:r>
            <a:r>
              <a:rPr lang="zh-CN" altLang="en-US" sz="2200" dirty="0"/>
              <a:t> </a:t>
            </a:r>
            <a:r>
              <a:rPr lang="en-US" altLang="zh-CN" sz="2200" dirty="0">
                <a:solidFill>
                  <a:schemeClr val="tx1"/>
                </a:solidFill>
              </a:rPr>
              <a:t>demo5.</a:t>
            </a:r>
            <a:r>
              <a:rPr lang="en-US" altLang="zh-CN" sz="2200" dirty="0"/>
              <a:t>rb:</a:t>
            </a:r>
          </a:p>
          <a:p>
            <a:r>
              <a:rPr lang="en-US" altLang="zh-CN" sz="2200" dirty="0">
                <a:hlinkClick r:id="rId2"/>
              </a:rPr>
              <a:t>https://github.com/jfyh5388/ruby_training/blob/master/demo5.rb</a:t>
            </a:r>
            <a:endParaRPr lang="zh-CN" altLang="en-US" sz="2200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105059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C8E37-34C8-408B-A268-997F84501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Blocks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23B068-BD21-4017-8EDA-48664DBA82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9524" y="1019916"/>
            <a:ext cx="11663020" cy="5241736"/>
          </a:xfrm>
        </p:spPr>
        <p:txBody>
          <a:bodyPr>
            <a:normAutofit/>
          </a:bodyPr>
          <a:lstStyle/>
          <a:p>
            <a:pPr latinLnBrk="1"/>
            <a:r>
              <a:rPr lang="en-US" altLang="zh-CN" sz="2000" dirty="0"/>
              <a:t>The block always appears with the method call, and the block's code is always enclosed in braces {}</a:t>
            </a:r>
          </a:p>
          <a:p>
            <a:pPr latinLnBrk="1"/>
            <a:r>
              <a:rPr lang="en-US" altLang="zh-CN" sz="2000" dirty="0"/>
              <a:t>A block has a name that is always called by a</a:t>
            </a:r>
            <a:r>
              <a:rPr lang="en-US" altLang="zh-CN" sz="2000" b="1" dirty="0"/>
              <a:t> ‘yield’ </a:t>
            </a:r>
            <a:r>
              <a:rPr lang="en-US" altLang="zh-CN" sz="2000" dirty="0"/>
              <a:t>statement in its same</a:t>
            </a:r>
            <a:r>
              <a:rPr lang="zh-CN" altLang="en-US" sz="2000" dirty="0"/>
              <a:t> </a:t>
            </a:r>
            <a:r>
              <a:rPr lang="en-US" altLang="zh-CN" sz="2000" dirty="0"/>
              <a:t>name</a:t>
            </a:r>
            <a:r>
              <a:rPr lang="zh-CN" altLang="en-US" sz="2000" dirty="0"/>
              <a:t> </a:t>
            </a:r>
            <a:r>
              <a:rPr lang="en-US" altLang="zh-CN" sz="2000" dirty="0"/>
              <a:t>method.</a:t>
            </a:r>
          </a:p>
          <a:p>
            <a:pPr latinLnBrk="1"/>
            <a:r>
              <a:rPr lang="en-US" altLang="zh-CN" sz="2000" b="1" dirty="0">
                <a:latin typeface="+mj-lt"/>
              </a:rPr>
              <a:t>‘yield’ </a:t>
            </a:r>
            <a:r>
              <a:rPr lang="en-US" altLang="zh-CN" sz="2000" dirty="0">
                <a:latin typeface="+mj-lt"/>
              </a:rPr>
              <a:t>can pass arguments to the block.</a:t>
            </a:r>
            <a:endParaRPr lang="en-US" altLang="zh-CN" sz="2000" dirty="0"/>
          </a:p>
          <a:p>
            <a:pPr latinLnBrk="1"/>
            <a:endParaRPr lang="en-US" altLang="zh-CN" sz="2000" dirty="0"/>
          </a:p>
          <a:p>
            <a:pPr latinLnBrk="1"/>
            <a:endParaRPr lang="en-US" altLang="zh-CN" sz="2000" dirty="0"/>
          </a:p>
          <a:p>
            <a:pPr latinLnBrk="1"/>
            <a:endParaRPr lang="en-US" altLang="zh-CN" sz="2000" dirty="0"/>
          </a:p>
          <a:p>
            <a:pPr latinLnBrk="1"/>
            <a:endParaRPr lang="en-US" altLang="zh-CN" sz="2000" dirty="0"/>
          </a:p>
          <a:p>
            <a:pPr latinLnBrk="1"/>
            <a:endParaRPr lang="en-US" altLang="zh-CN" sz="2000" dirty="0"/>
          </a:p>
          <a:p>
            <a:pPr latinLnBrk="1"/>
            <a:endParaRPr lang="en-US" altLang="zh-CN" sz="2000" dirty="0"/>
          </a:p>
          <a:p>
            <a:pPr marL="0" indent="0" latinLnBrk="1">
              <a:buNone/>
            </a:pPr>
            <a:r>
              <a:rPr lang="en-US" altLang="zh-CN" sz="2000" dirty="0" err="1"/>
              <a:t>Eg</a:t>
            </a:r>
            <a:r>
              <a:rPr lang="zh-CN" altLang="en-US" sz="2000" dirty="0"/>
              <a:t>： </a:t>
            </a:r>
            <a:r>
              <a:rPr lang="en-US" altLang="zh-CN" sz="2000" dirty="0"/>
              <a:t>demo11.rb:</a:t>
            </a:r>
          </a:p>
          <a:p>
            <a:pPr marL="0" indent="0" latinLnBrk="1">
              <a:buNone/>
            </a:pPr>
            <a:r>
              <a:rPr lang="en-US" altLang="zh-CN" sz="2000" dirty="0">
                <a:hlinkClick r:id="rId2"/>
              </a:rPr>
              <a:t>https://github.com/jfyh5388/ruby_training/blob/master/demo11.rb</a:t>
            </a:r>
            <a:endParaRPr lang="zh-CN" altLang="en-US" sz="2000" dirty="0"/>
          </a:p>
          <a:p>
            <a:endParaRPr lang="zh-CN" alt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33CE78B-3CF5-4951-96E0-1837BBBDF93F}"/>
              </a:ext>
            </a:extLst>
          </p:cNvPr>
          <p:cNvSpPr/>
          <p:nvPr/>
        </p:nvSpPr>
        <p:spPr>
          <a:xfrm>
            <a:off x="5847831" y="2613993"/>
            <a:ext cx="2686879" cy="144117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atinLnBrk="1"/>
            <a:r>
              <a:rPr lang="en-US" altLang="zh-CN" sz="2000" dirty="0"/>
              <a:t>test{</a:t>
            </a:r>
          </a:p>
          <a:p>
            <a:pPr latinLnBrk="1"/>
            <a:r>
              <a:rPr lang="en-US" altLang="zh-CN" sz="2000" dirty="0"/>
              <a:t>    puts "Hello world“</a:t>
            </a:r>
          </a:p>
          <a:p>
            <a:pPr latinLnBrk="1"/>
            <a:r>
              <a:rPr lang="en-US" altLang="zh-CN" sz="2000" dirty="0"/>
              <a:t>}</a:t>
            </a:r>
          </a:p>
          <a:p>
            <a:pPr latinLnBrk="1"/>
            <a:r>
              <a:rPr lang="en-US" altLang="zh-CN" sz="2000" dirty="0">
                <a:solidFill>
                  <a:srgbClr val="00B050"/>
                </a:solidFill>
              </a:rPr>
              <a:t>#output : Hello world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42533A5-761F-4C84-8751-651557A7FA4D}"/>
              </a:ext>
            </a:extLst>
          </p:cNvPr>
          <p:cNvSpPr/>
          <p:nvPr/>
        </p:nvSpPr>
        <p:spPr>
          <a:xfrm>
            <a:off x="2710071" y="2613993"/>
            <a:ext cx="2686878" cy="144117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atinLnBrk="1"/>
            <a:r>
              <a:rPr lang="en-US" altLang="zh-CN" sz="2000" dirty="0">
                <a:solidFill>
                  <a:srgbClr val="00B050"/>
                </a:solidFill>
              </a:rPr>
              <a:t>#define method</a:t>
            </a:r>
          </a:p>
          <a:p>
            <a:pPr latinLnBrk="1"/>
            <a:r>
              <a:rPr lang="en-US" altLang="zh-CN" sz="2000" dirty="0"/>
              <a:t>def test </a:t>
            </a:r>
          </a:p>
          <a:p>
            <a:pPr latinLnBrk="1"/>
            <a:r>
              <a:rPr lang="en-US" altLang="zh-CN" sz="2000" dirty="0"/>
              <a:t>    yield </a:t>
            </a:r>
          </a:p>
          <a:p>
            <a:pPr latinLnBrk="1"/>
            <a:r>
              <a:rPr lang="en-US" altLang="zh-CN" sz="2000" dirty="0"/>
              <a:t>end </a:t>
            </a:r>
          </a:p>
        </p:txBody>
      </p:sp>
    </p:spTree>
    <p:extLst>
      <p:ext uri="{BB962C8B-B14F-4D97-AF65-F5344CB8AC3E}">
        <p14:creationId xmlns:p14="http://schemas.microsoft.com/office/powerpoint/2010/main" val="1590292200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0A1B7-DB17-4D4D-93A5-831C53F4A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Ranges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B0CB6A-CBD3-4FC9-9A7D-4D8E16E09C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9523" y="1019916"/>
            <a:ext cx="5539716" cy="5460397"/>
          </a:xfrm>
        </p:spPr>
        <p:txBody>
          <a:bodyPr/>
          <a:lstStyle/>
          <a:p>
            <a:r>
              <a:rPr lang="en-US" altLang="zh-CN" dirty="0"/>
              <a:t>Represents a sequence that is created using the ''..'' and ''...'' range operators.</a:t>
            </a:r>
          </a:p>
          <a:p>
            <a:r>
              <a:rPr lang="en-US" altLang="zh-CN" dirty="0"/>
              <a:t>(1..5) </a:t>
            </a:r>
            <a:r>
              <a:rPr lang="en-US" altLang="zh-CN" dirty="0">
                <a:solidFill>
                  <a:srgbClr val="00B050"/>
                </a:solidFill>
              </a:rPr>
              <a:t>#==&gt; 1, 2, 3, 4, 5 </a:t>
            </a:r>
          </a:p>
          <a:p>
            <a:r>
              <a:rPr lang="en-US" altLang="zh-CN" dirty="0"/>
              <a:t>(1...5</a:t>
            </a:r>
            <a:r>
              <a:rPr lang="en-US" altLang="zh-CN" dirty="0">
                <a:solidFill>
                  <a:srgbClr val="00B050"/>
                </a:solidFill>
              </a:rPr>
              <a:t>) #==&gt; 1, 2, 3, 4 </a:t>
            </a:r>
          </a:p>
          <a:p>
            <a:r>
              <a:rPr lang="en-US" altLang="zh-CN" dirty="0"/>
              <a:t>('</a:t>
            </a:r>
            <a:r>
              <a:rPr lang="en-US" altLang="zh-CN" dirty="0" err="1"/>
              <a:t>a'..'d</a:t>
            </a:r>
            <a:r>
              <a:rPr lang="en-US" altLang="zh-CN" dirty="0"/>
              <a:t>') </a:t>
            </a:r>
            <a:r>
              <a:rPr lang="en-US" altLang="zh-CN" dirty="0">
                <a:solidFill>
                  <a:srgbClr val="00B050"/>
                </a:solidFill>
              </a:rPr>
              <a:t>#==&gt; 'a', 'b', 'c', ‘d’</a:t>
            </a:r>
          </a:p>
          <a:p>
            <a:r>
              <a:rPr lang="en-US" altLang="zh-CN" dirty="0"/>
              <a:t>Can be used as a condition with ‘case’, ‘for’:</a:t>
            </a:r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5C80CB-E9AF-4E21-9EAA-E6ED0FA96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9239" y="1019916"/>
            <a:ext cx="556260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9351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0E744-65DA-4021-89B6-AA1E0746C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Arrays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7DE5F-B42E-42F9-9DEB-CE008E5BCD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9523" y="1019916"/>
            <a:ext cx="5206755" cy="5105400"/>
          </a:xfrm>
        </p:spPr>
        <p:txBody>
          <a:bodyPr/>
          <a:lstStyle/>
          <a:p>
            <a:r>
              <a:rPr lang="en-US" altLang="zh-CN" dirty="0"/>
              <a:t>The elements in the array do not have to be of the same type.</a:t>
            </a:r>
          </a:p>
          <a:p>
            <a:r>
              <a:rPr lang="en-US" altLang="zh-CN" dirty="0"/>
              <a:t>Index 0 is the first element and -1 is the last element.</a:t>
            </a:r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ABC01E-D549-4386-B2C9-9135AACE9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8167" y="876300"/>
            <a:ext cx="6191250" cy="510540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9A1117C-E9D2-4BB7-99D4-60D2E7E2297F}"/>
              </a:ext>
            </a:extLst>
          </p:cNvPr>
          <p:cNvSpPr/>
          <p:nvPr/>
        </p:nvSpPr>
        <p:spPr>
          <a:xfrm>
            <a:off x="398913" y="3279913"/>
            <a:ext cx="5007973" cy="2334039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atinLnBrk="1"/>
            <a:r>
              <a:rPr lang="en-US" altLang="zh-CN" sz="2000" dirty="0"/>
              <a:t>a=[2,3,1]</a:t>
            </a:r>
          </a:p>
          <a:p>
            <a:pPr latinLnBrk="1"/>
            <a:r>
              <a:rPr lang="en-US" altLang="zh-CN" sz="2000" dirty="0"/>
              <a:t>puts </a:t>
            </a:r>
            <a:r>
              <a:rPr lang="en-US" altLang="zh-CN" sz="2000" dirty="0" err="1"/>
              <a:t>a.sort</a:t>
            </a: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rgbClr val="00B050"/>
                </a:solidFill>
              </a:rPr>
              <a:t># output: 1 2 3</a:t>
            </a:r>
          </a:p>
          <a:p>
            <a:pPr latinLnBrk="1"/>
            <a:r>
              <a:rPr lang="en-US" altLang="zh-CN" sz="2000" dirty="0"/>
              <a:t>puts a </a:t>
            </a:r>
            <a:r>
              <a:rPr lang="en-US" altLang="zh-CN" sz="2000" dirty="0">
                <a:solidFill>
                  <a:srgbClr val="00B050"/>
                </a:solidFill>
              </a:rPr>
              <a:t># output: 2 3 1</a:t>
            </a:r>
          </a:p>
          <a:p>
            <a:pPr latinLnBrk="1"/>
            <a:r>
              <a:rPr lang="en-US" altLang="zh-CN" sz="2000" dirty="0"/>
              <a:t>puts </a:t>
            </a:r>
            <a:r>
              <a:rPr lang="en-US" altLang="zh-CN" sz="2000" dirty="0" err="1"/>
              <a:t>a.sort</a:t>
            </a:r>
            <a:r>
              <a:rPr lang="en-US" altLang="zh-CN" sz="2000" b="1" dirty="0"/>
              <a:t>! </a:t>
            </a:r>
            <a:r>
              <a:rPr lang="en-US" altLang="zh-CN" sz="2000" dirty="0">
                <a:solidFill>
                  <a:srgbClr val="00B050"/>
                </a:solidFill>
              </a:rPr>
              <a:t># output: 1 2 3</a:t>
            </a:r>
          </a:p>
          <a:p>
            <a:pPr latinLnBrk="1"/>
            <a:r>
              <a:rPr lang="en-US" altLang="zh-CN" sz="2000" dirty="0"/>
              <a:t>puts a </a:t>
            </a:r>
            <a:r>
              <a:rPr lang="en-US" altLang="zh-CN" sz="2000" dirty="0">
                <a:solidFill>
                  <a:srgbClr val="00B050"/>
                </a:solidFill>
              </a:rPr>
              <a:t># output: 1 2 3</a:t>
            </a:r>
          </a:p>
        </p:txBody>
      </p:sp>
    </p:spTree>
    <p:extLst>
      <p:ext uri="{BB962C8B-B14F-4D97-AF65-F5344CB8AC3E}">
        <p14:creationId xmlns:p14="http://schemas.microsoft.com/office/powerpoint/2010/main" val="308294480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toryboard Layou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0_Master Content Slide">
  <a:themeElements>
    <a:clrScheme name="Custom 46">
      <a:dk1>
        <a:srgbClr val="000000"/>
      </a:dk1>
      <a:lt1>
        <a:sysClr val="window" lastClr="FFFFFF"/>
      </a:lt1>
      <a:dk2>
        <a:srgbClr val="969696"/>
      </a:dk2>
      <a:lt2>
        <a:srgbClr val="FFFFFF"/>
      </a:lt2>
      <a:accent1>
        <a:srgbClr val="F9B500"/>
      </a:accent1>
      <a:accent2>
        <a:srgbClr val="7BB1DB"/>
      </a:accent2>
      <a:accent3>
        <a:srgbClr val="C9D200"/>
      </a:accent3>
      <a:accent4>
        <a:srgbClr val="D54E12"/>
      </a:accent4>
      <a:accent5>
        <a:srgbClr val="A40044"/>
      </a:accent5>
      <a:accent6>
        <a:srgbClr val="979200"/>
      </a:accent6>
      <a:hlink>
        <a:srgbClr val="FFCF00"/>
      </a:hlink>
      <a:folHlink>
        <a:srgbClr val="9ED3CA"/>
      </a:folHlink>
    </a:clrScheme>
    <a:fontScheme name="Master_PPT_Confident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>
            <a:lumMod val="7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91440" tIns="45720" rIns="91440" rtlCol="0" anchor="t">
        <a:noAutofit/>
      </a:bodyPr>
      <a:lstStyle>
        <a:defPPr>
          <a:defRPr sz="2200" dirty="0" err="1" smtClean="0">
            <a:solidFill>
              <a:schemeClr val="tx1"/>
            </a:solidFill>
          </a:defRPr>
        </a:defPPr>
      </a:lstStyle>
    </a:txDef>
  </a:objectDefaults>
  <a:extraClrSchemeLst>
    <a:extraClrScheme>
      <a:clrScheme name="Master_PPT_Confidential 1">
        <a:dk1>
          <a:srgbClr val="000000"/>
        </a:dk1>
        <a:lt1>
          <a:srgbClr val="FFFFFF"/>
        </a:lt1>
        <a:dk2>
          <a:srgbClr val="000000"/>
        </a:dk2>
        <a:lt2>
          <a:srgbClr val="DAD1C6"/>
        </a:lt2>
        <a:accent1>
          <a:srgbClr val="00608B"/>
        </a:accent1>
        <a:accent2>
          <a:srgbClr val="73BFD7"/>
        </a:accent2>
        <a:accent3>
          <a:srgbClr val="FFFFFF"/>
        </a:accent3>
        <a:accent4>
          <a:srgbClr val="000000"/>
        </a:accent4>
        <a:accent5>
          <a:srgbClr val="AAB6C4"/>
        </a:accent5>
        <a:accent6>
          <a:srgbClr val="68ADC3"/>
        </a:accent6>
        <a:hlink>
          <a:srgbClr val="998875"/>
        </a:hlink>
        <a:folHlink>
          <a:srgbClr val="C3CC5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1_ FSL Logo Slide">
  <a:themeElements>
    <a:clrScheme name="Custom 43">
      <a:dk1>
        <a:srgbClr val="000000"/>
      </a:dk1>
      <a:lt1>
        <a:sysClr val="window" lastClr="FFFFFF"/>
      </a:lt1>
      <a:dk2>
        <a:srgbClr val="969696"/>
      </a:dk2>
      <a:lt2>
        <a:srgbClr val="FFFFFF"/>
      </a:lt2>
      <a:accent1>
        <a:srgbClr val="7BB1DB"/>
      </a:accent1>
      <a:accent2>
        <a:srgbClr val="F9B500"/>
      </a:accent2>
      <a:accent3>
        <a:srgbClr val="C9D200"/>
      </a:accent3>
      <a:accent4>
        <a:srgbClr val="D54E12"/>
      </a:accent4>
      <a:accent5>
        <a:srgbClr val="A40044"/>
      </a:accent5>
      <a:accent6>
        <a:srgbClr val="979200"/>
      </a:accent6>
      <a:hlink>
        <a:srgbClr val="3789C8"/>
      </a:hlink>
      <a:folHlink>
        <a:srgbClr val="9ED3CA"/>
      </a:folHlink>
    </a:clrScheme>
    <a:fontScheme name="1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ontrol xmlns="http://schemas.microsoft.com/VisualStudio/2011/storyboarding/control">
  <Id Name="System.Storyboarding.Backgrounds.DesktopTaskbar" Revision="1" Stencil="System.Storyboarding.Backgrounds" StencilVersion="0.1"/>
</Control>
</file>

<file path=customXml/item2.xml><?xml version="1.0" encoding="utf-8"?>
<Control xmlns="http://schemas.microsoft.com/VisualStudio/2011/storyboarding/control">
  <Id Name="System.Storyboarding.Backgrounds.DesktopTaskbar" Revision="1" Stencil="System.Storyboarding.Backgrounds" StencilVersion="0.1"/>
</Control>
</file>

<file path=customXml/itemProps1.xml><?xml version="1.0" encoding="utf-8"?>
<ds:datastoreItem xmlns:ds="http://schemas.openxmlformats.org/officeDocument/2006/customXml" ds:itemID="{E1D1B289-E263-41F5-933C-A2CCBD6CF016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08062ECA-6318-4BE8-BF24-B28680815AFC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4525</TotalTime>
  <Words>2558</Words>
  <Application>Microsoft Office PowerPoint</Application>
  <PresentationFormat>Widescreen</PresentationFormat>
  <Paragraphs>441</Paragraphs>
  <Slides>27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等线</vt:lpstr>
      <vt:lpstr>等线 Light</vt:lpstr>
      <vt:lpstr>Arial</vt:lpstr>
      <vt:lpstr>Wingdings</vt:lpstr>
      <vt:lpstr>Office Theme</vt:lpstr>
      <vt:lpstr>Storyboard Layouts</vt:lpstr>
      <vt:lpstr>0_Master Content Slide</vt:lpstr>
      <vt:lpstr>11_ FSL Logo Slide</vt:lpstr>
      <vt:lpstr>PowerPoint Presentation</vt:lpstr>
      <vt:lpstr>Ruby Introduction</vt:lpstr>
      <vt:lpstr>PowerPoint Presentation</vt:lpstr>
      <vt:lpstr>Comments</vt:lpstr>
      <vt:lpstr>Strings</vt:lpstr>
      <vt:lpstr>Methods</vt:lpstr>
      <vt:lpstr>Blocks </vt:lpstr>
      <vt:lpstr>Ranges</vt:lpstr>
      <vt:lpstr>Arrays</vt:lpstr>
      <vt:lpstr>Hashes</vt:lpstr>
      <vt:lpstr>Symbols</vt:lpstr>
      <vt:lpstr>Symbols</vt:lpstr>
      <vt:lpstr>Conditional Execution</vt:lpstr>
      <vt:lpstr>Conditional Execution</vt:lpstr>
      <vt:lpstr>Loop</vt:lpstr>
      <vt:lpstr>Loop</vt:lpstr>
      <vt:lpstr>Classes and Objects</vt:lpstr>
      <vt:lpstr>Class package</vt:lpstr>
      <vt:lpstr>Class inheritance</vt:lpstr>
      <vt:lpstr>Classes and Objects</vt:lpstr>
      <vt:lpstr>Class Variables and Class Methods</vt:lpstr>
      <vt:lpstr>Variables</vt:lpstr>
      <vt:lpstr>Iterators</vt:lpstr>
      <vt:lpstr>Modules - Namespaces</vt:lpstr>
      <vt:lpstr>Modules - Mixin</vt:lpstr>
      <vt:lpstr>Debug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Chao Yang</dc:creator>
  <cp:lastModifiedBy>Chao Yang</cp:lastModifiedBy>
  <cp:revision>338</cp:revision>
  <dcterms:created xsi:type="dcterms:W3CDTF">2019-01-30T13:38:47Z</dcterms:created>
  <dcterms:modified xsi:type="dcterms:W3CDTF">2019-02-21T01:28:14Z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