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1C84BC-B8BF-4C8A-8745-2E9A5CC45467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0C597-8D19-42F9-89AE-7395CEDB361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1C84BC-B8BF-4C8A-8745-2E9A5CC45467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0C597-8D19-42F9-89AE-7395CEDB36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1C84BC-B8BF-4C8A-8745-2E9A5CC45467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0C597-8D19-42F9-89AE-7395CEDB36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1C84BC-B8BF-4C8A-8745-2E9A5CC45467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0C597-8D19-42F9-89AE-7395CEDB36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1C84BC-B8BF-4C8A-8745-2E9A5CC45467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0C597-8D19-42F9-89AE-7395CEDB361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1C84BC-B8BF-4C8A-8745-2E9A5CC45467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0C597-8D19-42F9-89AE-7395CEDB36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1C84BC-B8BF-4C8A-8745-2E9A5CC45467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0C597-8D19-42F9-89AE-7395CEDB36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1C84BC-B8BF-4C8A-8745-2E9A5CC45467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0C597-8D19-42F9-89AE-7395CEDB36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1C84BC-B8BF-4C8A-8745-2E9A5CC45467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0C597-8D19-42F9-89AE-7395CEDB361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1C84BC-B8BF-4C8A-8745-2E9A5CC45467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0C597-8D19-42F9-89AE-7395CEDB36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1C84BC-B8BF-4C8A-8745-2E9A5CC45467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0C597-8D19-42F9-89AE-7395CEDB361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1C84BC-B8BF-4C8A-8745-2E9A5CC45467}" type="datetimeFigureOut">
              <a:rPr lang="zh-TW" altLang="en-US" smtClean="0"/>
              <a:pPr/>
              <a:t>2013/4/22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9F0C597-8D19-42F9-89AE-7395CEDB361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WBS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替代處理程序 3"/>
          <p:cNvSpPr/>
          <p:nvPr/>
        </p:nvSpPr>
        <p:spPr>
          <a:xfrm>
            <a:off x="428596" y="428604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5720" y="357167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>
                <a:solidFill>
                  <a:prstClr val="black">
                    <a:tint val="75000"/>
                  </a:prstClr>
                </a:solidFill>
              </a:rPr>
              <a:t>測試</a:t>
            </a:r>
          </a:p>
        </p:txBody>
      </p:sp>
      <p:sp>
        <p:nvSpPr>
          <p:cNvPr id="6" name="流程圖: 替代處理程序 5"/>
          <p:cNvSpPr/>
          <p:nvPr/>
        </p:nvSpPr>
        <p:spPr>
          <a:xfrm>
            <a:off x="2500298" y="3071809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stCxn id="4" idx="3"/>
          </p:cNvCxnSpPr>
          <p:nvPr/>
        </p:nvCxnSpPr>
        <p:spPr>
          <a:xfrm flipV="1">
            <a:off x="1714480" y="607198"/>
            <a:ext cx="785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928794" y="3214686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5400000" flipH="1" flipV="1">
            <a:off x="643704" y="192800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替代處理程序 9"/>
          <p:cNvSpPr/>
          <p:nvPr/>
        </p:nvSpPr>
        <p:spPr>
          <a:xfrm>
            <a:off x="2500298" y="428603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28860" y="357166"/>
            <a:ext cx="1428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Unit test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5984" y="3000372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System test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流程圖: 替代處理程序 13"/>
          <p:cNvSpPr/>
          <p:nvPr/>
        </p:nvSpPr>
        <p:spPr>
          <a:xfrm>
            <a:off x="2500298" y="1071545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1928794" y="1214422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500298" y="1000108"/>
            <a:ext cx="2143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Integration test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282" y="5072074"/>
            <a:ext cx="5000660" cy="1500198"/>
          </a:xfrm>
          <a:prstGeom prst="rect">
            <a:avLst/>
          </a:prstGeom>
          <a:solidFill>
            <a:schemeClr val="accent1">
              <a:alpha val="0"/>
            </a:schemeClr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28596" y="5143512"/>
            <a:ext cx="4500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3200" dirty="0" smtClean="0">
                <a:solidFill>
                  <a:prstClr val="black">
                    <a:tint val="75000"/>
                  </a:prstClr>
                </a:solidFill>
              </a:rPr>
              <a:t>預計工作時間：</a:t>
            </a:r>
            <a:r>
              <a:rPr lang="en-US" altLang="zh-TW" sz="3200" dirty="0" smtClean="0">
                <a:solidFill>
                  <a:prstClr val="black">
                    <a:tint val="75000"/>
                  </a:prstClr>
                </a:solidFill>
              </a:rPr>
              <a:t>2 weeks</a:t>
            </a:r>
            <a:endParaRPr lang="zh-TW" altLang="en-US" sz="3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42976" y="5715016"/>
            <a:ext cx="3429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3200" dirty="0" smtClean="0">
                <a:solidFill>
                  <a:prstClr val="black">
                    <a:tint val="75000"/>
                  </a:prstClr>
                </a:solidFill>
              </a:rPr>
              <a:t>工作分配：全員</a:t>
            </a:r>
            <a:endParaRPr lang="zh-TW" altLang="en-US" sz="32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替代處理程序 3"/>
          <p:cNvSpPr/>
          <p:nvPr/>
        </p:nvSpPr>
        <p:spPr>
          <a:xfrm>
            <a:off x="428596" y="428604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5720" y="357167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>
                <a:solidFill>
                  <a:prstClr val="black">
                    <a:tint val="75000"/>
                  </a:prstClr>
                </a:solidFill>
              </a:rPr>
              <a:t>planning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流程圖: 替代處理程序 5"/>
          <p:cNvSpPr/>
          <p:nvPr/>
        </p:nvSpPr>
        <p:spPr>
          <a:xfrm>
            <a:off x="2500298" y="428603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57422" y="357166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SRS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流程圖: 替代處理程序 7"/>
          <p:cNvSpPr/>
          <p:nvPr/>
        </p:nvSpPr>
        <p:spPr>
          <a:xfrm>
            <a:off x="4500562" y="428603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57686" y="357166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介面需求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流程圖: 替代處理程序 9"/>
          <p:cNvSpPr/>
          <p:nvPr/>
        </p:nvSpPr>
        <p:spPr>
          <a:xfrm>
            <a:off x="6643702" y="428603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500826" y="357166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external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流程圖: 替代處理程序 11"/>
          <p:cNvSpPr/>
          <p:nvPr/>
        </p:nvSpPr>
        <p:spPr>
          <a:xfrm>
            <a:off x="6643702" y="1000107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500826" y="928670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internal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流程圖: 替代處理程序 13"/>
          <p:cNvSpPr/>
          <p:nvPr/>
        </p:nvSpPr>
        <p:spPr>
          <a:xfrm>
            <a:off x="4500562" y="1500173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357686" y="1428736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>
                <a:solidFill>
                  <a:prstClr val="black">
                    <a:tint val="75000"/>
                  </a:prstClr>
                </a:solidFill>
              </a:rPr>
              <a:t>功能</a:t>
            </a: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需求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流程圖: 替代處理程序 15"/>
          <p:cNvSpPr/>
          <p:nvPr/>
        </p:nvSpPr>
        <p:spPr>
          <a:xfrm>
            <a:off x="4500562" y="2033276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357686" y="1961839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非功能需求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流程圖: 替代處理程序 17"/>
          <p:cNvSpPr/>
          <p:nvPr/>
        </p:nvSpPr>
        <p:spPr>
          <a:xfrm>
            <a:off x="4500562" y="2533342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357686" y="2461905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User case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流程圖: 替代處理程序 21"/>
          <p:cNvSpPr/>
          <p:nvPr/>
        </p:nvSpPr>
        <p:spPr>
          <a:xfrm>
            <a:off x="6643702" y="2610144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500826" y="2538707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diagram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流程圖: 替代處理程序 23"/>
          <p:cNvSpPr/>
          <p:nvPr/>
        </p:nvSpPr>
        <p:spPr>
          <a:xfrm>
            <a:off x="6643702" y="3181648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500826" y="3110211"/>
            <a:ext cx="1857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specification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流程圖: 替代處理程序 25"/>
          <p:cNvSpPr/>
          <p:nvPr/>
        </p:nvSpPr>
        <p:spPr>
          <a:xfrm>
            <a:off x="4500562" y="3643313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357686" y="3571876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model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流程圖: 替代處理程序 27"/>
          <p:cNvSpPr/>
          <p:nvPr/>
        </p:nvSpPr>
        <p:spPr>
          <a:xfrm>
            <a:off x="6643702" y="3720115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500826" y="3648678"/>
            <a:ext cx="2071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Process model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流程圖: 替代處理程序 29"/>
          <p:cNvSpPr/>
          <p:nvPr/>
        </p:nvSpPr>
        <p:spPr>
          <a:xfrm>
            <a:off x="6643702" y="4291619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500826" y="4220182"/>
            <a:ext cx="2071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System model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流程圖: 替代處理程序 31"/>
          <p:cNvSpPr/>
          <p:nvPr/>
        </p:nvSpPr>
        <p:spPr>
          <a:xfrm>
            <a:off x="2500298" y="4857759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357422" y="4786322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WBS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5" name="直線接點 34"/>
          <p:cNvCxnSpPr>
            <a:stCxn id="4" idx="3"/>
            <a:endCxn id="6" idx="1"/>
          </p:cNvCxnSpPr>
          <p:nvPr/>
        </p:nvCxnSpPr>
        <p:spPr>
          <a:xfrm flipV="1">
            <a:off x="1714480" y="607198"/>
            <a:ext cx="785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786182" y="642917"/>
            <a:ext cx="7143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786446" y="571480"/>
            <a:ext cx="8572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1928794" y="5000636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6072198" y="1142983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endCxn id="22" idx="1"/>
          </p:cNvCxnSpPr>
          <p:nvPr/>
        </p:nvCxnSpPr>
        <p:spPr>
          <a:xfrm>
            <a:off x="5715008" y="2786058"/>
            <a:ext cx="928694" cy="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072198" y="3357561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5786446" y="3857628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6072198" y="4429132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5400000" flipH="1" flipV="1">
            <a:off x="-250859" y="2821777"/>
            <a:ext cx="435851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929058" y="1643050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929058" y="2143115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3929058" y="2714619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3929058" y="3786190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rot="16200000" flipV="1">
            <a:off x="2357422" y="2214553"/>
            <a:ext cx="31432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rot="16200000" flipV="1">
            <a:off x="5786446" y="857231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rot="16200000" flipV="1">
            <a:off x="5786447" y="3071809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rot="16200000" flipV="1">
            <a:off x="5786447" y="4143380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14282" y="5715016"/>
            <a:ext cx="5000660" cy="1000132"/>
          </a:xfrm>
          <a:prstGeom prst="rect">
            <a:avLst/>
          </a:prstGeom>
          <a:solidFill>
            <a:schemeClr val="accent1">
              <a:alpha val="0"/>
            </a:schemeClr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428596" y="5715016"/>
            <a:ext cx="4500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3200" dirty="0" smtClean="0">
                <a:solidFill>
                  <a:prstClr val="black">
                    <a:tint val="75000"/>
                  </a:prstClr>
                </a:solidFill>
              </a:rPr>
              <a:t>預計工作時間</a:t>
            </a:r>
            <a:r>
              <a:rPr lang="zh-TW" altLang="en-US" sz="3200" dirty="0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TW" sz="3200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en-US" altLang="zh-TW" sz="3200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zh-TW" sz="3200" dirty="0" smtClean="0">
                <a:solidFill>
                  <a:prstClr val="black">
                    <a:tint val="75000"/>
                  </a:prstClr>
                </a:solidFill>
              </a:rPr>
              <a:t>week</a:t>
            </a:r>
            <a:endParaRPr lang="zh-TW" altLang="en-US" sz="3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8596" y="6143644"/>
            <a:ext cx="4500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3200" dirty="0" smtClean="0">
                <a:solidFill>
                  <a:prstClr val="black">
                    <a:tint val="75000"/>
                  </a:prstClr>
                </a:solidFill>
              </a:rPr>
              <a:t>工作</a:t>
            </a:r>
            <a:r>
              <a:rPr lang="zh-TW" altLang="en-US" sz="3200" dirty="0" smtClean="0">
                <a:solidFill>
                  <a:prstClr val="black">
                    <a:tint val="75000"/>
                  </a:prstClr>
                </a:solidFill>
              </a:rPr>
              <a:t>分配     </a:t>
            </a:r>
            <a:r>
              <a:rPr lang="zh-TW" altLang="en-US" sz="3200" dirty="0" smtClean="0">
                <a:solidFill>
                  <a:prstClr val="black">
                    <a:tint val="75000"/>
                  </a:prstClr>
                </a:solidFill>
              </a:rPr>
              <a:t>：全員</a:t>
            </a:r>
            <a:endParaRPr lang="zh-TW" altLang="en-US" sz="32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替代處理程序 3"/>
          <p:cNvSpPr/>
          <p:nvPr/>
        </p:nvSpPr>
        <p:spPr>
          <a:xfrm>
            <a:off x="428596" y="428604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5720" y="357167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實作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流程圖: 替代處理程序 29"/>
          <p:cNvSpPr/>
          <p:nvPr/>
        </p:nvSpPr>
        <p:spPr>
          <a:xfrm>
            <a:off x="2500298" y="3071809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357422" y="3000372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程式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2" name="直線接點 31"/>
          <p:cNvCxnSpPr>
            <a:stCxn id="4" idx="3"/>
          </p:cNvCxnSpPr>
          <p:nvPr/>
        </p:nvCxnSpPr>
        <p:spPr>
          <a:xfrm flipV="1">
            <a:off x="1714480" y="607198"/>
            <a:ext cx="785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928794" y="3214686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5400000" flipH="1" flipV="1">
            <a:off x="643704" y="192800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圖: 替代處理程序 58"/>
          <p:cNvSpPr/>
          <p:nvPr/>
        </p:nvSpPr>
        <p:spPr>
          <a:xfrm>
            <a:off x="2500298" y="428603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357422" y="357166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美工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2" name="流程圖: 替代處理程序 61"/>
          <p:cNvSpPr/>
          <p:nvPr/>
        </p:nvSpPr>
        <p:spPr>
          <a:xfrm>
            <a:off x="4500563" y="4878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35768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場景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4" name="直線接點 63"/>
          <p:cNvCxnSpPr>
            <a:stCxn id="59" idx="3"/>
          </p:cNvCxnSpPr>
          <p:nvPr/>
        </p:nvCxnSpPr>
        <p:spPr>
          <a:xfrm>
            <a:off x="3786182" y="607198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圖: 替代處理程序 69"/>
          <p:cNvSpPr/>
          <p:nvPr/>
        </p:nvSpPr>
        <p:spPr>
          <a:xfrm>
            <a:off x="4500563" y="1059403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357686" y="98796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角色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4000496" y="1181385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圖: 替代處理程序 72"/>
          <p:cNvSpPr/>
          <p:nvPr/>
        </p:nvSpPr>
        <p:spPr>
          <a:xfrm>
            <a:off x="4500563" y="13451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357686" y="12737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對話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5" name="直線接點 74"/>
          <p:cNvCxnSpPr/>
          <p:nvPr/>
        </p:nvCxnSpPr>
        <p:spPr>
          <a:xfrm>
            <a:off x="4000496" y="1467137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圖: 替代處理程序 75"/>
          <p:cNvSpPr/>
          <p:nvPr/>
        </p:nvSpPr>
        <p:spPr>
          <a:xfrm>
            <a:off x="4500563" y="164304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357686" y="157161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物品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8" name="直線接點 77"/>
          <p:cNvCxnSpPr/>
          <p:nvPr/>
        </p:nvCxnSpPr>
        <p:spPr>
          <a:xfrm>
            <a:off x="4000496" y="17650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圖: 替代處理程序 78"/>
          <p:cNvSpPr/>
          <p:nvPr/>
        </p:nvSpPr>
        <p:spPr>
          <a:xfrm>
            <a:off x="4500563" y="228599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4357686" y="221455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特效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1" name="直線接點 80"/>
          <p:cNvCxnSpPr/>
          <p:nvPr/>
        </p:nvCxnSpPr>
        <p:spPr>
          <a:xfrm>
            <a:off x="4000496" y="21100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圖: 替代處理程序 81"/>
          <p:cNvSpPr/>
          <p:nvPr/>
        </p:nvSpPr>
        <p:spPr>
          <a:xfrm>
            <a:off x="4500563" y="2571743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357686" y="250030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音效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直線接點 83"/>
          <p:cNvCxnSpPr/>
          <p:nvPr/>
        </p:nvCxnSpPr>
        <p:spPr>
          <a:xfrm>
            <a:off x="4000496" y="23958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4000496" y="268158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圖: 替代處理程序 90"/>
          <p:cNvSpPr/>
          <p:nvPr/>
        </p:nvSpPr>
        <p:spPr>
          <a:xfrm>
            <a:off x="6286513" y="4878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614363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地圖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3" name="直線接點 92"/>
          <p:cNvCxnSpPr>
            <a:stCxn id="62" idx="3"/>
            <a:endCxn id="91" idx="1"/>
          </p:cNvCxnSpPr>
          <p:nvPr/>
        </p:nvCxnSpPr>
        <p:spPr>
          <a:xfrm>
            <a:off x="5572133" y="59213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圖: 替代處理程序 93"/>
          <p:cNvSpPr/>
          <p:nvPr/>
        </p:nvSpPr>
        <p:spPr>
          <a:xfrm>
            <a:off x="6286513" y="77365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6143636" y="7022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背景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6" name="直線接點 95"/>
          <p:cNvCxnSpPr/>
          <p:nvPr/>
        </p:nvCxnSpPr>
        <p:spPr>
          <a:xfrm>
            <a:off x="5786446" y="8956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 rot="5400000" flipH="1" flipV="1">
            <a:off x="2963850" y="1677975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5400000" flipH="1" flipV="1">
            <a:off x="5608645" y="74928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流程圖: 替代處理程序 107"/>
          <p:cNvSpPr/>
          <p:nvPr/>
        </p:nvSpPr>
        <p:spPr>
          <a:xfrm>
            <a:off x="4500563" y="314324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435768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角</a:t>
            </a: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0" name="直線接點 109"/>
          <p:cNvCxnSpPr/>
          <p:nvPr/>
        </p:nvCxnSpPr>
        <p:spPr>
          <a:xfrm>
            <a:off x="3786182" y="3262546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圖: 替代處理程序 110"/>
          <p:cNvSpPr/>
          <p:nvPr/>
        </p:nvSpPr>
        <p:spPr>
          <a:xfrm>
            <a:off x="4500563" y="371475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4357686" y="36433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關卡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4000496" y="38367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圖: 替代處理程序 116"/>
          <p:cNvSpPr/>
          <p:nvPr/>
        </p:nvSpPr>
        <p:spPr>
          <a:xfrm>
            <a:off x="4500563" y="429839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4357686" y="42269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商店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9" name="直線接點 118"/>
          <p:cNvCxnSpPr/>
          <p:nvPr/>
        </p:nvCxnSpPr>
        <p:spPr>
          <a:xfrm>
            <a:off x="4000496" y="44203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圖: 替代處理程序 122"/>
          <p:cNvSpPr/>
          <p:nvPr/>
        </p:nvSpPr>
        <p:spPr>
          <a:xfrm>
            <a:off x="4500563" y="492919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4357686" y="48577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進度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5" name="直線接點 124"/>
          <p:cNvCxnSpPr/>
          <p:nvPr/>
        </p:nvCxnSpPr>
        <p:spPr>
          <a:xfrm>
            <a:off x="4000496" y="50511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圖: 替代處理程序 128"/>
          <p:cNvSpPr/>
          <p:nvPr/>
        </p:nvSpPr>
        <p:spPr>
          <a:xfrm>
            <a:off x="6286513" y="314324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614363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動作模組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1" name="直線接點 130"/>
          <p:cNvCxnSpPr>
            <a:stCxn id="108" idx="3"/>
            <a:endCxn id="129" idx="1"/>
          </p:cNvCxnSpPr>
          <p:nvPr/>
        </p:nvCxnSpPr>
        <p:spPr>
          <a:xfrm>
            <a:off x="5572133" y="3247487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圖: 替代處理程序 131"/>
          <p:cNvSpPr/>
          <p:nvPr/>
        </p:nvSpPr>
        <p:spPr>
          <a:xfrm>
            <a:off x="6286513" y="34289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143636" y="33575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怪物</a:t>
            </a: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AI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4" name="直線接點 133"/>
          <p:cNvCxnSpPr/>
          <p:nvPr/>
        </p:nvCxnSpPr>
        <p:spPr>
          <a:xfrm>
            <a:off x="5786446" y="355098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5400000" flipH="1" flipV="1">
            <a:off x="3071804" y="4143380"/>
            <a:ext cx="185738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5400000" flipH="1" flipV="1">
            <a:off x="5608645" y="340462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流程圖: 替代處理程序 136"/>
          <p:cNvSpPr/>
          <p:nvPr/>
        </p:nvSpPr>
        <p:spPr>
          <a:xfrm>
            <a:off x="6286512" y="370260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6143635" y="363117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event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9" name="直線接點 138"/>
          <p:cNvCxnSpPr>
            <a:endCxn id="137" idx="1"/>
          </p:cNvCxnSpPr>
          <p:nvPr/>
        </p:nvCxnSpPr>
        <p:spPr>
          <a:xfrm>
            <a:off x="5572132" y="380684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替代處理程序 139"/>
          <p:cNvSpPr/>
          <p:nvPr/>
        </p:nvSpPr>
        <p:spPr>
          <a:xfrm>
            <a:off x="6286512" y="398836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6143635" y="391692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過關條件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2" name="直線接點 141"/>
          <p:cNvCxnSpPr/>
          <p:nvPr/>
        </p:nvCxnSpPr>
        <p:spPr>
          <a:xfrm>
            <a:off x="5786445" y="411034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5400000" flipH="1" flipV="1">
            <a:off x="5608644" y="396399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流程圖: 替代處理程序 143"/>
          <p:cNvSpPr/>
          <p:nvPr/>
        </p:nvSpPr>
        <p:spPr>
          <a:xfrm>
            <a:off x="6286512" y="42862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>
            <a:off x="6143635" y="42148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買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6" name="直線接點 145"/>
          <p:cNvCxnSpPr>
            <a:endCxn id="144" idx="1"/>
          </p:cNvCxnSpPr>
          <p:nvPr/>
        </p:nvCxnSpPr>
        <p:spPr>
          <a:xfrm>
            <a:off x="5572132" y="43904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圖: 替代處理程序 146"/>
          <p:cNvSpPr/>
          <p:nvPr/>
        </p:nvSpPr>
        <p:spPr>
          <a:xfrm>
            <a:off x="6286512" y="457200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>
            <a:off x="6143635" y="45005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賣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9" name="直線接點 148"/>
          <p:cNvCxnSpPr/>
          <p:nvPr/>
        </p:nvCxnSpPr>
        <p:spPr>
          <a:xfrm>
            <a:off x="5786445" y="46939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5400000" flipH="1" flipV="1">
            <a:off x="5608644" y="4547637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流程圖: 替代處理程序 150"/>
          <p:cNvSpPr/>
          <p:nvPr/>
        </p:nvSpPr>
        <p:spPr>
          <a:xfrm>
            <a:off x="6286512" y="49170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/>
        </p:nvSpPr>
        <p:spPr>
          <a:xfrm>
            <a:off x="6143635" y="48456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save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3" name="直線接點 152"/>
          <p:cNvCxnSpPr>
            <a:endCxn id="151" idx="1"/>
          </p:cNvCxnSpPr>
          <p:nvPr/>
        </p:nvCxnSpPr>
        <p:spPr>
          <a:xfrm>
            <a:off x="5572132" y="50212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流程圖: 替代處理程序 153"/>
          <p:cNvSpPr/>
          <p:nvPr/>
        </p:nvSpPr>
        <p:spPr>
          <a:xfrm>
            <a:off x="6286512" y="520280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6143635" y="51313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load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6" name="直線接點 155"/>
          <p:cNvCxnSpPr/>
          <p:nvPr/>
        </p:nvCxnSpPr>
        <p:spPr>
          <a:xfrm>
            <a:off x="5786445" y="53247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 flipH="1" flipV="1">
            <a:off x="5465768" y="5321314"/>
            <a:ext cx="64294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流程圖: 替代處理程序 157"/>
          <p:cNvSpPr/>
          <p:nvPr/>
        </p:nvSpPr>
        <p:spPr>
          <a:xfrm>
            <a:off x="6286513" y="548855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6143636" y="541712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delete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0" name="直線接點 159"/>
          <p:cNvCxnSpPr/>
          <p:nvPr/>
        </p:nvCxnSpPr>
        <p:spPr>
          <a:xfrm>
            <a:off x="5786446" y="561054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圖: 替代處理程序 102"/>
          <p:cNvSpPr/>
          <p:nvPr/>
        </p:nvSpPr>
        <p:spPr>
          <a:xfrm>
            <a:off x="4500563" y="19759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357686" y="19166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UI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替代處理程序 3"/>
          <p:cNvSpPr/>
          <p:nvPr/>
        </p:nvSpPr>
        <p:spPr>
          <a:xfrm>
            <a:off x="428596" y="428604"/>
            <a:ext cx="1285884" cy="357190"/>
          </a:xfrm>
          <a:prstGeom prst="flowChartAlternateProcess">
            <a:avLst/>
          </a:prstGeom>
          <a:solidFill>
            <a:srgbClr val="C0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5720" y="357167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實作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流程圖: 替代處理程序 29"/>
          <p:cNvSpPr/>
          <p:nvPr/>
        </p:nvSpPr>
        <p:spPr>
          <a:xfrm>
            <a:off x="2500298" y="3071809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357422" y="3000372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程式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2" name="直線接點 31"/>
          <p:cNvCxnSpPr>
            <a:stCxn id="4" idx="3"/>
          </p:cNvCxnSpPr>
          <p:nvPr/>
        </p:nvCxnSpPr>
        <p:spPr>
          <a:xfrm flipV="1">
            <a:off x="1714480" y="607198"/>
            <a:ext cx="785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928794" y="3214686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5400000" flipH="1" flipV="1">
            <a:off x="643704" y="192800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圖: 替代處理程序 58"/>
          <p:cNvSpPr/>
          <p:nvPr/>
        </p:nvSpPr>
        <p:spPr>
          <a:xfrm>
            <a:off x="2500298" y="428603"/>
            <a:ext cx="1285884" cy="357190"/>
          </a:xfrm>
          <a:prstGeom prst="flowChartAlternateProcess">
            <a:avLst/>
          </a:prstGeom>
          <a:solidFill>
            <a:srgbClr val="C0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357422" y="357166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美工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2" name="流程圖: 替代處理程序 61"/>
          <p:cNvSpPr/>
          <p:nvPr/>
        </p:nvSpPr>
        <p:spPr>
          <a:xfrm>
            <a:off x="4500563" y="487899"/>
            <a:ext cx="1071570" cy="208480"/>
          </a:xfrm>
          <a:prstGeom prst="flowChartAlternateProcess">
            <a:avLst/>
          </a:prstGeom>
          <a:solidFill>
            <a:srgbClr val="C0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35768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場景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4" name="直線接點 63"/>
          <p:cNvCxnSpPr>
            <a:stCxn id="59" idx="3"/>
          </p:cNvCxnSpPr>
          <p:nvPr/>
        </p:nvCxnSpPr>
        <p:spPr>
          <a:xfrm>
            <a:off x="3786182" y="607198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圖: 替代處理程序 69"/>
          <p:cNvSpPr/>
          <p:nvPr/>
        </p:nvSpPr>
        <p:spPr>
          <a:xfrm>
            <a:off x="4500563" y="1059403"/>
            <a:ext cx="1071570" cy="208480"/>
          </a:xfrm>
          <a:prstGeom prst="flowChartAlternateProcess">
            <a:avLst/>
          </a:prstGeom>
          <a:solidFill>
            <a:srgbClr val="C0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357686" y="98796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角色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4000496" y="1181385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圖: 替代處理程序 72"/>
          <p:cNvSpPr/>
          <p:nvPr/>
        </p:nvSpPr>
        <p:spPr>
          <a:xfrm>
            <a:off x="4500563" y="1345155"/>
            <a:ext cx="1071570" cy="208480"/>
          </a:xfrm>
          <a:prstGeom prst="flowChartAlternateProcess">
            <a:avLst/>
          </a:prstGeom>
          <a:solidFill>
            <a:srgbClr val="C0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357686" y="12737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對話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5" name="直線接點 74"/>
          <p:cNvCxnSpPr/>
          <p:nvPr/>
        </p:nvCxnSpPr>
        <p:spPr>
          <a:xfrm>
            <a:off x="4000496" y="1467137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圖: 替代處理程序 75"/>
          <p:cNvSpPr/>
          <p:nvPr/>
        </p:nvSpPr>
        <p:spPr>
          <a:xfrm>
            <a:off x="4500563" y="1643049"/>
            <a:ext cx="1071570" cy="208480"/>
          </a:xfrm>
          <a:prstGeom prst="flowChartAlternateProcess">
            <a:avLst/>
          </a:prstGeom>
          <a:solidFill>
            <a:srgbClr val="C0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357686" y="157161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物品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8" name="直線接點 77"/>
          <p:cNvCxnSpPr/>
          <p:nvPr/>
        </p:nvCxnSpPr>
        <p:spPr>
          <a:xfrm>
            <a:off x="4000496" y="17650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圖: 替代處理程序 78"/>
          <p:cNvSpPr/>
          <p:nvPr/>
        </p:nvSpPr>
        <p:spPr>
          <a:xfrm>
            <a:off x="4500563" y="228599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4357686" y="221455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特效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1" name="直線接點 80"/>
          <p:cNvCxnSpPr/>
          <p:nvPr/>
        </p:nvCxnSpPr>
        <p:spPr>
          <a:xfrm>
            <a:off x="4000496" y="21100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圖: 替代處理程序 81"/>
          <p:cNvSpPr/>
          <p:nvPr/>
        </p:nvSpPr>
        <p:spPr>
          <a:xfrm>
            <a:off x="4500563" y="2571743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357686" y="250030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音效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直線接點 83"/>
          <p:cNvCxnSpPr/>
          <p:nvPr/>
        </p:nvCxnSpPr>
        <p:spPr>
          <a:xfrm>
            <a:off x="4000496" y="23958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4000496" y="268158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圖: 替代處理程序 90"/>
          <p:cNvSpPr/>
          <p:nvPr/>
        </p:nvSpPr>
        <p:spPr>
          <a:xfrm>
            <a:off x="6286513" y="487899"/>
            <a:ext cx="1071570" cy="208480"/>
          </a:xfrm>
          <a:prstGeom prst="flowChartAlternateProcess">
            <a:avLst/>
          </a:prstGeom>
          <a:solidFill>
            <a:srgbClr val="C0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614363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地圖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3" name="直線接點 92"/>
          <p:cNvCxnSpPr>
            <a:stCxn id="62" idx="3"/>
            <a:endCxn id="91" idx="1"/>
          </p:cNvCxnSpPr>
          <p:nvPr/>
        </p:nvCxnSpPr>
        <p:spPr>
          <a:xfrm>
            <a:off x="5572133" y="59213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圖: 替代處理程序 93"/>
          <p:cNvSpPr/>
          <p:nvPr/>
        </p:nvSpPr>
        <p:spPr>
          <a:xfrm>
            <a:off x="6286513" y="773651"/>
            <a:ext cx="1071570" cy="208480"/>
          </a:xfrm>
          <a:prstGeom prst="flowChartAlternateProcess">
            <a:avLst/>
          </a:prstGeom>
          <a:solidFill>
            <a:srgbClr val="C0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6143636" y="7022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背景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6" name="直線接點 95"/>
          <p:cNvCxnSpPr/>
          <p:nvPr/>
        </p:nvCxnSpPr>
        <p:spPr>
          <a:xfrm>
            <a:off x="5786446" y="8956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 rot="5400000" flipH="1" flipV="1">
            <a:off x="2963850" y="1677975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5400000" flipH="1" flipV="1">
            <a:off x="5608645" y="74928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流程圖: 替代處理程序 107"/>
          <p:cNvSpPr/>
          <p:nvPr/>
        </p:nvSpPr>
        <p:spPr>
          <a:xfrm>
            <a:off x="4500563" y="314324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435768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角</a:t>
            </a: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0" name="直線接點 109"/>
          <p:cNvCxnSpPr/>
          <p:nvPr/>
        </p:nvCxnSpPr>
        <p:spPr>
          <a:xfrm>
            <a:off x="3786182" y="3262546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圖: 替代處理程序 110"/>
          <p:cNvSpPr/>
          <p:nvPr/>
        </p:nvSpPr>
        <p:spPr>
          <a:xfrm>
            <a:off x="4500563" y="371475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4357686" y="36433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關卡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4000496" y="38367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圖: 替代處理程序 116"/>
          <p:cNvSpPr/>
          <p:nvPr/>
        </p:nvSpPr>
        <p:spPr>
          <a:xfrm>
            <a:off x="4500563" y="429839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4357686" y="42269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商店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9" name="直線接點 118"/>
          <p:cNvCxnSpPr/>
          <p:nvPr/>
        </p:nvCxnSpPr>
        <p:spPr>
          <a:xfrm>
            <a:off x="4000496" y="44203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圖: 替代處理程序 122"/>
          <p:cNvSpPr/>
          <p:nvPr/>
        </p:nvSpPr>
        <p:spPr>
          <a:xfrm>
            <a:off x="4500563" y="492919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4357686" y="48577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進度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5" name="直線接點 124"/>
          <p:cNvCxnSpPr/>
          <p:nvPr/>
        </p:nvCxnSpPr>
        <p:spPr>
          <a:xfrm>
            <a:off x="4000496" y="50511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圖: 替代處理程序 128"/>
          <p:cNvSpPr/>
          <p:nvPr/>
        </p:nvSpPr>
        <p:spPr>
          <a:xfrm>
            <a:off x="6286513" y="314324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614363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動作模組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1" name="直線接點 130"/>
          <p:cNvCxnSpPr>
            <a:stCxn id="108" idx="3"/>
            <a:endCxn id="129" idx="1"/>
          </p:cNvCxnSpPr>
          <p:nvPr/>
        </p:nvCxnSpPr>
        <p:spPr>
          <a:xfrm>
            <a:off x="5572133" y="3247487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圖: 替代處理程序 131"/>
          <p:cNvSpPr/>
          <p:nvPr/>
        </p:nvSpPr>
        <p:spPr>
          <a:xfrm>
            <a:off x="6286513" y="34289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143636" y="33575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怪物</a:t>
            </a: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AI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4" name="直線接點 133"/>
          <p:cNvCxnSpPr/>
          <p:nvPr/>
        </p:nvCxnSpPr>
        <p:spPr>
          <a:xfrm>
            <a:off x="5786446" y="355098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5400000" flipH="1" flipV="1">
            <a:off x="3071804" y="4143380"/>
            <a:ext cx="185738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5400000" flipH="1" flipV="1">
            <a:off x="5608645" y="340462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流程圖: 替代處理程序 136"/>
          <p:cNvSpPr/>
          <p:nvPr/>
        </p:nvSpPr>
        <p:spPr>
          <a:xfrm>
            <a:off x="6286512" y="370260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6143635" y="363117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event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9" name="直線接點 138"/>
          <p:cNvCxnSpPr>
            <a:endCxn id="137" idx="1"/>
          </p:cNvCxnSpPr>
          <p:nvPr/>
        </p:nvCxnSpPr>
        <p:spPr>
          <a:xfrm>
            <a:off x="5572132" y="380684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替代處理程序 139"/>
          <p:cNvSpPr/>
          <p:nvPr/>
        </p:nvSpPr>
        <p:spPr>
          <a:xfrm>
            <a:off x="6286512" y="398836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6143635" y="391692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過關條件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2" name="直線接點 141"/>
          <p:cNvCxnSpPr/>
          <p:nvPr/>
        </p:nvCxnSpPr>
        <p:spPr>
          <a:xfrm>
            <a:off x="5786445" y="411034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5400000" flipH="1" flipV="1">
            <a:off x="5608644" y="396399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流程圖: 替代處理程序 143"/>
          <p:cNvSpPr/>
          <p:nvPr/>
        </p:nvSpPr>
        <p:spPr>
          <a:xfrm>
            <a:off x="6286512" y="42862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>
            <a:off x="6143635" y="42148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買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6" name="直線接點 145"/>
          <p:cNvCxnSpPr>
            <a:endCxn id="144" idx="1"/>
          </p:cNvCxnSpPr>
          <p:nvPr/>
        </p:nvCxnSpPr>
        <p:spPr>
          <a:xfrm>
            <a:off x="5572132" y="43904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圖: 替代處理程序 146"/>
          <p:cNvSpPr/>
          <p:nvPr/>
        </p:nvSpPr>
        <p:spPr>
          <a:xfrm>
            <a:off x="6286512" y="457200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>
            <a:off x="6143635" y="45005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賣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9" name="直線接點 148"/>
          <p:cNvCxnSpPr/>
          <p:nvPr/>
        </p:nvCxnSpPr>
        <p:spPr>
          <a:xfrm>
            <a:off x="5786445" y="46939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5400000" flipH="1" flipV="1">
            <a:off x="5608644" y="4547637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流程圖: 替代處理程序 150"/>
          <p:cNvSpPr/>
          <p:nvPr/>
        </p:nvSpPr>
        <p:spPr>
          <a:xfrm>
            <a:off x="6286512" y="49170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/>
        </p:nvSpPr>
        <p:spPr>
          <a:xfrm>
            <a:off x="6143635" y="48456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save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3" name="直線接點 152"/>
          <p:cNvCxnSpPr>
            <a:endCxn id="151" idx="1"/>
          </p:cNvCxnSpPr>
          <p:nvPr/>
        </p:nvCxnSpPr>
        <p:spPr>
          <a:xfrm>
            <a:off x="5572132" y="50212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流程圖: 替代處理程序 153"/>
          <p:cNvSpPr/>
          <p:nvPr/>
        </p:nvSpPr>
        <p:spPr>
          <a:xfrm>
            <a:off x="6286512" y="520280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6143635" y="51313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load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6" name="直線接點 155"/>
          <p:cNvCxnSpPr/>
          <p:nvPr/>
        </p:nvCxnSpPr>
        <p:spPr>
          <a:xfrm>
            <a:off x="5786445" y="53247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 flipH="1" flipV="1">
            <a:off x="5465768" y="5321314"/>
            <a:ext cx="64294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流程圖: 替代處理程序 157"/>
          <p:cNvSpPr/>
          <p:nvPr/>
        </p:nvSpPr>
        <p:spPr>
          <a:xfrm>
            <a:off x="6286513" y="548855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6143636" y="541712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delete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0" name="直線接點 159"/>
          <p:cNvCxnSpPr/>
          <p:nvPr/>
        </p:nvCxnSpPr>
        <p:spPr>
          <a:xfrm>
            <a:off x="5786446" y="561054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214282" y="5072074"/>
            <a:ext cx="3571900" cy="1571636"/>
          </a:xfrm>
          <a:prstGeom prst="rect">
            <a:avLst/>
          </a:prstGeom>
          <a:solidFill>
            <a:schemeClr val="accent1">
              <a:alpha val="0"/>
            </a:schemeClr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285720" y="5039037"/>
            <a:ext cx="342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預計工作時間：</a:t>
            </a: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1 month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" name="流程圖: 替代處理程序 102"/>
          <p:cNvSpPr/>
          <p:nvPr/>
        </p:nvSpPr>
        <p:spPr>
          <a:xfrm>
            <a:off x="4500563" y="1975955"/>
            <a:ext cx="1071570" cy="208480"/>
          </a:xfrm>
          <a:prstGeom prst="flowChartAlternateProcess">
            <a:avLst/>
          </a:prstGeom>
          <a:solidFill>
            <a:srgbClr val="C0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357686" y="19166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UI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85720" y="5453095"/>
            <a:ext cx="342902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工作分配：</a:t>
            </a:r>
            <a:endParaRPr lang="en-US" altLang="zh-TW" sz="2400" dirty="0" smtClean="0">
              <a:solidFill>
                <a:prstClr val="black">
                  <a:tint val="75000"/>
                </a:prstClr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張亦安、陳易駿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替代處理程序 3"/>
          <p:cNvSpPr/>
          <p:nvPr/>
        </p:nvSpPr>
        <p:spPr>
          <a:xfrm>
            <a:off x="428596" y="428604"/>
            <a:ext cx="1285884" cy="35719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5720" y="357167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實作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流程圖: 替代處理程序 29"/>
          <p:cNvSpPr/>
          <p:nvPr/>
        </p:nvSpPr>
        <p:spPr>
          <a:xfrm>
            <a:off x="2500298" y="3071809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357422" y="3000372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程式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2" name="直線接點 31"/>
          <p:cNvCxnSpPr>
            <a:stCxn id="4" idx="3"/>
          </p:cNvCxnSpPr>
          <p:nvPr/>
        </p:nvCxnSpPr>
        <p:spPr>
          <a:xfrm flipV="1">
            <a:off x="1714480" y="607198"/>
            <a:ext cx="785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928794" y="3214686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5400000" flipH="1" flipV="1">
            <a:off x="643704" y="192800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圖: 替代處理程序 58"/>
          <p:cNvSpPr/>
          <p:nvPr/>
        </p:nvSpPr>
        <p:spPr>
          <a:xfrm>
            <a:off x="2500298" y="428603"/>
            <a:ext cx="1285884" cy="35719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357422" y="357166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美工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2" name="流程圖: 替代處理程序 61"/>
          <p:cNvSpPr/>
          <p:nvPr/>
        </p:nvSpPr>
        <p:spPr>
          <a:xfrm>
            <a:off x="4500563" y="4878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35768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場景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4" name="直線接點 63"/>
          <p:cNvCxnSpPr>
            <a:stCxn id="59" idx="3"/>
          </p:cNvCxnSpPr>
          <p:nvPr/>
        </p:nvCxnSpPr>
        <p:spPr>
          <a:xfrm>
            <a:off x="3786182" y="607198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圖: 替代處理程序 69"/>
          <p:cNvSpPr/>
          <p:nvPr/>
        </p:nvSpPr>
        <p:spPr>
          <a:xfrm>
            <a:off x="4500563" y="1059403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357686" y="98796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角色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4000496" y="1181385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圖: 替代處理程序 72"/>
          <p:cNvSpPr/>
          <p:nvPr/>
        </p:nvSpPr>
        <p:spPr>
          <a:xfrm>
            <a:off x="4500563" y="13451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357686" y="12737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對話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5" name="直線接點 74"/>
          <p:cNvCxnSpPr/>
          <p:nvPr/>
        </p:nvCxnSpPr>
        <p:spPr>
          <a:xfrm>
            <a:off x="4000496" y="1467137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圖: 替代處理程序 75"/>
          <p:cNvSpPr/>
          <p:nvPr/>
        </p:nvSpPr>
        <p:spPr>
          <a:xfrm>
            <a:off x="4500563" y="164304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357686" y="157161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物品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8" name="直線接點 77"/>
          <p:cNvCxnSpPr/>
          <p:nvPr/>
        </p:nvCxnSpPr>
        <p:spPr>
          <a:xfrm>
            <a:off x="4000496" y="17650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圖: 替代處理程序 78"/>
          <p:cNvSpPr/>
          <p:nvPr/>
        </p:nvSpPr>
        <p:spPr>
          <a:xfrm>
            <a:off x="4500563" y="2285991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4357686" y="221455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特效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1" name="直線接點 80"/>
          <p:cNvCxnSpPr/>
          <p:nvPr/>
        </p:nvCxnSpPr>
        <p:spPr>
          <a:xfrm>
            <a:off x="4000496" y="21100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圖: 替代處理程序 81"/>
          <p:cNvSpPr/>
          <p:nvPr/>
        </p:nvSpPr>
        <p:spPr>
          <a:xfrm>
            <a:off x="4500563" y="2571743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357686" y="250030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音效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直線接點 83"/>
          <p:cNvCxnSpPr/>
          <p:nvPr/>
        </p:nvCxnSpPr>
        <p:spPr>
          <a:xfrm>
            <a:off x="4000496" y="23958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4000496" y="268158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圖: 替代處理程序 90"/>
          <p:cNvSpPr/>
          <p:nvPr/>
        </p:nvSpPr>
        <p:spPr>
          <a:xfrm>
            <a:off x="6286513" y="4878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614363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地圖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3" name="直線接點 92"/>
          <p:cNvCxnSpPr>
            <a:stCxn id="62" idx="3"/>
            <a:endCxn id="91" idx="1"/>
          </p:cNvCxnSpPr>
          <p:nvPr/>
        </p:nvCxnSpPr>
        <p:spPr>
          <a:xfrm>
            <a:off x="5572133" y="59213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圖: 替代處理程序 93"/>
          <p:cNvSpPr/>
          <p:nvPr/>
        </p:nvSpPr>
        <p:spPr>
          <a:xfrm>
            <a:off x="6286513" y="77365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6143636" y="7022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背景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6" name="直線接點 95"/>
          <p:cNvCxnSpPr/>
          <p:nvPr/>
        </p:nvCxnSpPr>
        <p:spPr>
          <a:xfrm>
            <a:off x="5786446" y="8956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 rot="5400000" flipH="1" flipV="1">
            <a:off x="2963850" y="1677975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5400000" flipH="1" flipV="1">
            <a:off x="5608645" y="74928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流程圖: 替代處理程序 107"/>
          <p:cNvSpPr/>
          <p:nvPr/>
        </p:nvSpPr>
        <p:spPr>
          <a:xfrm>
            <a:off x="4500563" y="314324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435768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角</a:t>
            </a: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0" name="直線接點 109"/>
          <p:cNvCxnSpPr/>
          <p:nvPr/>
        </p:nvCxnSpPr>
        <p:spPr>
          <a:xfrm>
            <a:off x="3786182" y="3262546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圖: 替代處理程序 110"/>
          <p:cNvSpPr/>
          <p:nvPr/>
        </p:nvSpPr>
        <p:spPr>
          <a:xfrm>
            <a:off x="4500563" y="371475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4357686" y="36433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關卡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4000496" y="38367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圖: 替代處理程序 116"/>
          <p:cNvSpPr/>
          <p:nvPr/>
        </p:nvSpPr>
        <p:spPr>
          <a:xfrm>
            <a:off x="4500563" y="429839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4357686" y="42269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商店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9" name="直線接點 118"/>
          <p:cNvCxnSpPr/>
          <p:nvPr/>
        </p:nvCxnSpPr>
        <p:spPr>
          <a:xfrm>
            <a:off x="4000496" y="44203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圖: 替代處理程序 122"/>
          <p:cNvSpPr/>
          <p:nvPr/>
        </p:nvSpPr>
        <p:spPr>
          <a:xfrm>
            <a:off x="4500563" y="492919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4357686" y="48577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進度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5" name="直線接點 124"/>
          <p:cNvCxnSpPr/>
          <p:nvPr/>
        </p:nvCxnSpPr>
        <p:spPr>
          <a:xfrm>
            <a:off x="4000496" y="50511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圖: 替代處理程序 128"/>
          <p:cNvSpPr/>
          <p:nvPr/>
        </p:nvSpPr>
        <p:spPr>
          <a:xfrm>
            <a:off x="6286513" y="314324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614363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動作模組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1" name="直線接點 130"/>
          <p:cNvCxnSpPr>
            <a:stCxn id="108" idx="3"/>
            <a:endCxn id="129" idx="1"/>
          </p:cNvCxnSpPr>
          <p:nvPr/>
        </p:nvCxnSpPr>
        <p:spPr>
          <a:xfrm>
            <a:off x="5572133" y="3247487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圖: 替代處理程序 131"/>
          <p:cNvSpPr/>
          <p:nvPr/>
        </p:nvSpPr>
        <p:spPr>
          <a:xfrm>
            <a:off x="6286513" y="34289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143636" y="33575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怪物</a:t>
            </a: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AI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4" name="直線接點 133"/>
          <p:cNvCxnSpPr/>
          <p:nvPr/>
        </p:nvCxnSpPr>
        <p:spPr>
          <a:xfrm>
            <a:off x="5786446" y="355098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5400000" flipH="1" flipV="1">
            <a:off x="3071804" y="4143380"/>
            <a:ext cx="185738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5400000" flipH="1" flipV="1">
            <a:off x="5608645" y="340462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流程圖: 替代處理程序 136"/>
          <p:cNvSpPr/>
          <p:nvPr/>
        </p:nvSpPr>
        <p:spPr>
          <a:xfrm>
            <a:off x="6286512" y="370260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6143635" y="363117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event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9" name="直線接點 138"/>
          <p:cNvCxnSpPr>
            <a:endCxn id="137" idx="1"/>
          </p:cNvCxnSpPr>
          <p:nvPr/>
        </p:nvCxnSpPr>
        <p:spPr>
          <a:xfrm>
            <a:off x="5572132" y="380684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替代處理程序 139"/>
          <p:cNvSpPr/>
          <p:nvPr/>
        </p:nvSpPr>
        <p:spPr>
          <a:xfrm>
            <a:off x="6286512" y="398836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6143635" y="391692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過關條件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2" name="直線接點 141"/>
          <p:cNvCxnSpPr/>
          <p:nvPr/>
        </p:nvCxnSpPr>
        <p:spPr>
          <a:xfrm>
            <a:off x="5786445" y="411034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5400000" flipH="1" flipV="1">
            <a:off x="5608644" y="396399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流程圖: 替代處理程序 143"/>
          <p:cNvSpPr/>
          <p:nvPr/>
        </p:nvSpPr>
        <p:spPr>
          <a:xfrm>
            <a:off x="6286512" y="42862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>
            <a:off x="6143635" y="42148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買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6" name="直線接點 145"/>
          <p:cNvCxnSpPr>
            <a:endCxn id="144" idx="1"/>
          </p:cNvCxnSpPr>
          <p:nvPr/>
        </p:nvCxnSpPr>
        <p:spPr>
          <a:xfrm>
            <a:off x="5572132" y="43904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圖: 替代處理程序 146"/>
          <p:cNvSpPr/>
          <p:nvPr/>
        </p:nvSpPr>
        <p:spPr>
          <a:xfrm>
            <a:off x="6286512" y="457200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>
            <a:off x="6143635" y="45005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賣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9" name="直線接點 148"/>
          <p:cNvCxnSpPr/>
          <p:nvPr/>
        </p:nvCxnSpPr>
        <p:spPr>
          <a:xfrm>
            <a:off x="5786445" y="46939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5400000" flipH="1" flipV="1">
            <a:off x="5608644" y="4547637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流程圖: 替代處理程序 150"/>
          <p:cNvSpPr/>
          <p:nvPr/>
        </p:nvSpPr>
        <p:spPr>
          <a:xfrm>
            <a:off x="6286512" y="49170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/>
        </p:nvSpPr>
        <p:spPr>
          <a:xfrm>
            <a:off x="6143635" y="48456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save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3" name="直線接點 152"/>
          <p:cNvCxnSpPr>
            <a:endCxn id="151" idx="1"/>
          </p:cNvCxnSpPr>
          <p:nvPr/>
        </p:nvCxnSpPr>
        <p:spPr>
          <a:xfrm>
            <a:off x="5572132" y="50212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流程圖: 替代處理程序 153"/>
          <p:cNvSpPr/>
          <p:nvPr/>
        </p:nvSpPr>
        <p:spPr>
          <a:xfrm>
            <a:off x="6286512" y="520280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6143635" y="51313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load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6" name="直線接點 155"/>
          <p:cNvCxnSpPr/>
          <p:nvPr/>
        </p:nvCxnSpPr>
        <p:spPr>
          <a:xfrm>
            <a:off x="5786445" y="53247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 flipH="1" flipV="1">
            <a:off x="5465768" y="5321314"/>
            <a:ext cx="64294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流程圖: 替代處理程序 157"/>
          <p:cNvSpPr/>
          <p:nvPr/>
        </p:nvSpPr>
        <p:spPr>
          <a:xfrm>
            <a:off x="6286513" y="548855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6143636" y="541712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delete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0" name="直線接點 159"/>
          <p:cNvCxnSpPr/>
          <p:nvPr/>
        </p:nvCxnSpPr>
        <p:spPr>
          <a:xfrm>
            <a:off x="5786446" y="561054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214282" y="5072074"/>
            <a:ext cx="3571900" cy="1000132"/>
          </a:xfrm>
          <a:prstGeom prst="rect">
            <a:avLst/>
          </a:prstGeom>
          <a:solidFill>
            <a:schemeClr val="accent1">
              <a:alpha val="0"/>
            </a:schemeClr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285720" y="5072074"/>
            <a:ext cx="342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預計工作時間：</a:t>
            </a: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1 week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" name="流程圖: 替代處理程序 102"/>
          <p:cNvSpPr/>
          <p:nvPr/>
        </p:nvSpPr>
        <p:spPr>
          <a:xfrm>
            <a:off x="4500563" y="19759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357686" y="19166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UI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85720" y="5453095"/>
            <a:ext cx="342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工作分配：洪浩哲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替代處理程序 3"/>
          <p:cNvSpPr/>
          <p:nvPr/>
        </p:nvSpPr>
        <p:spPr>
          <a:xfrm>
            <a:off x="428596" y="428604"/>
            <a:ext cx="1285884" cy="35719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5720" y="357167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實作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流程圖: 替代處理程序 29"/>
          <p:cNvSpPr/>
          <p:nvPr/>
        </p:nvSpPr>
        <p:spPr>
          <a:xfrm>
            <a:off x="2500298" y="3071809"/>
            <a:ext cx="1285884" cy="35719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357422" y="3000372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程式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2" name="直線接點 31"/>
          <p:cNvCxnSpPr>
            <a:stCxn id="4" idx="3"/>
          </p:cNvCxnSpPr>
          <p:nvPr/>
        </p:nvCxnSpPr>
        <p:spPr>
          <a:xfrm flipV="1">
            <a:off x="1714480" y="607198"/>
            <a:ext cx="785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928794" y="3214686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5400000" flipH="1" flipV="1">
            <a:off x="643704" y="192800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圖: 替代處理程序 58"/>
          <p:cNvSpPr/>
          <p:nvPr/>
        </p:nvSpPr>
        <p:spPr>
          <a:xfrm>
            <a:off x="2500298" y="428603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357422" y="357166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美工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2" name="流程圖: 替代處理程序 61"/>
          <p:cNvSpPr/>
          <p:nvPr/>
        </p:nvSpPr>
        <p:spPr>
          <a:xfrm>
            <a:off x="4500563" y="4878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35768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場景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4" name="直線接點 63"/>
          <p:cNvCxnSpPr>
            <a:stCxn id="59" idx="3"/>
          </p:cNvCxnSpPr>
          <p:nvPr/>
        </p:nvCxnSpPr>
        <p:spPr>
          <a:xfrm>
            <a:off x="3786182" y="607198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圖: 替代處理程序 69"/>
          <p:cNvSpPr/>
          <p:nvPr/>
        </p:nvSpPr>
        <p:spPr>
          <a:xfrm>
            <a:off x="4500563" y="1059403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357686" y="98796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角色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4000496" y="1181385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圖: 替代處理程序 72"/>
          <p:cNvSpPr/>
          <p:nvPr/>
        </p:nvSpPr>
        <p:spPr>
          <a:xfrm>
            <a:off x="4500563" y="13451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357686" y="12737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對話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5" name="直線接點 74"/>
          <p:cNvCxnSpPr/>
          <p:nvPr/>
        </p:nvCxnSpPr>
        <p:spPr>
          <a:xfrm>
            <a:off x="4000496" y="1467137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圖: 替代處理程序 75"/>
          <p:cNvSpPr/>
          <p:nvPr/>
        </p:nvSpPr>
        <p:spPr>
          <a:xfrm>
            <a:off x="4500563" y="164304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357686" y="157161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物品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8" name="直線接點 77"/>
          <p:cNvCxnSpPr/>
          <p:nvPr/>
        </p:nvCxnSpPr>
        <p:spPr>
          <a:xfrm>
            <a:off x="4000496" y="17650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圖: 替代處理程序 78"/>
          <p:cNvSpPr/>
          <p:nvPr/>
        </p:nvSpPr>
        <p:spPr>
          <a:xfrm>
            <a:off x="4500563" y="228599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4357686" y="221455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特效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1" name="直線接點 80"/>
          <p:cNvCxnSpPr/>
          <p:nvPr/>
        </p:nvCxnSpPr>
        <p:spPr>
          <a:xfrm>
            <a:off x="4000496" y="21100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圖: 替代處理程序 81"/>
          <p:cNvSpPr/>
          <p:nvPr/>
        </p:nvSpPr>
        <p:spPr>
          <a:xfrm>
            <a:off x="4500563" y="2571743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357686" y="250030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音效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直線接點 83"/>
          <p:cNvCxnSpPr/>
          <p:nvPr/>
        </p:nvCxnSpPr>
        <p:spPr>
          <a:xfrm>
            <a:off x="4000496" y="23958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4000496" y="268158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圖: 替代處理程序 90"/>
          <p:cNvSpPr/>
          <p:nvPr/>
        </p:nvSpPr>
        <p:spPr>
          <a:xfrm>
            <a:off x="6286513" y="4878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614363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地圖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3" name="直線接點 92"/>
          <p:cNvCxnSpPr>
            <a:stCxn id="62" idx="3"/>
            <a:endCxn id="91" idx="1"/>
          </p:cNvCxnSpPr>
          <p:nvPr/>
        </p:nvCxnSpPr>
        <p:spPr>
          <a:xfrm>
            <a:off x="5572133" y="59213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圖: 替代處理程序 93"/>
          <p:cNvSpPr/>
          <p:nvPr/>
        </p:nvSpPr>
        <p:spPr>
          <a:xfrm>
            <a:off x="6286513" y="77365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6143636" y="7022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背景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6" name="直線接點 95"/>
          <p:cNvCxnSpPr/>
          <p:nvPr/>
        </p:nvCxnSpPr>
        <p:spPr>
          <a:xfrm>
            <a:off x="5786446" y="8956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 rot="5400000" flipH="1" flipV="1">
            <a:off x="2963850" y="1677975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5400000" flipH="1" flipV="1">
            <a:off x="5608645" y="74928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流程圖: 替代處理程序 107"/>
          <p:cNvSpPr/>
          <p:nvPr/>
        </p:nvSpPr>
        <p:spPr>
          <a:xfrm>
            <a:off x="4500563" y="3143247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435768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角</a:t>
            </a: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0" name="直線接點 109"/>
          <p:cNvCxnSpPr/>
          <p:nvPr/>
        </p:nvCxnSpPr>
        <p:spPr>
          <a:xfrm>
            <a:off x="3786182" y="3262546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圖: 替代處理程序 110"/>
          <p:cNvSpPr/>
          <p:nvPr/>
        </p:nvSpPr>
        <p:spPr>
          <a:xfrm>
            <a:off x="4500563" y="371475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4357686" y="36433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關卡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4000496" y="38367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圖: 替代處理程序 116"/>
          <p:cNvSpPr/>
          <p:nvPr/>
        </p:nvSpPr>
        <p:spPr>
          <a:xfrm>
            <a:off x="4500563" y="429839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4357686" y="42269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商店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9" name="直線接點 118"/>
          <p:cNvCxnSpPr/>
          <p:nvPr/>
        </p:nvCxnSpPr>
        <p:spPr>
          <a:xfrm>
            <a:off x="4000496" y="44203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圖: 替代處理程序 122"/>
          <p:cNvSpPr/>
          <p:nvPr/>
        </p:nvSpPr>
        <p:spPr>
          <a:xfrm>
            <a:off x="4500563" y="492919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4357686" y="48577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進度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5" name="直線接點 124"/>
          <p:cNvCxnSpPr/>
          <p:nvPr/>
        </p:nvCxnSpPr>
        <p:spPr>
          <a:xfrm>
            <a:off x="4000496" y="50511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圖: 替代處理程序 128"/>
          <p:cNvSpPr/>
          <p:nvPr/>
        </p:nvSpPr>
        <p:spPr>
          <a:xfrm>
            <a:off x="6286513" y="3143247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614363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動作模組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1" name="直線接點 130"/>
          <p:cNvCxnSpPr>
            <a:stCxn id="108" idx="3"/>
            <a:endCxn id="129" idx="1"/>
          </p:cNvCxnSpPr>
          <p:nvPr/>
        </p:nvCxnSpPr>
        <p:spPr>
          <a:xfrm>
            <a:off x="5572133" y="3247487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圖: 替代處理程序 131"/>
          <p:cNvSpPr/>
          <p:nvPr/>
        </p:nvSpPr>
        <p:spPr>
          <a:xfrm>
            <a:off x="6286513" y="3428999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143636" y="33575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怪物</a:t>
            </a: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AI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4" name="直線接點 133"/>
          <p:cNvCxnSpPr/>
          <p:nvPr/>
        </p:nvCxnSpPr>
        <p:spPr>
          <a:xfrm>
            <a:off x="5786446" y="355098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5400000" flipH="1" flipV="1">
            <a:off x="3071804" y="4143380"/>
            <a:ext cx="185738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5400000" flipH="1" flipV="1">
            <a:off x="5608645" y="340462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流程圖: 替代處理程序 136"/>
          <p:cNvSpPr/>
          <p:nvPr/>
        </p:nvSpPr>
        <p:spPr>
          <a:xfrm>
            <a:off x="6286512" y="370260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6143635" y="363117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event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9" name="直線接點 138"/>
          <p:cNvCxnSpPr>
            <a:endCxn id="137" idx="1"/>
          </p:cNvCxnSpPr>
          <p:nvPr/>
        </p:nvCxnSpPr>
        <p:spPr>
          <a:xfrm>
            <a:off x="5572132" y="380684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替代處理程序 139"/>
          <p:cNvSpPr/>
          <p:nvPr/>
        </p:nvSpPr>
        <p:spPr>
          <a:xfrm>
            <a:off x="6286512" y="398836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6143635" y="391692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過關條件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2" name="直線接點 141"/>
          <p:cNvCxnSpPr/>
          <p:nvPr/>
        </p:nvCxnSpPr>
        <p:spPr>
          <a:xfrm>
            <a:off x="5786445" y="411034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5400000" flipH="1" flipV="1">
            <a:off x="5608644" y="396399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流程圖: 替代處理程序 143"/>
          <p:cNvSpPr/>
          <p:nvPr/>
        </p:nvSpPr>
        <p:spPr>
          <a:xfrm>
            <a:off x="6286512" y="42862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>
            <a:off x="6143635" y="42148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買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6" name="直線接點 145"/>
          <p:cNvCxnSpPr>
            <a:endCxn id="144" idx="1"/>
          </p:cNvCxnSpPr>
          <p:nvPr/>
        </p:nvCxnSpPr>
        <p:spPr>
          <a:xfrm>
            <a:off x="5572132" y="43904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圖: 替代處理程序 146"/>
          <p:cNvSpPr/>
          <p:nvPr/>
        </p:nvSpPr>
        <p:spPr>
          <a:xfrm>
            <a:off x="6286512" y="457200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>
            <a:off x="6143635" y="45005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賣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9" name="直線接點 148"/>
          <p:cNvCxnSpPr/>
          <p:nvPr/>
        </p:nvCxnSpPr>
        <p:spPr>
          <a:xfrm>
            <a:off x="5786445" y="46939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5400000" flipH="1" flipV="1">
            <a:off x="5608644" y="4547637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流程圖: 替代處理程序 150"/>
          <p:cNvSpPr/>
          <p:nvPr/>
        </p:nvSpPr>
        <p:spPr>
          <a:xfrm>
            <a:off x="6286512" y="49170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/>
        </p:nvSpPr>
        <p:spPr>
          <a:xfrm>
            <a:off x="6143635" y="48456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save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3" name="直線接點 152"/>
          <p:cNvCxnSpPr>
            <a:endCxn id="151" idx="1"/>
          </p:cNvCxnSpPr>
          <p:nvPr/>
        </p:nvCxnSpPr>
        <p:spPr>
          <a:xfrm>
            <a:off x="5572132" y="50212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流程圖: 替代處理程序 153"/>
          <p:cNvSpPr/>
          <p:nvPr/>
        </p:nvSpPr>
        <p:spPr>
          <a:xfrm>
            <a:off x="6286512" y="520280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6143635" y="51313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load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6" name="直線接點 155"/>
          <p:cNvCxnSpPr/>
          <p:nvPr/>
        </p:nvCxnSpPr>
        <p:spPr>
          <a:xfrm>
            <a:off x="5786445" y="53247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 flipH="1" flipV="1">
            <a:off x="5465768" y="5321314"/>
            <a:ext cx="64294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流程圖: 替代處理程序 157"/>
          <p:cNvSpPr/>
          <p:nvPr/>
        </p:nvSpPr>
        <p:spPr>
          <a:xfrm>
            <a:off x="6286513" y="548855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6143636" y="541712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delete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0" name="直線接點 159"/>
          <p:cNvCxnSpPr/>
          <p:nvPr/>
        </p:nvCxnSpPr>
        <p:spPr>
          <a:xfrm>
            <a:off x="5786446" y="561054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214282" y="5072074"/>
            <a:ext cx="3571900" cy="1500198"/>
          </a:xfrm>
          <a:prstGeom prst="rect">
            <a:avLst/>
          </a:prstGeom>
          <a:solidFill>
            <a:schemeClr val="accent1">
              <a:alpha val="0"/>
            </a:schemeClr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285720" y="5072074"/>
            <a:ext cx="342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預計工作時間：</a:t>
            </a: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2 weeks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" name="流程圖: 替代處理程序 102"/>
          <p:cNvSpPr/>
          <p:nvPr/>
        </p:nvSpPr>
        <p:spPr>
          <a:xfrm>
            <a:off x="4500563" y="19759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357686" y="19166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UI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85720" y="5453095"/>
            <a:ext cx="342902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工作分配：</a:t>
            </a:r>
            <a:endParaRPr lang="en-US" altLang="zh-TW" sz="2400" dirty="0" smtClean="0">
              <a:solidFill>
                <a:prstClr val="black">
                  <a:tint val="75000"/>
                </a:prstClr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林世祥、陳佑任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替代處理程序 3"/>
          <p:cNvSpPr/>
          <p:nvPr/>
        </p:nvSpPr>
        <p:spPr>
          <a:xfrm>
            <a:off x="428596" y="428604"/>
            <a:ext cx="1285884" cy="35719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5720" y="357167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實作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流程圖: 替代處理程序 29"/>
          <p:cNvSpPr/>
          <p:nvPr/>
        </p:nvSpPr>
        <p:spPr>
          <a:xfrm>
            <a:off x="2500298" y="3071809"/>
            <a:ext cx="1285884" cy="35719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357422" y="3000372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程式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2" name="直線接點 31"/>
          <p:cNvCxnSpPr>
            <a:stCxn id="4" idx="3"/>
          </p:cNvCxnSpPr>
          <p:nvPr/>
        </p:nvCxnSpPr>
        <p:spPr>
          <a:xfrm flipV="1">
            <a:off x="1714480" y="607198"/>
            <a:ext cx="785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928794" y="3214686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5400000" flipH="1" flipV="1">
            <a:off x="643704" y="192800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圖: 替代處理程序 58"/>
          <p:cNvSpPr/>
          <p:nvPr/>
        </p:nvSpPr>
        <p:spPr>
          <a:xfrm>
            <a:off x="2500298" y="428603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357422" y="357166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美工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2" name="流程圖: 替代處理程序 61"/>
          <p:cNvSpPr/>
          <p:nvPr/>
        </p:nvSpPr>
        <p:spPr>
          <a:xfrm>
            <a:off x="4500563" y="4878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35768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場景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4" name="直線接點 63"/>
          <p:cNvCxnSpPr>
            <a:stCxn id="59" idx="3"/>
          </p:cNvCxnSpPr>
          <p:nvPr/>
        </p:nvCxnSpPr>
        <p:spPr>
          <a:xfrm>
            <a:off x="3786182" y="607198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圖: 替代處理程序 69"/>
          <p:cNvSpPr/>
          <p:nvPr/>
        </p:nvSpPr>
        <p:spPr>
          <a:xfrm>
            <a:off x="4500563" y="1059403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357686" y="98796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角色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4000496" y="1181385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圖: 替代處理程序 72"/>
          <p:cNvSpPr/>
          <p:nvPr/>
        </p:nvSpPr>
        <p:spPr>
          <a:xfrm>
            <a:off x="4500563" y="13451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357686" y="12737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對話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5" name="直線接點 74"/>
          <p:cNvCxnSpPr/>
          <p:nvPr/>
        </p:nvCxnSpPr>
        <p:spPr>
          <a:xfrm>
            <a:off x="4000496" y="1467137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圖: 替代處理程序 75"/>
          <p:cNvSpPr/>
          <p:nvPr/>
        </p:nvSpPr>
        <p:spPr>
          <a:xfrm>
            <a:off x="4500563" y="164304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357686" y="157161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物品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8" name="直線接點 77"/>
          <p:cNvCxnSpPr/>
          <p:nvPr/>
        </p:nvCxnSpPr>
        <p:spPr>
          <a:xfrm>
            <a:off x="4000496" y="17650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圖: 替代處理程序 78"/>
          <p:cNvSpPr/>
          <p:nvPr/>
        </p:nvSpPr>
        <p:spPr>
          <a:xfrm>
            <a:off x="4500563" y="228599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4357686" y="221455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特效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1" name="直線接點 80"/>
          <p:cNvCxnSpPr/>
          <p:nvPr/>
        </p:nvCxnSpPr>
        <p:spPr>
          <a:xfrm>
            <a:off x="4000496" y="21100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圖: 替代處理程序 81"/>
          <p:cNvSpPr/>
          <p:nvPr/>
        </p:nvSpPr>
        <p:spPr>
          <a:xfrm>
            <a:off x="4500563" y="2571743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357686" y="250030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音效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直線接點 83"/>
          <p:cNvCxnSpPr/>
          <p:nvPr/>
        </p:nvCxnSpPr>
        <p:spPr>
          <a:xfrm>
            <a:off x="4000496" y="23958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4000496" y="268158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圖: 替代處理程序 90"/>
          <p:cNvSpPr/>
          <p:nvPr/>
        </p:nvSpPr>
        <p:spPr>
          <a:xfrm>
            <a:off x="6286513" y="4878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614363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地圖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3" name="直線接點 92"/>
          <p:cNvCxnSpPr>
            <a:stCxn id="62" idx="3"/>
            <a:endCxn id="91" idx="1"/>
          </p:cNvCxnSpPr>
          <p:nvPr/>
        </p:nvCxnSpPr>
        <p:spPr>
          <a:xfrm>
            <a:off x="5572133" y="59213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圖: 替代處理程序 93"/>
          <p:cNvSpPr/>
          <p:nvPr/>
        </p:nvSpPr>
        <p:spPr>
          <a:xfrm>
            <a:off x="6286513" y="77365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6143636" y="7022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背景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6" name="直線接點 95"/>
          <p:cNvCxnSpPr/>
          <p:nvPr/>
        </p:nvCxnSpPr>
        <p:spPr>
          <a:xfrm>
            <a:off x="5786446" y="8956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 rot="5400000" flipH="1" flipV="1">
            <a:off x="2963850" y="1677975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5400000" flipH="1" flipV="1">
            <a:off x="5608645" y="74928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流程圖: 替代處理程序 107"/>
          <p:cNvSpPr/>
          <p:nvPr/>
        </p:nvSpPr>
        <p:spPr>
          <a:xfrm>
            <a:off x="4500563" y="314324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435768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角</a:t>
            </a: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0" name="直線接點 109"/>
          <p:cNvCxnSpPr/>
          <p:nvPr/>
        </p:nvCxnSpPr>
        <p:spPr>
          <a:xfrm>
            <a:off x="3786182" y="3262546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圖: 替代處理程序 110"/>
          <p:cNvSpPr/>
          <p:nvPr/>
        </p:nvSpPr>
        <p:spPr>
          <a:xfrm>
            <a:off x="4500563" y="3714751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4357686" y="36433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關卡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4000496" y="38367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圖: 替代處理程序 116"/>
          <p:cNvSpPr/>
          <p:nvPr/>
        </p:nvSpPr>
        <p:spPr>
          <a:xfrm>
            <a:off x="4500563" y="429839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4357686" y="42269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商店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9" name="直線接點 118"/>
          <p:cNvCxnSpPr/>
          <p:nvPr/>
        </p:nvCxnSpPr>
        <p:spPr>
          <a:xfrm>
            <a:off x="4000496" y="44203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圖: 替代處理程序 122"/>
          <p:cNvSpPr/>
          <p:nvPr/>
        </p:nvSpPr>
        <p:spPr>
          <a:xfrm>
            <a:off x="4500563" y="492919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4357686" y="48577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進度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5" name="直線接點 124"/>
          <p:cNvCxnSpPr/>
          <p:nvPr/>
        </p:nvCxnSpPr>
        <p:spPr>
          <a:xfrm>
            <a:off x="4000496" y="50511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圖: 替代處理程序 128"/>
          <p:cNvSpPr/>
          <p:nvPr/>
        </p:nvSpPr>
        <p:spPr>
          <a:xfrm>
            <a:off x="6286513" y="314324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614363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動作模組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1" name="直線接點 130"/>
          <p:cNvCxnSpPr>
            <a:stCxn id="108" idx="3"/>
            <a:endCxn id="129" idx="1"/>
          </p:cNvCxnSpPr>
          <p:nvPr/>
        </p:nvCxnSpPr>
        <p:spPr>
          <a:xfrm>
            <a:off x="5572133" y="3247487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圖: 替代處理程序 131"/>
          <p:cNvSpPr/>
          <p:nvPr/>
        </p:nvSpPr>
        <p:spPr>
          <a:xfrm>
            <a:off x="6286513" y="34289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143636" y="33575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怪物</a:t>
            </a: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AI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4" name="直線接點 133"/>
          <p:cNvCxnSpPr/>
          <p:nvPr/>
        </p:nvCxnSpPr>
        <p:spPr>
          <a:xfrm>
            <a:off x="5786446" y="355098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5400000" flipH="1" flipV="1">
            <a:off x="3071804" y="4143380"/>
            <a:ext cx="185738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5400000" flipH="1" flipV="1">
            <a:off x="5608645" y="340462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流程圖: 替代處理程序 136"/>
          <p:cNvSpPr/>
          <p:nvPr/>
        </p:nvSpPr>
        <p:spPr>
          <a:xfrm>
            <a:off x="6286512" y="3702609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6143635" y="363117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event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9" name="直線接點 138"/>
          <p:cNvCxnSpPr>
            <a:endCxn id="137" idx="1"/>
          </p:cNvCxnSpPr>
          <p:nvPr/>
        </p:nvCxnSpPr>
        <p:spPr>
          <a:xfrm>
            <a:off x="5572132" y="380684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替代處理程序 139"/>
          <p:cNvSpPr/>
          <p:nvPr/>
        </p:nvSpPr>
        <p:spPr>
          <a:xfrm>
            <a:off x="6286512" y="3988361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6143635" y="391692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過關條件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2" name="直線接點 141"/>
          <p:cNvCxnSpPr/>
          <p:nvPr/>
        </p:nvCxnSpPr>
        <p:spPr>
          <a:xfrm>
            <a:off x="5786445" y="411034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5400000" flipH="1" flipV="1">
            <a:off x="5608644" y="396399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流程圖: 替代處理程序 143"/>
          <p:cNvSpPr/>
          <p:nvPr/>
        </p:nvSpPr>
        <p:spPr>
          <a:xfrm>
            <a:off x="6286512" y="42862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>
            <a:off x="6143635" y="42148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買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6" name="直線接點 145"/>
          <p:cNvCxnSpPr>
            <a:endCxn id="144" idx="1"/>
          </p:cNvCxnSpPr>
          <p:nvPr/>
        </p:nvCxnSpPr>
        <p:spPr>
          <a:xfrm>
            <a:off x="5572132" y="43904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圖: 替代處理程序 146"/>
          <p:cNvSpPr/>
          <p:nvPr/>
        </p:nvSpPr>
        <p:spPr>
          <a:xfrm>
            <a:off x="6286512" y="457200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>
            <a:off x="6143635" y="45005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賣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9" name="直線接點 148"/>
          <p:cNvCxnSpPr/>
          <p:nvPr/>
        </p:nvCxnSpPr>
        <p:spPr>
          <a:xfrm>
            <a:off x="5786445" y="46939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5400000" flipH="1" flipV="1">
            <a:off x="5608644" y="4547637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流程圖: 替代處理程序 150"/>
          <p:cNvSpPr/>
          <p:nvPr/>
        </p:nvSpPr>
        <p:spPr>
          <a:xfrm>
            <a:off x="6286512" y="49170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/>
        </p:nvSpPr>
        <p:spPr>
          <a:xfrm>
            <a:off x="6143635" y="48456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save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3" name="直線接點 152"/>
          <p:cNvCxnSpPr>
            <a:endCxn id="151" idx="1"/>
          </p:cNvCxnSpPr>
          <p:nvPr/>
        </p:nvCxnSpPr>
        <p:spPr>
          <a:xfrm>
            <a:off x="5572132" y="50212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流程圖: 替代處理程序 153"/>
          <p:cNvSpPr/>
          <p:nvPr/>
        </p:nvSpPr>
        <p:spPr>
          <a:xfrm>
            <a:off x="6286512" y="520280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6143635" y="51313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load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6" name="直線接點 155"/>
          <p:cNvCxnSpPr/>
          <p:nvPr/>
        </p:nvCxnSpPr>
        <p:spPr>
          <a:xfrm>
            <a:off x="5786445" y="53247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 flipH="1" flipV="1">
            <a:off x="5465768" y="5321314"/>
            <a:ext cx="64294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流程圖: 替代處理程序 157"/>
          <p:cNvSpPr/>
          <p:nvPr/>
        </p:nvSpPr>
        <p:spPr>
          <a:xfrm>
            <a:off x="6286513" y="548855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6143636" y="541712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delete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0" name="直線接點 159"/>
          <p:cNvCxnSpPr/>
          <p:nvPr/>
        </p:nvCxnSpPr>
        <p:spPr>
          <a:xfrm>
            <a:off x="5786446" y="561054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214282" y="5072074"/>
            <a:ext cx="3571900" cy="1357322"/>
          </a:xfrm>
          <a:prstGeom prst="rect">
            <a:avLst/>
          </a:prstGeom>
          <a:solidFill>
            <a:schemeClr val="accent1">
              <a:alpha val="0"/>
            </a:schemeClr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285720" y="5072074"/>
            <a:ext cx="342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預計工作時間：</a:t>
            </a: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5 weeks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" name="流程圖: 替代處理程序 102"/>
          <p:cNvSpPr/>
          <p:nvPr/>
        </p:nvSpPr>
        <p:spPr>
          <a:xfrm>
            <a:off x="4500563" y="19759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357686" y="19166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UI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85720" y="5453095"/>
            <a:ext cx="342902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工作分配：</a:t>
            </a:r>
            <a:endParaRPr lang="en-US" altLang="zh-TW" sz="2400" dirty="0" smtClean="0">
              <a:solidFill>
                <a:prstClr val="black">
                  <a:tint val="75000"/>
                </a:prstClr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郭耀琮、林維軒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替代處理程序 3"/>
          <p:cNvSpPr/>
          <p:nvPr/>
        </p:nvSpPr>
        <p:spPr>
          <a:xfrm>
            <a:off x="428596" y="428604"/>
            <a:ext cx="1285884" cy="35719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5720" y="357167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實作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流程圖: 替代處理程序 29"/>
          <p:cNvSpPr/>
          <p:nvPr/>
        </p:nvSpPr>
        <p:spPr>
          <a:xfrm>
            <a:off x="2500298" y="3071809"/>
            <a:ext cx="1285884" cy="35719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357422" y="3000372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程式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2" name="直線接點 31"/>
          <p:cNvCxnSpPr>
            <a:stCxn id="4" idx="3"/>
          </p:cNvCxnSpPr>
          <p:nvPr/>
        </p:nvCxnSpPr>
        <p:spPr>
          <a:xfrm flipV="1">
            <a:off x="1714480" y="607198"/>
            <a:ext cx="785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928794" y="3214686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5400000" flipH="1" flipV="1">
            <a:off x="643704" y="192800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圖: 替代處理程序 58"/>
          <p:cNvSpPr/>
          <p:nvPr/>
        </p:nvSpPr>
        <p:spPr>
          <a:xfrm>
            <a:off x="2500298" y="428603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357422" y="357166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美工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2" name="流程圖: 替代處理程序 61"/>
          <p:cNvSpPr/>
          <p:nvPr/>
        </p:nvSpPr>
        <p:spPr>
          <a:xfrm>
            <a:off x="4500563" y="4878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35768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場景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4" name="直線接點 63"/>
          <p:cNvCxnSpPr>
            <a:stCxn id="59" idx="3"/>
          </p:cNvCxnSpPr>
          <p:nvPr/>
        </p:nvCxnSpPr>
        <p:spPr>
          <a:xfrm>
            <a:off x="3786182" y="607198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圖: 替代處理程序 69"/>
          <p:cNvSpPr/>
          <p:nvPr/>
        </p:nvSpPr>
        <p:spPr>
          <a:xfrm>
            <a:off x="4500563" y="1059403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357686" y="98796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角色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4000496" y="1181385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圖: 替代處理程序 72"/>
          <p:cNvSpPr/>
          <p:nvPr/>
        </p:nvSpPr>
        <p:spPr>
          <a:xfrm>
            <a:off x="4500563" y="13451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357686" y="12737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對話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5" name="直線接點 74"/>
          <p:cNvCxnSpPr/>
          <p:nvPr/>
        </p:nvCxnSpPr>
        <p:spPr>
          <a:xfrm>
            <a:off x="4000496" y="1467137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圖: 替代處理程序 75"/>
          <p:cNvSpPr/>
          <p:nvPr/>
        </p:nvSpPr>
        <p:spPr>
          <a:xfrm>
            <a:off x="4500563" y="164304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357686" y="157161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物品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8" name="直線接點 77"/>
          <p:cNvCxnSpPr/>
          <p:nvPr/>
        </p:nvCxnSpPr>
        <p:spPr>
          <a:xfrm>
            <a:off x="4000496" y="17650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圖: 替代處理程序 78"/>
          <p:cNvSpPr/>
          <p:nvPr/>
        </p:nvSpPr>
        <p:spPr>
          <a:xfrm>
            <a:off x="4500563" y="228599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4357686" y="221455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特效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1" name="直線接點 80"/>
          <p:cNvCxnSpPr/>
          <p:nvPr/>
        </p:nvCxnSpPr>
        <p:spPr>
          <a:xfrm>
            <a:off x="4000496" y="21100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圖: 替代處理程序 81"/>
          <p:cNvSpPr/>
          <p:nvPr/>
        </p:nvSpPr>
        <p:spPr>
          <a:xfrm>
            <a:off x="4500563" y="2571743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357686" y="250030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音效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直線接點 83"/>
          <p:cNvCxnSpPr/>
          <p:nvPr/>
        </p:nvCxnSpPr>
        <p:spPr>
          <a:xfrm>
            <a:off x="4000496" y="23958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4000496" y="268158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圖: 替代處理程序 90"/>
          <p:cNvSpPr/>
          <p:nvPr/>
        </p:nvSpPr>
        <p:spPr>
          <a:xfrm>
            <a:off x="6286513" y="4878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614363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地圖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3" name="直線接點 92"/>
          <p:cNvCxnSpPr>
            <a:stCxn id="62" idx="3"/>
            <a:endCxn id="91" idx="1"/>
          </p:cNvCxnSpPr>
          <p:nvPr/>
        </p:nvCxnSpPr>
        <p:spPr>
          <a:xfrm>
            <a:off x="5572133" y="59213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圖: 替代處理程序 93"/>
          <p:cNvSpPr/>
          <p:nvPr/>
        </p:nvSpPr>
        <p:spPr>
          <a:xfrm>
            <a:off x="6286513" y="77365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6143636" y="7022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背景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6" name="直線接點 95"/>
          <p:cNvCxnSpPr/>
          <p:nvPr/>
        </p:nvCxnSpPr>
        <p:spPr>
          <a:xfrm>
            <a:off x="5786446" y="8956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 rot="5400000" flipH="1" flipV="1">
            <a:off x="2963850" y="1677975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5400000" flipH="1" flipV="1">
            <a:off x="5608645" y="74928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流程圖: 替代處理程序 107"/>
          <p:cNvSpPr/>
          <p:nvPr/>
        </p:nvSpPr>
        <p:spPr>
          <a:xfrm>
            <a:off x="4500563" y="314324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435768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角</a:t>
            </a: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0" name="直線接點 109"/>
          <p:cNvCxnSpPr/>
          <p:nvPr/>
        </p:nvCxnSpPr>
        <p:spPr>
          <a:xfrm>
            <a:off x="3786182" y="3262546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圖: 替代處理程序 110"/>
          <p:cNvSpPr/>
          <p:nvPr/>
        </p:nvSpPr>
        <p:spPr>
          <a:xfrm>
            <a:off x="4500563" y="371475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4357686" y="36433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關卡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4000496" y="38367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圖: 替代處理程序 116"/>
          <p:cNvSpPr/>
          <p:nvPr/>
        </p:nvSpPr>
        <p:spPr>
          <a:xfrm>
            <a:off x="4500563" y="4298397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4357686" y="42269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商店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9" name="直線接點 118"/>
          <p:cNvCxnSpPr/>
          <p:nvPr/>
        </p:nvCxnSpPr>
        <p:spPr>
          <a:xfrm>
            <a:off x="4000496" y="44203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圖: 替代處理程序 122"/>
          <p:cNvSpPr/>
          <p:nvPr/>
        </p:nvSpPr>
        <p:spPr>
          <a:xfrm>
            <a:off x="4500563" y="492919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4357686" y="48577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進度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5" name="直線接點 124"/>
          <p:cNvCxnSpPr/>
          <p:nvPr/>
        </p:nvCxnSpPr>
        <p:spPr>
          <a:xfrm>
            <a:off x="4000496" y="50511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圖: 替代處理程序 128"/>
          <p:cNvSpPr/>
          <p:nvPr/>
        </p:nvSpPr>
        <p:spPr>
          <a:xfrm>
            <a:off x="6286513" y="314324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614363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動作模組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1" name="直線接點 130"/>
          <p:cNvCxnSpPr>
            <a:stCxn id="108" idx="3"/>
            <a:endCxn id="129" idx="1"/>
          </p:cNvCxnSpPr>
          <p:nvPr/>
        </p:nvCxnSpPr>
        <p:spPr>
          <a:xfrm>
            <a:off x="5572133" y="3247487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圖: 替代處理程序 131"/>
          <p:cNvSpPr/>
          <p:nvPr/>
        </p:nvSpPr>
        <p:spPr>
          <a:xfrm>
            <a:off x="6286513" y="34289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143636" y="33575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怪物</a:t>
            </a: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AI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4" name="直線接點 133"/>
          <p:cNvCxnSpPr/>
          <p:nvPr/>
        </p:nvCxnSpPr>
        <p:spPr>
          <a:xfrm>
            <a:off x="5786446" y="355098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5400000" flipH="1" flipV="1">
            <a:off x="3071804" y="4143380"/>
            <a:ext cx="185738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5400000" flipH="1" flipV="1">
            <a:off x="5608645" y="340462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流程圖: 替代處理程序 136"/>
          <p:cNvSpPr/>
          <p:nvPr/>
        </p:nvSpPr>
        <p:spPr>
          <a:xfrm>
            <a:off x="6286512" y="370260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6143635" y="363117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event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9" name="直線接點 138"/>
          <p:cNvCxnSpPr>
            <a:endCxn id="137" idx="1"/>
          </p:cNvCxnSpPr>
          <p:nvPr/>
        </p:nvCxnSpPr>
        <p:spPr>
          <a:xfrm>
            <a:off x="5572132" y="380684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替代處理程序 139"/>
          <p:cNvSpPr/>
          <p:nvPr/>
        </p:nvSpPr>
        <p:spPr>
          <a:xfrm>
            <a:off x="6286512" y="398836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6143635" y="391692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過關條件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2" name="直線接點 141"/>
          <p:cNvCxnSpPr/>
          <p:nvPr/>
        </p:nvCxnSpPr>
        <p:spPr>
          <a:xfrm>
            <a:off x="5786445" y="411034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5400000" flipH="1" flipV="1">
            <a:off x="5608644" y="396399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流程圖: 替代處理程序 143"/>
          <p:cNvSpPr/>
          <p:nvPr/>
        </p:nvSpPr>
        <p:spPr>
          <a:xfrm>
            <a:off x="6286512" y="4286255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>
            <a:off x="6143635" y="42148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買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6" name="直線接點 145"/>
          <p:cNvCxnSpPr>
            <a:endCxn id="144" idx="1"/>
          </p:cNvCxnSpPr>
          <p:nvPr/>
        </p:nvCxnSpPr>
        <p:spPr>
          <a:xfrm>
            <a:off x="5572132" y="43904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圖: 替代處理程序 146"/>
          <p:cNvSpPr/>
          <p:nvPr/>
        </p:nvSpPr>
        <p:spPr>
          <a:xfrm>
            <a:off x="6286512" y="4572007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>
            <a:off x="6143635" y="45005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賣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9" name="直線接點 148"/>
          <p:cNvCxnSpPr/>
          <p:nvPr/>
        </p:nvCxnSpPr>
        <p:spPr>
          <a:xfrm>
            <a:off x="5786445" y="46939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5400000" flipH="1" flipV="1">
            <a:off x="5608644" y="4547637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流程圖: 替代處理程序 150"/>
          <p:cNvSpPr/>
          <p:nvPr/>
        </p:nvSpPr>
        <p:spPr>
          <a:xfrm>
            <a:off x="6286512" y="49170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/>
        </p:nvSpPr>
        <p:spPr>
          <a:xfrm>
            <a:off x="6143635" y="48456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save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3" name="直線接點 152"/>
          <p:cNvCxnSpPr>
            <a:endCxn id="151" idx="1"/>
          </p:cNvCxnSpPr>
          <p:nvPr/>
        </p:nvCxnSpPr>
        <p:spPr>
          <a:xfrm>
            <a:off x="5572132" y="50212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流程圖: 替代處理程序 153"/>
          <p:cNvSpPr/>
          <p:nvPr/>
        </p:nvSpPr>
        <p:spPr>
          <a:xfrm>
            <a:off x="6286512" y="520280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6143635" y="51313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load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6" name="直線接點 155"/>
          <p:cNvCxnSpPr/>
          <p:nvPr/>
        </p:nvCxnSpPr>
        <p:spPr>
          <a:xfrm>
            <a:off x="5786445" y="53247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 flipH="1" flipV="1">
            <a:off x="5465768" y="5321314"/>
            <a:ext cx="64294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流程圖: 替代處理程序 157"/>
          <p:cNvSpPr/>
          <p:nvPr/>
        </p:nvSpPr>
        <p:spPr>
          <a:xfrm>
            <a:off x="6286513" y="548855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6143636" y="541712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delete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0" name="直線接點 159"/>
          <p:cNvCxnSpPr/>
          <p:nvPr/>
        </p:nvCxnSpPr>
        <p:spPr>
          <a:xfrm>
            <a:off x="5786446" y="561054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214282" y="5072074"/>
            <a:ext cx="3571900" cy="1000132"/>
          </a:xfrm>
          <a:prstGeom prst="rect">
            <a:avLst/>
          </a:prstGeom>
          <a:solidFill>
            <a:schemeClr val="accent1">
              <a:alpha val="0"/>
            </a:schemeClr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285720" y="5072074"/>
            <a:ext cx="342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預計工作時間：</a:t>
            </a: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1 week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" name="流程圖: 替代處理程序 102"/>
          <p:cNvSpPr/>
          <p:nvPr/>
        </p:nvSpPr>
        <p:spPr>
          <a:xfrm>
            <a:off x="4500563" y="19759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357686" y="19166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UI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85720" y="5453095"/>
            <a:ext cx="342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工作分配：白若盟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替代處理程序 3"/>
          <p:cNvSpPr/>
          <p:nvPr/>
        </p:nvSpPr>
        <p:spPr>
          <a:xfrm>
            <a:off x="428596" y="428604"/>
            <a:ext cx="1285884" cy="35719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5720" y="357167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實作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流程圖: 替代處理程序 29"/>
          <p:cNvSpPr/>
          <p:nvPr/>
        </p:nvSpPr>
        <p:spPr>
          <a:xfrm>
            <a:off x="2500298" y="3071809"/>
            <a:ext cx="1285884" cy="35719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357422" y="3000372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程式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2" name="直線接點 31"/>
          <p:cNvCxnSpPr>
            <a:stCxn id="4" idx="3"/>
          </p:cNvCxnSpPr>
          <p:nvPr/>
        </p:nvCxnSpPr>
        <p:spPr>
          <a:xfrm flipV="1">
            <a:off x="1714480" y="607198"/>
            <a:ext cx="785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928794" y="3214686"/>
            <a:ext cx="571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5400000" flipH="1" flipV="1">
            <a:off x="643704" y="192800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圖: 替代處理程序 58"/>
          <p:cNvSpPr/>
          <p:nvPr/>
        </p:nvSpPr>
        <p:spPr>
          <a:xfrm>
            <a:off x="2500298" y="428603"/>
            <a:ext cx="1285884" cy="35719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357422" y="357166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美工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2" name="流程圖: 替代處理程序 61"/>
          <p:cNvSpPr/>
          <p:nvPr/>
        </p:nvSpPr>
        <p:spPr>
          <a:xfrm>
            <a:off x="4500563" y="4878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35768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場景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4" name="直線接點 63"/>
          <p:cNvCxnSpPr>
            <a:stCxn id="59" idx="3"/>
          </p:cNvCxnSpPr>
          <p:nvPr/>
        </p:nvCxnSpPr>
        <p:spPr>
          <a:xfrm>
            <a:off x="3786182" y="607198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圖: 替代處理程序 69"/>
          <p:cNvSpPr/>
          <p:nvPr/>
        </p:nvSpPr>
        <p:spPr>
          <a:xfrm>
            <a:off x="4500563" y="1059403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357686" y="98796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角色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4000496" y="1181385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圖: 替代處理程序 72"/>
          <p:cNvSpPr/>
          <p:nvPr/>
        </p:nvSpPr>
        <p:spPr>
          <a:xfrm>
            <a:off x="4500563" y="13451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357686" y="12737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對話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5" name="直線接點 74"/>
          <p:cNvCxnSpPr/>
          <p:nvPr/>
        </p:nvCxnSpPr>
        <p:spPr>
          <a:xfrm>
            <a:off x="4000496" y="1467137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圖: 替代處理程序 75"/>
          <p:cNvSpPr/>
          <p:nvPr/>
        </p:nvSpPr>
        <p:spPr>
          <a:xfrm>
            <a:off x="4500563" y="164304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357686" y="157161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物品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8" name="直線接點 77"/>
          <p:cNvCxnSpPr/>
          <p:nvPr/>
        </p:nvCxnSpPr>
        <p:spPr>
          <a:xfrm>
            <a:off x="4000496" y="17650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圖: 替代處理程序 78"/>
          <p:cNvSpPr/>
          <p:nvPr/>
        </p:nvSpPr>
        <p:spPr>
          <a:xfrm>
            <a:off x="4500563" y="228599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4357686" y="221455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特效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1" name="直線接點 80"/>
          <p:cNvCxnSpPr/>
          <p:nvPr/>
        </p:nvCxnSpPr>
        <p:spPr>
          <a:xfrm>
            <a:off x="4000496" y="21100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圖: 替代處理程序 81"/>
          <p:cNvSpPr/>
          <p:nvPr/>
        </p:nvSpPr>
        <p:spPr>
          <a:xfrm>
            <a:off x="4500563" y="2571743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357686" y="2500306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音效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4" name="直線接點 83"/>
          <p:cNvCxnSpPr/>
          <p:nvPr/>
        </p:nvCxnSpPr>
        <p:spPr>
          <a:xfrm>
            <a:off x="4000496" y="239583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4000496" y="268158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圖: 替代處理程序 90"/>
          <p:cNvSpPr/>
          <p:nvPr/>
        </p:nvSpPr>
        <p:spPr>
          <a:xfrm>
            <a:off x="6286513" y="4878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6143636" y="4164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地圖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3" name="直線接點 92"/>
          <p:cNvCxnSpPr>
            <a:stCxn id="62" idx="3"/>
            <a:endCxn id="91" idx="1"/>
          </p:cNvCxnSpPr>
          <p:nvPr/>
        </p:nvCxnSpPr>
        <p:spPr>
          <a:xfrm>
            <a:off x="5572133" y="59213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圖: 替代處理程序 93"/>
          <p:cNvSpPr/>
          <p:nvPr/>
        </p:nvSpPr>
        <p:spPr>
          <a:xfrm>
            <a:off x="6286513" y="77365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6143636" y="7022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背景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6" name="直線接點 95"/>
          <p:cNvCxnSpPr/>
          <p:nvPr/>
        </p:nvCxnSpPr>
        <p:spPr>
          <a:xfrm>
            <a:off x="5786446" y="8956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 rot="5400000" flipH="1" flipV="1">
            <a:off x="2963850" y="1677975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5400000" flipH="1" flipV="1">
            <a:off x="5608645" y="74928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流程圖: 替代處理程序 107"/>
          <p:cNvSpPr/>
          <p:nvPr/>
        </p:nvSpPr>
        <p:spPr>
          <a:xfrm>
            <a:off x="4500563" y="314324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435768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>
                <a:solidFill>
                  <a:prstClr val="black">
                    <a:tint val="75000"/>
                  </a:prstClr>
                </a:solidFill>
              </a:rPr>
              <a:t>角</a:t>
            </a: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色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0" name="直線接點 109"/>
          <p:cNvCxnSpPr/>
          <p:nvPr/>
        </p:nvCxnSpPr>
        <p:spPr>
          <a:xfrm>
            <a:off x="3786182" y="3262546"/>
            <a:ext cx="690568" cy="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圖: 替代處理程序 110"/>
          <p:cNvSpPr/>
          <p:nvPr/>
        </p:nvSpPr>
        <p:spPr>
          <a:xfrm>
            <a:off x="4500563" y="371475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4357686" y="364331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關卡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4000496" y="383673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圖: 替代處理程序 116"/>
          <p:cNvSpPr/>
          <p:nvPr/>
        </p:nvSpPr>
        <p:spPr>
          <a:xfrm>
            <a:off x="4500563" y="429839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4357686" y="42269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商店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9" name="直線接點 118"/>
          <p:cNvCxnSpPr/>
          <p:nvPr/>
        </p:nvCxnSpPr>
        <p:spPr>
          <a:xfrm>
            <a:off x="4000496" y="44203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圖: 替代處理程序 122"/>
          <p:cNvSpPr/>
          <p:nvPr/>
        </p:nvSpPr>
        <p:spPr>
          <a:xfrm>
            <a:off x="4500563" y="4929197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4357686" y="48577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進度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5" name="直線接點 124"/>
          <p:cNvCxnSpPr/>
          <p:nvPr/>
        </p:nvCxnSpPr>
        <p:spPr>
          <a:xfrm>
            <a:off x="4000496" y="505117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圖: 替代處理程序 128"/>
          <p:cNvSpPr/>
          <p:nvPr/>
        </p:nvSpPr>
        <p:spPr>
          <a:xfrm>
            <a:off x="6286513" y="314324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6143636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動作模組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1" name="直線接點 130"/>
          <p:cNvCxnSpPr>
            <a:stCxn id="108" idx="3"/>
            <a:endCxn id="129" idx="1"/>
          </p:cNvCxnSpPr>
          <p:nvPr/>
        </p:nvCxnSpPr>
        <p:spPr>
          <a:xfrm>
            <a:off x="5572133" y="3247487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圖: 替代處理程序 131"/>
          <p:cNvSpPr/>
          <p:nvPr/>
        </p:nvSpPr>
        <p:spPr>
          <a:xfrm>
            <a:off x="6286513" y="342899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143636" y="335756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怪物</a:t>
            </a: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AI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4" name="直線接點 133"/>
          <p:cNvCxnSpPr/>
          <p:nvPr/>
        </p:nvCxnSpPr>
        <p:spPr>
          <a:xfrm>
            <a:off x="5786446" y="355098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5400000" flipH="1" flipV="1">
            <a:off x="3071804" y="4143380"/>
            <a:ext cx="185738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5400000" flipH="1" flipV="1">
            <a:off x="5608645" y="340462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流程圖: 替代處理程序 136"/>
          <p:cNvSpPr/>
          <p:nvPr/>
        </p:nvSpPr>
        <p:spPr>
          <a:xfrm>
            <a:off x="6286512" y="3702609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6143635" y="363117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event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9" name="直線接點 138"/>
          <p:cNvCxnSpPr>
            <a:endCxn id="137" idx="1"/>
          </p:cNvCxnSpPr>
          <p:nvPr/>
        </p:nvCxnSpPr>
        <p:spPr>
          <a:xfrm>
            <a:off x="5572132" y="3806849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替代處理程序 139"/>
          <p:cNvSpPr/>
          <p:nvPr/>
        </p:nvSpPr>
        <p:spPr>
          <a:xfrm>
            <a:off x="6286512" y="3988361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6143635" y="3916924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過關條件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2" name="直線接點 141"/>
          <p:cNvCxnSpPr/>
          <p:nvPr/>
        </p:nvCxnSpPr>
        <p:spPr>
          <a:xfrm>
            <a:off x="5786445" y="4110343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5400000" flipH="1" flipV="1">
            <a:off x="5608644" y="396399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流程圖: 替代處理程序 143"/>
          <p:cNvSpPr/>
          <p:nvPr/>
        </p:nvSpPr>
        <p:spPr>
          <a:xfrm>
            <a:off x="6286512" y="42862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>
            <a:off x="6143635" y="42148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買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6" name="直線接點 145"/>
          <p:cNvCxnSpPr>
            <a:endCxn id="144" idx="1"/>
          </p:cNvCxnSpPr>
          <p:nvPr/>
        </p:nvCxnSpPr>
        <p:spPr>
          <a:xfrm>
            <a:off x="5572132" y="43904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圖: 替代處理程序 146"/>
          <p:cNvSpPr/>
          <p:nvPr/>
        </p:nvSpPr>
        <p:spPr>
          <a:xfrm>
            <a:off x="6286512" y="4572007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>
            <a:off x="6143635" y="45005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dirty="0" smtClean="0">
                <a:solidFill>
                  <a:prstClr val="black">
                    <a:tint val="75000"/>
                  </a:prstClr>
                </a:solidFill>
              </a:rPr>
              <a:t>賣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9" name="直線接點 148"/>
          <p:cNvCxnSpPr/>
          <p:nvPr/>
        </p:nvCxnSpPr>
        <p:spPr>
          <a:xfrm>
            <a:off x="5786445" y="46939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5400000" flipH="1" flipV="1">
            <a:off x="5608644" y="4547637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流程圖: 替代處理程序 150"/>
          <p:cNvSpPr/>
          <p:nvPr/>
        </p:nvSpPr>
        <p:spPr>
          <a:xfrm>
            <a:off x="6286512" y="4917055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/>
        </p:nvSpPr>
        <p:spPr>
          <a:xfrm>
            <a:off x="6143635" y="4845618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save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3" name="直線接點 152"/>
          <p:cNvCxnSpPr>
            <a:endCxn id="151" idx="1"/>
          </p:cNvCxnSpPr>
          <p:nvPr/>
        </p:nvCxnSpPr>
        <p:spPr>
          <a:xfrm>
            <a:off x="5572132" y="5021295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流程圖: 替代處理程序 153"/>
          <p:cNvSpPr/>
          <p:nvPr/>
        </p:nvSpPr>
        <p:spPr>
          <a:xfrm>
            <a:off x="6286512" y="5202807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6143635" y="513137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load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6" name="直線接點 155"/>
          <p:cNvCxnSpPr/>
          <p:nvPr/>
        </p:nvCxnSpPr>
        <p:spPr>
          <a:xfrm>
            <a:off x="5786445" y="5324789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 flipH="1" flipV="1">
            <a:off x="5465768" y="5321314"/>
            <a:ext cx="64294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流程圖: 替代處理程序 157"/>
          <p:cNvSpPr/>
          <p:nvPr/>
        </p:nvSpPr>
        <p:spPr>
          <a:xfrm>
            <a:off x="6286513" y="5488559"/>
            <a:ext cx="1071570" cy="208480"/>
          </a:xfrm>
          <a:prstGeom prst="flowChartAlternateProcess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6143636" y="5417122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delete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0" name="直線接點 159"/>
          <p:cNvCxnSpPr/>
          <p:nvPr/>
        </p:nvCxnSpPr>
        <p:spPr>
          <a:xfrm>
            <a:off x="5786446" y="5610541"/>
            <a:ext cx="476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214282" y="5072074"/>
            <a:ext cx="3571900" cy="1000132"/>
          </a:xfrm>
          <a:prstGeom prst="rect">
            <a:avLst/>
          </a:prstGeom>
          <a:solidFill>
            <a:schemeClr val="accent1">
              <a:alpha val="0"/>
            </a:schemeClr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285720" y="5072074"/>
            <a:ext cx="342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預計工作時間：</a:t>
            </a:r>
            <a:r>
              <a:rPr lang="en-US" altLang="zh-TW" sz="2400" dirty="0" smtClean="0">
                <a:solidFill>
                  <a:prstClr val="black">
                    <a:tint val="75000"/>
                  </a:prstClr>
                </a:solidFill>
              </a:rPr>
              <a:t>1 week</a:t>
            </a:r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" name="流程圖: 替代處理程序 102"/>
          <p:cNvSpPr/>
          <p:nvPr/>
        </p:nvSpPr>
        <p:spPr>
          <a:xfrm>
            <a:off x="4500563" y="1975955"/>
            <a:ext cx="1071570" cy="20848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357686" y="191666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UI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85720" y="5453095"/>
            <a:ext cx="342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TW" altLang="en-US" sz="2400" dirty="0" smtClean="0">
                <a:solidFill>
                  <a:prstClr val="black">
                    <a:tint val="75000"/>
                  </a:prstClr>
                </a:solidFill>
              </a:rPr>
              <a:t>工作分配：詹詠翔</a:t>
            </a:r>
            <a:endParaRPr lang="en-US" altLang="zh-TW" sz="2400" dirty="0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</TotalTime>
  <Words>326</Words>
  <Application>Microsoft Office PowerPoint</Application>
  <PresentationFormat>如螢幕大小 (4:3)</PresentationFormat>
  <Paragraphs>213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夏至</vt:lpstr>
      <vt:lpstr>WBS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WBS</dc:title>
  <dc:creator>shih-hsiang</dc:creator>
  <cp:lastModifiedBy>Lin</cp:lastModifiedBy>
  <cp:revision>15</cp:revision>
  <dcterms:created xsi:type="dcterms:W3CDTF">2013-04-16T02:13:33Z</dcterms:created>
  <dcterms:modified xsi:type="dcterms:W3CDTF">2013-04-22T12:53:16Z</dcterms:modified>
</cp:coreProperties>
</file>