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99E0F4-E14E-45C6-A704-90405768950E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99F43D-5810-4B06-AB3A-B668FEF157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14422"/>
            <a:ext cx="91440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Magical </a:t>
            </a:r>
            <a:r>
              <a:rPr lang="en-US" dirty="0" smtClean="0"/>
              <a:t>Adventure Dash(MAD)</a:t>
            </a:r>
            <a:br>
              <a:rPr lang="en-US" dirty="0" smtClean="0"/>
            </a:br>
            <a:r>
              <a:rPr lang="en-US" dirty="0" smtClean="0"/>
              <a:t>process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158" y="3357538"/>
            <a:ext cx="8286808" cy="2000288"/>
          </a:xfrm>
        </p:spPr>
        <p:txBody>
          <a:bodyPr/>
          <a:lstStyle/>
          <a:p>
            <a:r>
              <a:rPr lang="zh-TW" altLang="en-US" dirty="0" smtClean="0"/>
              <a:t>林世祥</a:t>
            </a:r>
            <a:r>
              <a:rPr lang="zh-TW" altLang="en-US" smtClean="0"/>
              <a:t>、陳祐任</a:t>
            </a:r>
            <a:r>
              <a:rPr lang="zh-TW" altLang="en-US" dirty="0" smtClean="0"/>
              <a:t>、郭耀琮、洪浩哲</a:t>
            </a:r>
            <a:r>
              <a:rPr lang="zh-TW" altLang="en-US" dirty="0"/>
              <a:t>、</a:t>
            </a:r>
            <a:r>
              <a:rPr lang="zh-TW" altLang="en-US" dirty="0" smtClean="0"/>
              <a:t>陳</a:t>
            </a:r>
            <a:r>
              <a:rPr lang="zh-TW" altLang="en-US" dirty="0"/>
              <a:t>易峻、林維軒、</a:t>
            </a:r>
            <a:r>
              <a:rPr lang="zh-TW" altLang="en-US" dirty="0" smtClean="0"/>
              <a:t>張亦安、詹詠翔、白若盟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                                                    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286248" y="7141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1"/>
            <a:ext cx="19288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cs typeface="+mj-cs"/>
              </a:rPr>
              <a:t>Project start</a:t>
            </a:r>
            <a:r>
              <a:rPr lang="zh-TW" altLang="en-US" sz="4400" dirty="0">
                <a:solidFill>
                  <a:prstClr val="black"/>
                </a:solidFill>
                <a:cs typeface="+mj-cs"/>
              </a:rPr>
              <a:t/>
            </a:r>
            <a:br>
              <a:rPr lang="zh-TW" altLang="en-US" sz="4400" dirty="0">
                <a:solidFill>
                  <a:prstClr val="black"/>
                </a:solidFill>
                <a:cs typeface="+mj-cs"/>
              </a:rPr>
            </a:b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4287042" y="499248"/>
            <a:ext cx="28575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214678" y="642918"/>
            <a:ext cx="2428892" cy="571504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86116" y="642918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System   requirement </a:t>
            </a:r>
            <a:r>
              <a:rPr lang="zh-TW" altLang="en-US" sz="1600" dirty="0">
                <a:solidFill>
                  <a:prstClr val="black"/>
                </a:solidFill>
                <a:cs typeface="+mj-cs"/>
              </a:rPr>
              <a:t/>
            </a:r>
            <a:br>
              <a:rPr lang="zh-TW" altLang="en-US" sz="1600" dirty="0">
                <a:solidFill>
                  <a:prstClr val="black"/>
                </a:solidFill>
                <a:cs typeface="+mj-cs"/>
              </a:rPr>
            </a:br>
            <a:r>
              <a:rPr lang="zh-TW" altLang="en-US" sz="16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analysis &amp; gathering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 rot="10800000" flipV="1">
            <a:off x="2857488" y="1214422"/>
            <a:ext cx="1573224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429124" y="1214422"/>
            <a:ext cx="1428760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1785918" y="1643050"/>
            <a:ext cx="1643074" cy="428628"/>
          </a:xfrm>
          <a:prstGeom prst="roundRect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4857752" y="3000372"/>
            <a:ext cx="2428892" cy="35719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71604" y="1214422"/>
            <a:ext cx="19288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Art  design  part</a:t>
            </a:r>
            <a:r>
              <a:rPr lang="zh-TW" altLang="en-US" sz="4400" dirty="0">
                <a:solidFill>
                  <a:prstClr val="black"/>
                </a:solidFill>
                <a:cs typeface="+mj-cs"/>
              </a:rPr>
              <a:t/>
            </a:r>
            <a:br>
              <a:rPr lang="zh-TW" altLang="en-US" sz="4400" dirty="0">
                <a:solidFill>
                  <a:prstClr val="black"/>
                </a:solidFill>
                <a:cs typeface="+mj-cs"/>
              </a:rPr>
            </a:b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43570" y="1241811"/>
            <a:ext cx="2071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Programming  part</a:t>
            </a:r>
            <a:r>
              <a:rPr lang="zh-TW" altLang="en-US" sz="4400" dirty="0">
                <a:solidFill>
                  <a:prstClr val="black"/>
                </a:solidFill>
                <a:cs typeface="+mj-cs"/>
              </a:rPr>
              <a:t/>
            </a:r>
            <a:br>
              <a:rPr lang="zh-TW" altLang="en-US" sz="4400" dirty="0">
                <a:solidFill>
                  <a:prstClr val="black"/>
                </a:solidFill>
                <a:cs typeface="+mj-cs"/>
              </a:rPr>
            </a:b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4500562" y="1643050"/>
            <a:ext cx="3143272" cy="928694"/>
          </a:xfrm>
          <a:prstGeom prst="flowChartDecision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43504" y="1785926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Architecture  &amp; </a:t>
            </a:r>
            <a:r>
              <a:rPr lang="en-US" altLang="zh-TW" sz="1600" dirty="0" smtClean="0">
                <a:solidFill>
                  <a:prstClr val="black"/>
                </a:solidFill>
              </a:rPr>
              <a:t>feasibility  checking         </a:t>
            </a:r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                        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14480" y="1714489"/>
            <a:ext cx="1785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Interface design 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428992" y="1785926"/>
            <a:ext cx="178595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3500430" y="2071678"/>
            <a:ext cx="10001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14744" y="2071678"/>
            <a:ext cx="157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NO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72132" y="259038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YES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rot="5400000">
            <a:off x="5857884" y="2786058"/>
            <a:ext cx="42862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29256" y="3000372"/>
            <a:ext cx="157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Detail design 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57752" y="3643314"/>
            <a:ext cx="2428892" cy="35719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5930116" y="3499644"/>
            <a:ext cx="284958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143504" y="3643314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Coding &amp; Unit  test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29256" y="4286256"/>
            <a:ext cx="1428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System  test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643570" y="4929198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Roll  out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4857752" y="4286256"/>
            <a:ext cx="2428892" cy="35719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rot="5400000">
            <a:off x="5930116" y="4142586"/>
            <a:ext cx="284958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4857752" y="4929198"/>
            <a:ext cx="2428892" cy="35719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/>
          <p:nvPr/>
        </p:nvCxnSpPr>
        <p:spPr>
          <a:xfrm rot="5400000">
            <a:off x="5930116" y="4785528"/>
            <a:ext cx="284958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929322" y="557214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 rot="5400000">
            <a:off x="5930116" y="5428470"/>
            <a:ext cx="28575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357818" y="5929330"/>
            <a:ext cx="1928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cs typeface="+mj-cs"/>
              </a:rPr>
              <a:t>Project </a:t>
            </a:r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  END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5715008" y="928670"/>
            <a:ext cx="1785950" cy="1588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7500958" y="714356"/>
            <a:ext cx="1357322" cy="500066"/>
          </a:xfrm>
          <a:prstGeom prst="round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572364" y="785794"/>
            <a:ext cx="157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Proposal 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18" idx="3"/>
          </p:cNvCxnSpPr>
          <p:nvPr/>
        </p:nvCxnSpPr>
        <p:spPr>
          <a:xfrm flipV="1">
            <a:off x="7286644" y="3169649"/>
            <a:ext cx="428596" cy="9318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7715272" y="2928934"/>
            <a:ext cx="1357322" cy="500066"/>
          </a:xfrm>
          <a:prstGeom prst="round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715272" y="2915663"/>
            <a:ext cx="1571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Specification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review 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7286644" y="3812591"/>
            <a:ext cx="428596" cy="9318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7715272" y="3571876"/>
            <a:ext cx="1357322" cy="500066"/>
          </a:xfrm>
          <a:prstGeom prst="round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15272" y="3558605"/>
            <a:ext cx="1571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Milestone 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cs typeface="+mj-cs"/>
              </a:rPr>
              <a:t>review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7" grpId="0" animBg="1"/>
      <p:bldP spid="18" grpId="0" animBg="1"/>
      <p:bldP spid="21" grpId="0"/>
      <p:bldP spid="22" grpId="0"/>
      <p:bldP spid="23" grpId="0" animBg="1"/>
      <p:bldP spid="24" grpId="0"/>
      <p:bldP spid="25" grpId="0"/>
      <p:bldP spid="32" grpId="0"/>
      <p:bldP spid="33" grpId="0"/>
      <p:bldP spid="37" grpId="0"/>
      <p:bldP spid="38" grpId="0" animBg="1"/>
      <p:bldP spid="40" grpId="0"/>
      <p:bldP spid="43" grpId="0"/>
      <p:bldP spid="46" grpId="0"/>
      <p:bldP spid="50" grpId="0" animBg="1"/>
      <p:bldP spid="52" grpId="0" animBg="1"/>
      <p:bldP spid="54" grpId="0" animBg="1"/>
      <p:bldP spid="56" grpId="0"/>
      <p:bldP spid="62" grpId="0" animBg="1"/>
      <p:bldP spid="63" grpId="0"/>
      <p:bldP spid="65" grpId="0" animBg="1"/>
      <p:bldP spid="66" grpId="0"/>
      <p:bldP spid="73" grpId="0" animBg="1"/>
      <p:bldP spid="7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66</Words>
  <Application>Microsoft Office PowerPoint</Application>
  <PresentationFormat>如螢幕大小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匯合</vt:lpstr>
      <vt:lpstr>Magical Adventure Dash(MAD) process model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Lin</cp:lastModifiedBy>
  <cp:revision>12</cp:revision>
  <dcterms:created xsi:type="dcterms:W3CDTF">2013-03-11T11:33:52Z</dcterms:created>
  <dcterms:modified xsi:type="dcterms:W3CDTF">2013-03-12T00:22:22Z</dcterms:modified>
</cp:coreProperties>
</file>