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7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857620" y="428604"/>
            <a:ext cx="1428760" cy="71438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71934" y="500042"/>
            <a:ext cx="1120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Game start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menu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rot="5400000">
            <a:off x="4356892" y="135650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71538" y="1571612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7572396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786446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929058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43108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57158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rot="5400000">
            <a:off x="750861" y="1892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>
            <a:off x="8037537" y="1892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6108711" y="1892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4251323" y="1892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2465373" y="1892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15074" y="2428868"/>
            <a:ext cx="112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Help 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214810" y="2428868"/>
            <a:ext cx="112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Option 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285984" y="2428868"/>
            <a:ext cx="112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Load Game 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8596" y="2428868"/>
            <a:ext cx="112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New Game 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023248" y="2428868"/>
            <a:ext cx="112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Quit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357158" y="3571876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22290" y="3643314"/>
            <a:ext cx="1120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New Game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subsystem 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rot="5400000">
            <a:off x="750861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>
            <a:off x="2536811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8108975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6251587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4322761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3929058" y="3571876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857884" y="3571876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572396" y="3571876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4071934" y="3571876"/>
            <a:ext cx="1120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Option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subsystem 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143636" y="3571876"/>
            <a:ext cx="1120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System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Manual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715272" y="3571876"/>
            <a:ext cx="1120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System terminate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endCxn id="68" idx="2"/>
          </p:cNvCxnSpPr>
          <p:nvPr/>
        </p:nvCxnSpPr>
        <p:spPr>
          <a:xfrm>
            <a:off x="1000100" y="6286520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3143240" y="5786454"/>
            <a:ext cx="2143140" cy="10001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3428992" y="5929330"/>
            <a:ext cx="1571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Main  gamming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  system</a:t>
            </a:r>
            <a:endParaRPr lang="zh-TW" altLang="en-US" dirty="0"/>
          </a:p>
        </p:txBody>
      </p:sp>
      <p:cxnSp>
        <p:nvCxnSpPr>
          <p:cNvPr id="72" name="直線接點 71"/>
          <p:cNvCxnSpPr/>
          <p:nvPr/>
        </p:nvCxnSpPr>
        <p:spPr>
          <a:xfrm rot="5400000">
            <a:off x="4358480" y="442833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573588" y="4643446"/>
            <a:ext cx="9985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rot="5400000">
            <a:off x="4106859" y="3178967"/>
            <a:ext cx="2929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/>
          <p:cNvSpPr/>
          <p:nvPr/>
        </p:nvSpPr>
        <p:spPr>
          <a:xfrm>
            <a:off x="5572132" y="1214422"/>
            <a:ext cx="364211" cy="495997"/>
          </a:xfrm>
          <a:custGeom>
            <a:avLst/>
            <a:gdLst>
              <a:gd name="connsiteX0" fmla="*/ 0 w 348343"/>
              <a:gd name="connsiteY0" fmla="*/ 319314 h 319314"/>
              <a:gd name="connsiteX1" fmla="*/ 348343 w 348343"/>
              <a:gd name="connsiteY1" fmla="*/ 159657 h 319314"/>
              <a:gd name="connsiteX2" fmla="*/ 0 w 348343"/>
              <a:gd name="connsiteY2" fmla="*/ 0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319314">
                <a:moveTo>
                  <a:pt x="0" y="319314"/>
                </a:moveTo>
                <a:cubicBezTo>
                  <a:pt x="174171" y="266095"/>
                  <a:pt x="348343" y="212876"/>
                  <a:pt x="348343" y="159657"/>
                </a:cubicBezTo>
                <a:cubicBezTo>
                  <a:pt x="348343" y="106438"/>
                  <a:pt x="174171" y="53219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/>
          <p:nvPr/>
        </p:nvCxnSpPr>
        <p:spPr>
          <a:xfrm rot="5400000">
            <a:off x="5393140" y="1035430"/>
            <a:ext cx="35719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rot="10800000">
            <a:off x="5286380" y="8572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rot="5400000">
            <a:off x="6288100" y="442833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6503208" y="4643446"/>
            <a:ext cx="9985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rot="5400000">
            <a:off x="6036479" y="3178967"/>
            <a:ext cx="2929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手繪多邊形 99"/>
          <p:cNvSpPr/>
          <p:nvPr/>
        </p:nvSpPr>
        <p:spPr>
          <a:xfrm>
            <a:off x="7501752" y="1214422"/>
            <a:ext cx="364211" cy="495997"/>
          </a:xfrm>
          <a:custGeom>
            <a:avLst/>
            <a:gdLst>
              <a:gd name="connsiteX0" fmla="*/ 0 w 348343"/>
              <a:gd name="connsiteY0" fmla="*/ 319314 h 319314"/>
              <a:gd name="connsiteX1" fmla="*/ 348343 w 348343"/>
              <a:gd name="connsiteY1" fmla="*/ 159657 h 319314"/>
              <a:gd name="connsiteX2" fmla="*/ 0 w 348343"/>
              <a:gd name="connsiteY2" fmla="*/ 0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319314">
                <a:moveTo>
                  <a:pt x="0" y="319314"/>
                </a:moveTo>
                <a:cubicBezTo>
                  <a:pt x="174171" y="266095"/>
                  <a:pt x="348343" y="212876"/>
                  <a:pt x="348343" y="159657"/>
                </a:cubicBezTo>
                <a:cubicBezTo>
                  <a:pt x="348343" y="106438"/>
                  <a:pt x="174171" y="53219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接點 100"/>
          <p:cNvCxnSpPr/>
          <p:nvPr/>
        </p:nvCxnSpPr>
        <p:spPr>
          <a:xfrm rot="5400000">
            <a:off x="7285850" y="1000108"/>
            <a:ext cx="4294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rot="10800000">
            <a:off x="5286380" y="78579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rot="5400000">
            <a:off x="2607852" y="2892818"/>
            <a:ext cx="20717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手繪多邊形 110"/>
          <p:cNvSpPr/>
          <p:nvPr/>
        </p:nvSpPr>
        <p:spPr>
          <a:xfrm>
            <a:off x="3644100" y="1357298"/>
            <a:ext cx="364211" cy="495997"/>
          </a:xfrm>
          <a:custGeom>
            <a:avLst/>
            <a:gdLst>
              <a:gd name="connsiteX0" fmla="*/ 0 w 348343"/>
              <a:gd name="connsiteY0" fmla="*/ 319314 h 319314"/>
              <a:gd name="connsiteX1" fmla="*/ 348343 w 348343"/>
              <a:gd name="connsiteY1" fmla="*/ 159657 h 319314"/>
              <a:gd name="connsiteX2" fmla="*/ 0 w 348343"/>
              <a:gd name="connsiteY2" fmla="*/ 0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319314">
                <a:moveTo>
                  <a:pt x="0" y="319314"/>
                </a:moveTo>
                <a:cubicBezTo>
                  <a:pt x="174171" y="266095"/>
                  <a:pt x="348343" y="212876"/>
                  <a:pt x="348343" y="159657"/>
                </a:cubicBezTo>
                <a:cubicBezTo>
                  <a:pt x="348343" y="106438"/>
                  <a:pt x="174171" y="53219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接點 111"/>
          <p:cNvCxnSpPr/>
          <p:nvPr/>
        </p:nvCxnSpPr>
        <p:spPr>
          <a:xfrm rot="5400000">
            <a:off x="3465108" y="1178306"/>
            <a:ext cx="35719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V="1">
            <a:off x="3643306" y="10001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標題 1"/>
          <p:cNvSpPr>
            <a:spLocks noGrp="1"/>
          </p:cNvSpPr>
          <p:nvPr>
            <p:ph type="title"/>
          </p:nvPr>
        </p:nvSpPr>
        <p:spPr>
          <a:xfrm>
            <a:off x="-428660" y="357166"/>
            <a:ext cx="4114800" cy="58259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Game start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cxnSp>
        <p:nvCxnSpPr>
          <p:cNvPr id="149" name="直線接點 148"/>
          <p:cNvCxnSpPr/>
          <p:nvPr/>
        </p:nvCxnSpPr>
        <p:spPr>
          <a:xfrm rot="5400000">
            <a:off x="857621" y="2857099"/>
            <a:ext cx="21431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/>
          <p:cNvSpPr/>
          <p:nvPr/>
        </p:nvSpPr>
        <p:spPr>
          <a:xfrm>
            <a:off x="1929588" y="1285860"/>
            <a:ext cx="364211" cy="495997"/>
          </a:xfrm>
          <a:custGeom>
            <a:avLst/>
            <a:gdLst>
              <a:gd name="connsiteX0" fmla="*/ 0 w 348343"/>
              <a:gd name="connsiteY0" fmla="*/ 319314 h 319314"/>
              <a:gd name="connsiteX1" fmla="*/ 348343 w 348343"/>
              <a:gd name="connsiteY1" fmla="*/ 159657 h 319314"/>
              <a:gd name="connsiteX2" fmla="*/ 0 w 348343"/>
              <a:gd name="connsiteY2" fmla="*/ 0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319314">
                <a:moveTo>
                  <a:pt x="0" y="319314"/>
                </a:moveTo>
                <a:cubicBezTo>
                  <a:pt x="174171" y="266095"/>
                  <a:pt x="348343" y="212876"/>
                  <a:pt x="348343" y="159657"/>
                </a:cubicBezTo>
                <a:cubicBezTo>
                  <a:pt x="348343" y="106438"/>
                  <a:pt x="174171" y="53219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/>
          <p:cNvCxnSpPr/>
          <p:nvPr/>
        </p:nvCxnSpPr>
        <p:spPr>
          <a:xfrm rot="5400000">
            <a:off x="1714480" y="10715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1928794" y="85723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1714480" y="392906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3571868" y="3929066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5286380" y="6357958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>
            <a:off x="6178561" y="3536157"/>
            <a:ext cx="564439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/>
          <p:nvPr/>
        </p:nvCxnSpPr>
        <p:spPr>
          <a:xfrm rot="10800000">
            <a:off x="5286380" y="714356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2143108" y="3643314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Select the saved record</a:t>
            </a:r>
            <a:endParaRPr lang="zh-TW" altLang="en-US" dirty="0"/>
          </a:p>
        </p:txBody>
      </p:sp>
      <p:cxnSp>
        <p:nvCxnSpPr>
          <p:cNvPr id="186" name="直線接點 185"/>
          <p:cNvCxnSpPr/>
          <p:nvPr/>
        </p:nvCxnSpPr>
        <p:spPr>
          <a:xfrm rot="5400000">
            <a:off x="-35354" y="5250272"/>
            <a:ext cx="20717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92" idx="4"/>
          </p:cNvCxnSpPr>
          <p:nvPr/>
        </p:nvCxnSpPr>
        <p:spPr>
          <a:xfrm rot="5400000">
            <a:off x="1839497" y="5232810"/>
            <a:ext cx="192882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191"/>
          <p:cNvSpPr/>
          <p:nvPr/>
        </p:nvSpPr>
        <p:spPr>
          <a:xfrm>
            <a:off x="2143108" y="3643314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-428660" y="428604"/>
            <a:ext cx="4929222" cy="357190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 smtClean="0"/>
              <a:t>New Game subsystem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1108051" y="103503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596" y="1285860"/>
            <a:ext cx="1857388" cy="78581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4348" y="1428736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Set Character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  name</a:t>
            </a:r>
            <a:endParaRPr lang="zh-TW" altLang="en-US" dirty="0"/>
          </a:p>
        </p:txBody>
      </p:sp>
      <p:sp>
        <p:nvSpPr>
          <p:cNvPr id="10" name="流程圖: 決策 9"/>
          <p:cNvSpPr/>
          <p:nvPr/>
        </p:nvSpPr>
        <p:spPr>
          <a:xfrm>
            <a:off x="214282" y="2571744"/>
            <a:ext cx="2286016" cy="1000132"/>
          </a:xfrm>
          <a:prstGeom prst="flowChartDecision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rot="5400000">
            <a:off x="1179489" y="232091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2" y="2714620"/>
            <a:ext cx="1785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Check  whether  the name could be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    used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2502680" y="3071810"/>
            <a:ext cx="283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2178033" y="2464587"/>
            <a:ext cx="12152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2285984" y="1857364"/>
            <a:ext cx="5016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28860" y="235743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NO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1179489" y="37496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786" y="3571876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YES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428596" y="4000504"/>
            <a:ext cx="1857388" cy="78581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42910" y="4143380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Set other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Character  info.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rot="5400000">
            <a:off x="1179489" y="49641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428596" y="5214950"/>
            <a:ext cx="1857388" cy="78581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57158" y="5447900"/>
            <a:ext cx="1928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game level setting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rot="5400000">
            <a:off x="1179489" y="617856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8596" y="6286520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to main game system</a:t>
            </a:r>
            <a:endParaRPr lang="zh-TW" altLang="en-US" dirty="0"/>
          </a:p>
        </p:txBody>
      </p:sp>
      <p:sp>
        <p:nvSpPr>
          <p:cNvPr id="35" name="標題 1"/>
          <p:cNvSpPr txBox="1">
            <a:spLocks/>
          </p:cNvSpPr>
          <p:nvPr/>
        </p:nvSpPr>
        <p:spPr>
          <a:xfrm>
            <a:off x="3643306" y="642918"/>
            <a:ext cx="4929222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 subsystem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786182" y="2857496"/>
            <a:ext cx="1643074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000496" y="3000372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Option menu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5400000">
            <a:off x="3571868" y="1785926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500694" y="314324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>
            <a:off x="3929852" y="3356768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643702" y="1071546"/>
            <a:ext cx="1643074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643702" y="2000240"/>
            <a:ext cx="1643074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715140" y="2928934"/>
            <a:ext cx="1643074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6715140" y="4000504"/>
            <a:ext cx="1643074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715140" y="5000636"/>
            <a:ext cx="1643074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6858016" y="1214422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Sound setting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858016" y="2143116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View setting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786578" y="307181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Control setting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929454" y="414338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Level setting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786578" y="5000636"/>
            <a:ext cx="1714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Reset  to primitive setting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5859472" y="1427148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857884" y="2285992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5857884" y="3143248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57884" y="5286388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5857884" y="4286256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5400000" flipH="1" flipV="1">
            <a:off x="3321835" y="4822041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8359802" y="1427148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8358214" y="2285992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8358214" y="3143248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8358214" y="5286388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8358214" y="4286256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rot="5400000">
            <a:off x="6608777" y="3749677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4572000" y="6072206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-428660" y="428604"/>
            <a:ext cx="4929222" cy="357190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 smtClean="0"/>
              <a:t>Main  Game system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rot="5400000">
            <a:off x="4356892" y="128506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071538" y="1500174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>
            <a:off x="750861" y="182085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6108711" y="182085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>
            <a:off x="4251323" y="182085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2465373" y="182085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3428992" y="428604"/>
            <a:ext cx="2286016" cy="571504"/>
          </a:xfrm>
          <a:prstGeom prst="flowChartDecision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29058" y="57148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A new game?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43372" y="92867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NO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43570" y="785794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YES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072198" y="357166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286512" y="428604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new game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animation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716596" y="714356"/>
            <a:ext cx="284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6644496" y="11421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0800000">
            <a:off x="4572000" y="1284272"/>
            <a:ext cx="2216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5786446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929058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43108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57158" y="2285992"/>
            <a:ext cx="1357322" cy="64294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00034" y="2285992"/>
            <a:ext cx="1071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Map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subsystem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5984" y="2285992"/>
            <a:ext cx="1214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shopping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subsystem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071934" y="2285992"/>
            <a:ext cx="1071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battle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subsystem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929322" y="2285992"/>
            <a:ext cx="1285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character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subsystem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 rot="5400000">
            <a:off x="6108711" y="324961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5786446" y="3714752"/>
            <a:ext cx="1571636" cy="78581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786446" y="3857628"/>
            <a:ext cx="1714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Item &amp; equipment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   setting  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115</Words>
  <PresentationFormat>如螢幕大小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Game start </vt:lpstr>
      <vt:lpstr>New Game subsystem </vt:lpstr>
      <vt:lpstr>Main  Game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Lin</cp:lastModifiedBy>
  <cp:revision>10</cp:revision>
  <dcterms:created xsi:type="dcterms:W3CDTF">2013-04-08T09:45:04Z</dcterms:created>
  <dcterms:modified xsi:type="dcterms:W3CDTF">2013-04-08T10:58:53Z</dcterms:modified>
</cp:coreProperties>
</file>