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91" r:id="rId1"/>
    <p:sldMasterId id="2147483692" r:id="rId2"/>
  </p:sldMasterIdLst>
  <p:notesMasterIdLst>
    <p:notesMasterId r:id="rId35"/>
  </p:notesMasterIdLst>
  <p:sldIdLst>
    <p:sldId id="256" r:id="rId3"/>
    <p:sldId id="257" r:id="rId4"/>
    <p:sldId id="288" r:id="rId5"/>
    <p:sldId id="258" r:id="rId6"/>
    <p:sldId id="259" r:id="rId7"/>
    <p:sldId id="260" r:id="rId8"/>
    <p:sldId id="261" r:id="rId9"/>
    <p:sldId id="262" r:id="rId10"/>
    <p:sldId id="263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8"/>
    <p:restoredTop sz="94636"/>
  </p:normalViewPr>
  <p:slideViewPr>
    <p:cSldViewPr snapToGrid="0">
      <p:cViewPr varScale="1">
        <p:scale>
          <a:sx n="162" d="100"/>
          <a:sy n="162" d="100"/>
        </p:scale>
        <p:origin x="184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notesMaster" Target="notesMasters/notesMaster1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5" name="Shape 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6" name="Shape 2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2" name="Shape 2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9" name="Shape 2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5" name="Shape 2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1" name="Shape 2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7" name="Shape 2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3" name="Shape 3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9" name="Shape 3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5" name="Shape 3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1" name="Shape 3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7" name="Shape 3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1" name="Shape 2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3" name="Shape 3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9" name="Shape 3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5" name="Shape 3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1" name="Shape 3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7" name="Shape 3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3" name="Shape 3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9" name="Shape 3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4" name="Shape 3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Shape 3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Shape 3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1" name="Shape 38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Shape 3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8" name="Shape 38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1" name="Shape 2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4914333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Shape 3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7" name="Shape 39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Shape 4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Shape 4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4" name="Shape 40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hape 4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0" name="Shape 4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7" name="Shape 2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0" name="Shape 2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7" name="Shape 2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4" name="Shape 2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1" name="Shape 2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9" Type="http://schemas.openxmlformats.org/officeDocument/2006/relationships/image" Target="../media/image12.png"/><Relationship Id="rId10" Type="http://schemas.openxmlformats.org/officeDocument/2006/relationships/image" Target="../media/image13.png"/><Relationship Id="rId11" Type="http://schemas.openxmlformats.org/officeDocument/2006/relationships/image" Target="../media/image14.png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mpt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72000" tIns="72000" rIns="72000" bIns="72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350" b="0" i="0" u="none" strike="noStrike" cap="none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asic purp -&gt; mag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506543" y="385200"/>
            <a:ext cx="8121600" cy="138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E91E63"/>
              </a:buClr>
              <a:buFont typeface="Roboto Thin"/>
              <a:buNone/>
              <a:defRPr sz="3600" b="0" i="0" u="none" strike="noStrike" cap="none">
                <a:solidFill>
                  <a:srgbClr val="E91E63"/>
                </a:solidFill>
                <a:latin typeface="Roboto Thin"/>
                <a:ea typeface="Roboto Thin"/>
                <a:cs typeface="Roboto Thin"/>
                <a:sym typeface="Roboto Thi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539949" y="1854000"/>
            <a:ext cx="8056800" cy="254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5750" marR="0" lvl="0" indent="-200025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500399" marR="0" lvl="1" indent="-141624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6153"/>
              <a:buFont typeface="Arial"/>
              <a:buChar char="•"/>
              <a:defRPr sz="12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698400" marR="0" lvl="2" indent="-130075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896400" marR="0" lvl="3" indent="-137575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896400" marR="0" lvl="4" indent="-137575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896400" marR="0" lvl="5" indent="-137575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896400" marR="0" lvl="6" indent="-137575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896400" marR="0" lvl="7" indent="-137575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896400" marR="0" lvl="8" indent="-137575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asic teal -&gt; purp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507600" y="385200"/>
            <a:ext cx="8121600" cy="138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009688"/>
              </a:buClr>
              <a:buFont typeface="Roboto Thin"/>
              <a:buNone/>
              <a:defRPr sz="3600" b="0" i="0" u="none" strike="noStrike" cap="none">
                <a:solidFill>
                  <a:srgbClr val="009688"/>
                </a:solidFill>
                <a:latin typeface="Roboto Thin"/>
                <a:ea typeface="Roboto Thin"/>
                <a:cs typeface="Roboto Thin"/>
                <a:sym typeface="Roboto Thi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539949" y="1854000"/>
            <a:ext cx="8056800" cy="254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5750" marR="0" lvl="0" indent="-200025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500399" marR="0" lvl="1" indent="-141624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6153"/>
              <a:buFont typeface="Arial"/>
              <a:buChar char="•"/>
              <a:defRPr sz="12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698400" marR="0" lvl="2" indent="-130075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896400" marR="0" lvl="3" indent="-137575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896400" marR="0" lvl="4" indent="-137575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896400" marR="0" lvl="5" indent="-137575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896400" marR="0" lvl="6" indent="-137575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896400" marR="0" lvl="7" indent="-137575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896400" marR="0" lvl="8" indent="-137575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asic ora -&gt; dp red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507600" y="385200"/>
            <a:ext cx="8128799" cy="138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E4792D"/>
              </a:buClr>
              <a:buFont typeface="Roboto Thin"/>
              <a:buNone/>
              <a:defRPr sz="3600" b="0" i="0" u="none" strike="noStrike" cap="none">
                <a:solidFill>
                  <a:srgbClr val="E4792D"/>
                </a:solidFill>
                <a:latin typeface="Roboto Thin"/>
                <a:ea typeface="Roboto Thin"/>
                <a:cs typeface="Roboto Thin"/>
                <a:sym typeface="Roboto Thi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539949" y="1854000"/>
            <a:ext cx="8056800" cy="254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5750" marR="0" lvl="0" indent="-200025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500399" marR="0" lvl="1" indent="-141624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6153"/>
              <a:buFont typeface="Arial"/>
              <a:buChar char="•"/>
              <a:defRPr sz="12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698400" marR="0" lvl="2" indent="-130075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896400" marR="0" lvl="3" indent="-137575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896400" marR="0" lvl="4" indent="-137575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896400" marR="0" lvl="5" indent="-137575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896400" marR="0" lvl="6" indent="-137575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896400" marR="0" lvl="7" indent="-137575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896400" marR="0" lvl="8" indent="-137575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asic center purp -&gt; mag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1477125" y="566222"/>
            <a:ext cx="6189750" cy="1634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rgbClr val="E91E63"/>
              </a:buClr>
              <a:buFont typeface="Roboto Thin"/>
              <a:buNone/>
              <a:defRPr sz="3600" b="0" i="0" u="none" strike="noStrike" cap="none">
                <a:solidFill>
                  <a:srgbClr val="E91E63"/>
                </a:solidFill>
                <a:latin typeface="Roboto Thin"/>
                <a:ea typeface="Roboto Thin"/>
                <a:cs typeface="Roboto Thin"/>
                <a:sym typeface="Roboto Thi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1477125" y="2454128"/>
            <a:ext cx="6189750" cy="194920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Font typeface="Arial"/>
              <a:buNone/>
              <a:defRPr sz="13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500399" marR="0" lvl="1" indent="-142386" algn="ctr" rtl="0">
              <a:lnSpc>
                <a:spcPct val="150000"/>
              </a:lnSpc>
              <a:spcBef>
                <a:spcPts val="0"/>
              </a:spcBef>
              <a:buClr>
                <a:srgbClr val="4E5461"/>
              </a:buClr>
              <a:buSzPct val="103166"/>
              <a:buFont typeface="Arial"/>
              <a:buChar char="•"/>
              <a:defRPr sz="1238" b="0" i="0" u="none" strike="noStrike" cap="none">
                <a:solidFill>
                  <a:srgbClr val="4E546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98400" marR="0" lvl="2" indent="-124487" algn="ctr" rtl="0">
              <a:lnSpc>
                <a:spcPct val="150000"/>
              </a:lnSpc>
              <a:spcBef>
                <a:spcPts val="0"/>
              </a:spcBef>
              <a:buClr>
                <a:srgbClr val="4E5461"/>
              </a:buClr>
              <a:buSzPct val="103166"/>
              <a:buFont typeface="Arial"/>
              <a:buChar char="•"/>
              <a:defRPr sz="1238" b="0" i="0" u="none" strike="noStrike" cap="none">
                <a:solidFill>
                  <a:srgbClr val="4E546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896400" marR="0" lvl="3" indent="-131987" algn="ctr" rtl="0">
              <a:lnSpc>
                <a:spcPct val="150000"/>
              </a:lnSpc>
              <a:spcBef>
                <a:spcPts val="0"/>
              </a:spcBef>
              <a:buClr>
                <a:srgbClr val="4E5461"/>
              </a:buClr>
              <a:buSzPct val="103166"/>
              <a:buFont typeface="Arial"/>
              <a:buChar char="•"/>
              <a:defRPr sz="1238" b="0" i="0" u="none" strike="noStrike" cap="none">
                <a:solidFill>
                  <a:srgbClr val="4E546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896400" marR="0" lvl="4" indent="-131987" algn="ctr" rtl="0">
              <a:lnSpc>
                <a:spcPct val="150000"/>
              </a:lnSpc>
              <a:spcBef>
                <a:spcPts val="0"/>
              </a:spcBef>
              <a:buClr>
                <a:srgbClr val="4E5461"/>
              </a:buClr>
              <a:buSzPct val="103166"/>
              <a:buFont typeface="Arial"/>
              <a:buChar char="•"/>
              <a:defRPr sz="1238" b="0" i="0" u="none" strike="noStrike" cap="none">
                <a:solidFill>
                  <a:srgbClr val="4E546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896400" marR="0" lvl="5" indent="-137575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896400" marR="0" lvl="6" indent="-137575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896400" marR="0" lvl="7" indent="-137575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896400" marR="0" lvl="8" indent="-137575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asic center teal -&gt; purp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1477125" y="566222"/>
            <a:ext cx="6189750" cy="1634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rgbClr val="009688"/>
              </a:buClr>
              <a:buFont typeface="Roboto Thin"/>
              <a:buNone/>
              <a:defRPr sz="3600" b="0" i="0" u="none" strike="noStrike" cap="none">
                <a:solidFill>
                  <a:srgbClr val="009688"/>
                </a:solidFill>
                <a:latin typeface="Roboto Thin"/>
                <a:ea typeface="Roboto Thin"/>
                <a:cs typeface="Roboto Thin"/>
                <a:sym typeface="Roboto Thi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1477125" y="2454128"/>
            <a:ext cx="6189750" cy="194920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Font typeface="Arial"/>
              <a:buNone/>
              <a:defRPr sz="13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500399" marR="0" lvl="1" indent="-142386" algn="ctr" rtl="0">
              <a:lnSpc>
                <a:spcPct val="150000"/>
              </a:lnSpc>
              <a:spcBef>
                <a:spcPts val="0"/>
              </a:spcBef>
              <a:buClr>
                <a:srgbClr val="4E5461"/>
              </a:buClr>
              <a:buSzPct val="103166"/>
              <a:buFont typeface="Arial"/>
              <a:buChar char="•"/>
              <a:defRPr sz="1238" b="0" i="0" u="none" strike="noStrike" cap="none">
                <a:solidFill>
                  <a:srgbClr val="4E546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98400" marR="0" lvl="2" indent="-124487" algn="ctr" rtl="0">
              <a:lnSpc>
                <a:spcPct val="150000"/>
              </a:lnSpc>
              <a:spcBef>
                <a:spcPts val="0"/>
              </a:spcBef>
              <a:buClr>
                <a:srgbClr val="4E5461"/>
              </a:buClr>
              <a:buSzPct val="103166"/>
              <a:buFont typeface="Arial"/>
              <a:buChar char="•"/>
              <a:defRPr sz="1238" b="0" i="0" u="none" strike="noStrike" cap="none">
                <a:solidFill>
                  <a:srgbClr val="4E546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896400" marR="0" lvl="3" indent="-131987" algn="ctr" rtl="0">
              <a:lnSpc>
                <a:spcPct val="150000"/>
              </a:lnSpc>
              <a:spcBef>
                <a:spcPts val="0"/>
              </a:spcBef>
              <a:buClr>
                <a:srgbClr val="4E5461"/>
              </a:buClr>
              <a:buSzPct val="103166"/>
              <a:buFont typeface="Arial"/>
              <a:buChar char="•"/>
              <a:defRPr sz="1238" b="0" i="0" u="none" strike="noStrike" cap="none">
                <a:solidFill>
                  <a:srgbClr val="4E546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896400" marR="0" lvl="4" indent="-131987" algn="ctr" rtl="0">
              <a:lnSpc>
                <a:spcPct val="150000"/>
              </a:lnSpc>
              <a:spcBef>
                <a:spcPts val="0"/>
              </a:spcBef>
              <a:buClr>
                <a:srgbClr val="4E5461"/>
              </a:buClr>
              <a:buSzPct val="103166"/>
              <a:buFont typeface="Arial"/>
              <a:buChar char="•"/>
              <a:defRPr sz="1238" b="0" i="0" u="none" strike="noStrike" cap="none">
                <a:solidFill>
                  <a:srgbClr val="4E546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896400" marR="0" lvl="5" indent="-137575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896400" marR="0" lvl="6" indent="-137575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896400" marR="0" lvl="7" indent="-137575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896400" marR="0" lvl="8" indent="-137575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asic center ora -&gt; dp red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1477125" y="566222"/>
            <a:ext cx="6189750" cy="1634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rgbClr val="E4792D"/>
              </a:buClr>
              <a:buFont typeface="Roboto Thin"/>
              <a:buNone/>
              <a:defRPr sz="3600" b="0" i="0" u="none" strike="noStrike" cap="none">
                <a:solidFill>
                  <a:srgbClr val="E4792D"/>
                </a:solidFill>
                <a:latin typeface="Roboto Thin"/>
                <a:ea typeface="Roboto Thin"/>
                <a:cs typeface="Roboto Thin"/>
                <a:sym typeface="Roboto Thi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1477125" y="2454128"/>
            <a:ext cx="6189750" cy="194920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Font typeface="Arial"/>
              <a:buNone/>
              <a:defRPr sz="13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500399" marR="0" lvl="1" indent="-142386" algn="ctr" rtl="0">
              <a:lnSpc>
                <a:spcPct val="150000"/>
              </a:lnSpc>
              <a:spcBef>
                <a:spcPts val="0"/>
              </a:spcBef>
              <a:buClr>
                <a:srgbClr val="4E5461"/>
              </a:buClr>
              <a:buSzPct val="103166"/>
              <a:buFont typeface="Arial"/>
              <a:buChar char="•"/>
              <a:defRPr sz="1238" b="0" i="0" u="none" strike="noStrike" cap="none">
                <a:solidFill>
                  <a:srgbClr val="4E546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98400" marR="0" lvl="2" indent="-124487" algn="ctr" rtl="0">
              <a:lnSpc>
                <a:spcPct val="150000"/>
              </a:lnSpc>
              <a:spcBef>
                <a:spcPts val="0"/>
              </a:spcBef>
              <a:buClr>
                <a:srgbClr val="4E5461"/>
              </a:buClr>
              <a:buSzPct val="103166"/>
              <a:buFont typeface="Arial"/>
              <a:buChar char="•"/>
              <a:defRPr sz="1238" b="0" i="0" u="none" strike="noStrike" cap="none">
                <a:solidFill>
                  <a:srgbClr val="4E546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896400" marR="0" lvl="3" indent="-131987" algn="ctr" rtl="0">
              <a:lnSpc>
                <a:spcPct val="150000"/>
              </a:lnSpc>
              <a:spcBef>
                <a:spcPts val="0"/>
              </a:spcBef>
              <a:buClr>
                <a:srgbClr val="4E5461"/>
              </a:buClr>
              <a:buSzPct val="103166"/>
              <a:buFont typeface="Arial"/>
              <a:buChar char="•"/>
              <a:defRPr sz="1238" b="0" i="0" u="none" strike="noStrike" cap="none">
                <a:solidFill>
                  <a:srgbClr val="4E546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896400" marR="0" lvl="4" indent="-131987" algn="ctr" rtl="0">
              <a:lnSpc>
                <a:spcPct val="150000"/>
              </a:lnSpc>
              <a:spcBef>
                <a:spcPts val="0"/>
              </a:spcBef>
              <a:buClr>
                <a:srgbClr val="4E5461"/>
              </a:buClr>
              <a:buSzPct val="103166"/>
              <a:buFont typeface="Arial"/>
              <a:buChar char="•"/>
              <a:defRPr sz="1238" b="0" i="0" u="none" strike="noStrike" cap="none">
                <a:solidFill>
                  <a:srgbClr val="4E546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896400" marR="0" lvl="5" indent="-137575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896400" marR="0" lvl="6" indent="-137575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896400" marR="0" lvl="7" indent="-137575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896400" marR="0" lvl="8" indent="-137575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/2 picture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/>
          </p:cNvSpPr>
          <p:nvPr>
            <p:ph type="pic" idx="2"/>
          </p:nvPr>
        </p:nvSpPr>
        <p:spPr>
          <a:xfrm>
            <a:off x="0" y="0"/>
            <a:ext cx="4570592" cy="5143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Font typeface="Arial"/>
              <a:buNone/>
              <a:defRPr sz="13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500399" marR="0" lvl="1" indent="-141624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6153"/>
              <a:buFont typeface="Arial"/>
              <a:buChar char="•"/>
              <a:defRPr sz="12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698400" marR="0" lvl="2" indent="-130075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896400" marR="0" lvl="3" indent="-137575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896400" marR="0" lvl="4" indent="-137575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896400" marR="0" lvl="5" indent="-137575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896400" marR="0" lvl="6" indent="-137575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896400" marR="0" lvl="7" indent="-137575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896400" marR="0" lvl="8" indent="-137575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5028314" y="514312"/>
            <a:ext cx="3567478" cy="168635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Roboto Thin"/>
              <a:buNone/>
              <a:defRPr sz="3000" b="0" i="0" u="none" strike="noStrike" cap="none">
                <a:solidFill>
                  <a:schemeClr val="lt1"/>
                </a:solidFill>
                <a:latin typeface="Roboto Thin"/>
                <a:ea typeface="Roboto Thin"/>
                <a:cs typeface="Roboto Thin"/>
                <a:sym typeface="Roboto Thi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5028314" y="2454128"/>
            <a:ext cx="3567477" cy="194920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Font typeface="Arial"/>
              <a:buNone/>
              <a:defRPr sz="13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500399" marR="0" lvl="1" indent="-142386" algn="ctr" rtl="0">
              <a:lnSpc>
                <a:spcPct val="150000"/>
              </a:lnSpc>
              <a:spcBef>
                <a:spcPts val="0"/>
              </a:spcBef>
              <a:buClr>
                <a:srgbClr val="4E5461"/>
              </a:buClr>
              <a:buSzPct val="103166"/>
              <a:buFont typeface="Arial"/>
              <a:buChar char="•"/>
              <a:defRPr sz="1238" b="0" i="0" u="none" strike="noStrike" cap="none">
                <a:solidFill>
                  <a:srgbClr val="4E546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98400" marR="0" lvl="2" indent="-124487" algn="ctr" rtl="0">
              <a:lnSpc>
                <a:spcPct val="150000"/>
              </a:lnSpc>
              <a:spcBef>
                <a:spcPts val="0"/>
              </a:spcBef>
              <a:buClr>
                <a:srgbClr val="4E5461"/>
              </a:buClr>
              <a:buSzPct val="103166"/>
              <a:buFont typeface="Arial"/>
              <a:buChar char="•"/>
              <a:defRPr sz="1238" b="0" i="0" u="none" strike="noStrike" cap="none">
                <a:solidFill>
                  <a:srgbClr val="4E546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896400" marR="0" lvl="3" indent="-131987" algn="ctr" rtl="0">
              <a:lnSpc>
                <a:spcPct val="150000"/>
              </a:lnSpc>
              <a:spcBef>
                <a:spcPts val="0"/>
              </a:spcBef>
              <a:buClr>
                <a:srgbClr val="4E5461"/>
              </a:buClr>
              <a:buSzPct val="103166"/>
              <a:buFont typeface="Arial"/>
              <a:buChar char="•"/>
              <a:defRPr sz="1238" b="0" i="0" u="none" strike="noStrike" cap="none">
                <a:solidFill>
                  <a:srgbClr val="4E546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896400" marR="0" lvl="4" indent="-131987" algn="ctr" rtl="0">
              <a:lnSpc>
                <a:spcPct val="150000"/>
              </a:lnSpc>
              <a:spcBef>
                <a:spcPts val="0"/>
              </a:spcBef>
              <a:buClr>
                <a:srgbClr val="4E5461"/>
              </a:buClr>
              <a:buSzPct val="103166"/>
              <a:buFont typeface="Arial"/>
              <a:buChar char="•"/>
              <a:defRPr sz="1238" b="0" i="0" u="none" strike="noStrike" cap="none">
                <a:solidFill>
                  <a:srgbClr val="4E546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896400" marR="0" lvl="5" indent="-137575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896400" marR="0" lvl="6" indent="-137575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896400" marR="0" lvl="7" indent="-137575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896400" marR="0" lvl="8" indent="-137575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pic>
        <p:nvPicPr>
          <p:cNvPr id="57" name="Shape 5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459628" y="4532269"/>
            <a:ext cx="704850" cy="3964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/2 picture center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/>
          </p:cNvSpPr>
          <p:nvPr>
            <p:ph type="pic" idx="2"/>
          </p:nvPr>
        </p:nvSpPr>
        <p:spPr>
          <a:xfrm>
            <a:off x="-931" y="2571750"/>
            <a:ext cx="9144932" cy="25717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Font typeface="Arial"/>
              <a:buNone/>
              <a:defRPr sz="13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500399" marR="0" lvl="1" indent="-141624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6153"/>
              <a:buFont typeface="Arial"/>
              <a:buChar char="•"/>
              <a:defRPr sz="12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698400" marR="0" lvl="2" indent="-130075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896400" marR="0" lvl="3" indent="-137575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896400" marR="0" lvl="4" indent="-137575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896400" marR="0" lvl="5" indent="-137575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896400" marR="0" lvl="6" indent="-137575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896400" marR="0" lvl="7" indent="-137575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896400" marR="0" lvl="8" indent="-137575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995158" y="469560"/>
            <a:ext cx="7145426" cy="76420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Roboto Thin"/>
              <a:buNone/>
              <a:defRPr sz="3600" b="0" i="0" u="none" strike="noStrike" cap="none">
                <a:solidFill>
                  <a:schemeClr val="lt1"/>
                </a:solidFill>
                <a:latin typeface="Roboto Thin"/>
                <a:ea typeface="Roboto Thin"/>
                <a:cs typeface="Roboto Thin"/>
                <a:sym typeface="Roboto Thi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995158" y="1339700"/>
            <a:ext cx="7145426" cy="119217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Font typeface="Arial"/>
              <a:buNone/>
              <a:defRPr sz="13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500399" marR="0" lvl="1" indent="-142386" algn="ctr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103166"/>
              <a:buFont typeface="Arial"/>
              <a:buChar char="•"/>
              <a:defRPr sz="123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98400" marR="0" lvl="2" indent="-124487" algn="ctr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103166"/>
              <a:buFont typeface="Arial"/>
              <a:buChar char="•"/>
              <a:defRPr sz="123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896400" marR="0" lvl="3" indent="-131987" algn="ctr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103166"/>
              <a:buFont typeface="Arial"/>
              <a:buChar char="•"/>
              <a:defRPr sz="123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896400" marR="0" lvl="4" indent="-131987" algn="ctr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103166"/>
              <a:buFont typeface="Arial"/>
              <a:buChar char="•"/>
              <a:defRPr sz="123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896400" marR="0" lvl="5" indent="-137575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896400" marR="0" lvl="6" indent="-137575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896400" marR="0" lvl="7" indent="-137575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896400" marR="0" lvl="8" indent="-137575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/3 picture center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/>
          </p:cNvSpPr>
          <p:nvPr>
            <p:ph type="pic" idx="2"/>
          </p:nvPr>
        </p:nvSpPr>
        <p:spPr>
          <a:xfrm>
            <a:off x="0" y="1713961"/>
            <a:ext cx="9144000" cy="171557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Font typeface="Arial"/>
              <a:buNone/>
              <a:defRPr sz="13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500399" marR="0" lvl="1" indent="-141624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6153"/>
              <a:buFont typeface="Arial"/>
              <a:buChar char="•"/>
              <a:defRPr sz="12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698400" marR="0" lvl="2" indent="-130075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896400" marR="0" lvl="3" indent="-137575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896400" marR="0" lvl="4" indent="-137575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896400" marR="0" lvl="5" indent="-137575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896400" marR="0" lvl="6" indent="-137575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896400" marR="0" lvl="7" indent="-137575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896400" marR="0" lvl="8" indent="-137575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1236073" y="549304"/>
            <a:ext cx="6671854" cy="76420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Roboto Thin"/>
              <a:buNone/>
              <a:defRPr sz="3600" b="0" i="0" u="none" strike="noStrike" cap="none">
                <a:solidFill>
                  <a:schemeClr val="lt1"/>
                </a:solidFill>
                <a:latin typeface="Roboto Thin"/>
                <a:ea typeface="Roboto Thin"/>
                <a:cs typeface="Roboto Thin"/>
                <a:sym typeface="Roboto Thi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1236073" y="3679194"/>
            <a:ext cx="6671854" cy="73564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Font typeface="Arial"/>
              <a:buNone/>
              <a:defRPr sz="13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500399" marR="0" lvl="1" indent="-142386" algn="ctr" rtl="0">
              <a:lnSpc>
                <a:spcPct val="150000"/>
              </a:lnSpc>
              <a:spcBef>
                <a:spcPts val="0"/>
              </a:spcBef>
              <a:buClr>
                <a:srgbClr val="4E5461"/>
              </a:buClr>
              <a:buSzPct val="103166"/>
              <a:buFont typeface="Arial"/>
              <a:buChar char="•"/>
              <a:defRPr sz="1238" b="0" i="0" u="none" strike="noStrike" cap="none">
                <a:solidFill>
                  <a:srgbClr val="4E546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98400" marR="0" lvl="2" indent="-124487" algn="ctr" rtl="0">
              <a:lnSpc>
                <a:spcPct val="150000"/>
              </a:lnSpc>
              <a:spcBef>
                <a:spcPts val="0"/>
              </a:spcBef>
              <a:buClr>
                <a:srgbClr val="4E5461"/>
              </a:buClr>
              <a:buSzPct val="103166"/>
              <a:buFont typeface="Arial"/>
              <a:buChar char="•"/>
              <a:defRPr sz="1238" b="0" i="0" u="none" strike="noStrike" cap="none">
                <a:solidFill>
                  <a:srgbClr val="4E546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896400" marR="0" lvl="3" indent="-131987" algn="ctr" rtl="0">
              <a:lnSpc>
                <a:spcPct val="150000"/>
              </a:lnSpc>
              <a:spcBef>
                <a:spcPts val="0"/>
              </a:spcBef>
              <a:buClr>
                <a:srgbClr val="4E5461"/>
              </a:buClr>
              <a:buSzPct val="103166"/>
              <a:buFont typeface="Arial"/>
              <a:buChar char="•"/>
              <a:defRPr sz="1238" b="0" i="0" u="none" strike="noStrike" cap="none">
                <a:solidFill>
                  <a:srgbClr val="4E546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896400" marR="0" lvl="4" indent="-131987" algn="ctr" rtl="0">
              <a:lnSpc>
                <a:spcPct val="150000"/>
              </a:lnSpc>
              <a:spcBef>
                <a:spcPts val="0"/>
              </a:spcBef>
              <a:buClr>
                <a:srgbClr val="4E5461"/>
              </a:buClr>
              <a:buSzPct val="103166"/>
              <a:buFont typeface="Arial"/>
              <a:buChar char="•"/>
              <a:defRPr sz="1238" b="0" i="0" u="none" strike="noStrike" cap="none">
                <a:solidFill>
                  <a:srgbClr val="4E546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896400" marR="0" lvl="5" indent="-137575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896400" marR="0" lvl="6" indent="-137575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896400" marR="0" lvl="7" indent="-137575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896400" marR="0" lvl="8" indent="-137575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 columns horiz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Shape 67"/>
          <p:cNvCxnSpPr/>
          <p:nvPr/>
        </p:nvCxnSpPr>
        <p:spPr>
          <a:xfrm rot="10800000">
            <a:off x="3224783" y="2412130"/>
            <a:ext cx="0" cy="352103"/>
          </a:xfrm>
          <a:prstGeom prst="straightConnector1">
            <a:avLst/>
          </a:prstGeom>
          <a:noFill/>
          <a:ln w="25400" cap="flat" cmpd="sng">
            <a:solidFill>
              <a:schemeClr val="dk2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68" name="Shape 68"/>
          <p:cNvCxnSpPr/>
          <p:nvPr/>
        </p:nvCxnSpPr>
        <p:spPr>
          <a:xfrm rot="10800000">
            <a:off x="5912101" y="2412130"/>
            <a:ext cx="0" cy="352103"/>
          </a:xfrm>
          <a:prstGeom prst="straightConnector1">
            <a:avLst/>
          </a:prstGeom>
          <a:noFill/>
          <a:ln w="25400" cap="flat" cmpd="sng">
            <a:solidFill>
              <a:schemeClr val="dk2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659625" y="2938430"/>
            <a:ext cx="2143577" cy="35806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Font typeface="Arial"/>
              <a:buNone/>
              <a:defRPr sz="11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500399" marR="0" lvl="1" indent="-141624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6153"/>
              <a:buFont typeface="Arial"/>
              <a:buChar char="•"/>
              <a:defRPr sz="12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698400" marR="0" lvl="2" indent="-130075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896400" marR="0" lvl="3" indent="-137575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896400" marR="0" lvl="4" indent="-137575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896400" marR="0" lvl="5" indent="-137575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896400" marR="0" lvl="6" indent="-137575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896400" marR="0" lvl="7" indent="-137575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896400" marR="0" lvl="8" indent="-137575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2"/>
          </p:nvPr>
        </p:nvSpPr>
        <p:spPr>
          <a:xfrm>
            <a:off x="6340796" y="2938430"/>
            <a:ext cx="2143577" cy="35806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Font typeface="Arial"/>
              <a:buNone/>
              <a:defRPr sz="11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500399" marR="0" lvl="1" indent="-141624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6153"/>
              <a:buFont typeface="Arial"/>
              <a:buChar char="•"/>
              <a:defRPr sz="12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698400" marR="0" lvl="2" indent="-130075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896400" marR="0" lvl="3" indent="-137575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896400" marR="0" lvl="4" indent="-137575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896400" marR="0" lvl="5" indent="-137575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896400" marR="0" lvl="6" indent="-137575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896400" marR="0" lvl="7" indent="-137575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896400" marR="0" lvl="8" indent="-137575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body" idx="3"/>
          </p:nvPr>
        </p:nvSpPr>
        <p:spPr>
          <a:xfrm>
            <a:off x="3500210" y="2938430"/>
            <a:ext cx="2143577" cy="35806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Font typeface="Arial"/>
              <a:buNone/>
              <a:defRPr sz="11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500399" marR="0" lvl="1" indent="-141624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6153"/>
              <a:buFont typeface="Arial"/>
              <a:buChar char="•"/>
              <a:defRPr sz="12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698400" marR="0" lvl="2" indent="-130075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896400" marR="0" lvl="3" indent="-137575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896400" marR="0" lvl="4" indent="-137575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896400" marR="0" lvl="5" indent="-137575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896400" marR="0" lvl="6" indent="-137575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896400" marR="0" lvl="7" indent="-137575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896400" marR="0" lvl="8" indent="-137575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body" idx="4"/>
          </p:nvPr>
        </p:nvSpPr>
        <p:spPr>
          <a:xfrm>
            <a:off x="659625" y="3392126"/>
            <a:ext cx="2143577" cy="102747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500399" marR="0" lvl="1" indent="-159087" algn="ctr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7500"/>
              <a:buFont typeface="Arial"/>
              <a:buChar char="•"/>
              <a:defRPr sz="975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98400" marR="0" lvl="2" indent="-141187" algn="ctr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7500"/>
              <a:buFont typeface="Arial"/>
              <a:buChar char="•"/>
              <a:defRPr sz="975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896400" marR="0" lvl="3" indent="-148687" algn="ctr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7500"/>
              <a:buFont typeface="Arial"/>
              <a:buChar char="•"/>
              <a:defRPr sz="975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896400" marR="0" lvl="4" indent="-148687" algn="ctr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7500"/>
              <a:buFont typeface="Arial"/>
              <a:buChar char="•"/>
              <a:defRPr sz="975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896400" marR="0" lvl="5" indent="-137575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896400" marR="0" lvl="6" indent="-137575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896400" marR="0" lvl="7" indent="-137575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896400" marR="0" lvl="8" indent="-137575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5"/>
          </p:nvPr>
        </p:nvSpPr>
        <p:spPr>
          <a:xfrm>
            <a:off x="3500210" y="3392126"/>
            <a:ext cx="2143577" cy="102747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500399" marR="0" lvl="1" indent="-159087" algn="ctr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7500"/>
              <a:buFont typeface="Arial"/>
              <a:buChar char="•"/>
              <a:defRPr sz="975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98400" marR="0" lvl="2" indent="-141187" algn="ctr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7500"/>
              <a:buFont typeface="Arial"/>
              <a:buChar char="•"/>
              <a:defRPr sz="975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896400" marR="0" lvl="3" indent="-148687" algn="ctr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7500"/>
              <a:buFont typeface="Arial"/>
              <a:buChar char="•"/>
              <a:defRPr sz="975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896400" marR="0" lvl="4" indent="-148687" algn="ctr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7500"/>
              <a:buFont typeface="Arial"/>
              <a:buChar char="•"/>
              <a:defRPr sz="975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896400" marR="0" lvl="5" indent="-137575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896400" marR="0" lvl="6" indent="-137575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896400" marR="0" lvl="7" indent="-137575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896400" marR="0" lvl="8" indent="-137575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6"/>
          </p:nvPr>
        </p:nvSpPr>
        <p:spPr>
          <a:xfrm>
            <a:off x="6340798" y="3392126"/>
            <a:ext cx="2143577" cy="102747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500399" marR="0" lvl="1" indent="-159087" algn="ctr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7500"/>
              <a:buFont typeface="Arial"/>
              <a:buChar char="•"/>
              <a:defRPr sz="975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98400" marR="0" lvl="2" indent="-141187" algn="ctr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7500"/>
              <a:buFont typeface="Arial"/>
              <a:buChar char="•"/>
              <a:defRPr sz="975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896400" marR="0" lvl="3" indent="-148687" algn="ctr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7500"/>
              <a:buFont typeface="Arial"/>
              <a:buChar char="•"/>
              <a:defRPr sz="975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896400" marR="0" lvl="4" indent="-148687" algn="ctr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7500"/>
              <a:buFont typeface="Arial"/>
              <a:buChar char="•"/>
              <a:defRPr sz="975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896400" marR="0" lvl="5" indent="-137575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896400" marR="0" lvl="6" indent="-137575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896400" marR="0" lvl="7" indent="-137575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896400" marR="0" lvl="8" indent="-137575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7"/>
          </p:nvPr>
        </p:nvSpPr>
        <p:spPr>
          <a:xfrm>
            <a:off x="1510254" y="1329201"/>
            <a:ext cx="6123491" cy="6191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Font typeface="Arial"/>
              <a:buNone/>
              <a:defRPr sz="13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500399" marR="0" lvl="1" indent="-142386" algn="ctr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103166"/>
              <a:buFont typeface="Arial"/>
              <a:buChar char="•"/>
              <a:defRPr sz="123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98400" marR="0" lvl="2" indent="-124487" algn="ctr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103166"/>
              <a:buFont typeface="Arial"/>
              <a:buChar char="•"/>
              <a:defRPr sz="123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896400" marR="0" lvl="3" indent="-131987" algn="ctr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103166"/>
              <a:buFont typeface="Arial"/>
              <a:buChar char="•"/>
              <a:defRPr sz="123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896400" marR="0" lvl="4" indent="-131987" algn="ctr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103166"/>
              <a:buFont typeface="Arial"/>
              <a:buChar char="•"/>
              <a:defRPr sz="123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896400" marR="0" lvl="5" indent="-137575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896400" marR="0" lvl="6" indent="-137575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896400" marR="0" lvl="7" indent="-137575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896400" marR="0" lvl="8" indent="-137575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1510254" y="564993"/>
            <a:ext cx="6123491" cy="76420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Roboto Thin"/>
              <a:buNone/>
              <a:defRPr sz="3000" b="0" i="0" u="none" strike="noStrike" cap="none">
                <a:solidFill>
                  <a:schemeClr val="lt1"/>
                </a:solidFill>
                <a:latin typeface="Roboto Thin"/>
                <a:ea typeface="Roboto Thin"/>
                <a:cs typeface="Roboto Thin"/>
                <a:sym typeface="Roboto Thi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Key headline teal -&gt; purp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659625" y="1615687"/>
            <a:ext cx="7824751" cy="19121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rgbClr val="009688"/>
              </a:buClr>
              <a:buFont typeface="Roboto Thin"/>
              <a:buNone/>
              <a:defRPr sz="3600" b="0" i="0" u="none" strike="noStrike" cap="none">
                <a:solidFill>
                  <a:srgbClr val="009688"/>
                </a:solidFill>
                <a:latin typeface="Roboto Thin"/>
                <a:ea typeface="Roboto Thin"/>
                <a:cs typeface="Roboto Thin"/>
                <a:sym typeface="Roboto Thi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 columns ver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5286916" y="659625"/>
            <a:ext cx="3308877" cy="35806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Font typeface="Arial"/>
              <a:buNone/>
              <a:defRPr sz="11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500399" marR="0" lvl="1" indent="-141624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6153"/>
              <a:buFont typeface="Arial"/>
              <a:buChar char="•"/>
              <a:defRPr sz="12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698400" marR="0" lvl="2" indent="-130075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896400" marR="0" lvl="3" indent="-137575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896400" marR="0" lvl="4" indent="-137575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896400" marR="0" lvl="5" indent="-137575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896400" marR="0" lvl="6" indent="-137575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896400" marR="0" lvl="7" indent="-137575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896400" marR="0" lvl="8" indent="-137575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2"/>
          </p:nvPr>
        </p:nvSpPr>
        <p:spPr>
          <a:xfrm>
            <a:off x="5286916" y="974829"/>
            <a:ext cx="3308877" cy="621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71450" marR="0" lvl="0" indent="-114300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  <a:defRPr sz="9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345600" marR="0" lvl="1" indent="-123350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  <a:defRPr sz="9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518400" marR="0" lvl="2" indent="-118349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  <a:defRPr sz="9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518400" marR="0" lvl="3" indent="-118349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  <a:defRPr sz="9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518400" marR="0" lvl="4" indent="-118349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  <a:defRPr sz="9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896400" marR="0" lvl="5" indent="-137575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896400" marR="0" lvl="6" indent="-137575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896400" marR="0" lvl="7" indent="-137575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896400" marR="0" lvl="8" indent="-137575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3"/>
          </p:nvPr>
        </p:nvSpPr>
        <p:spPr>
          <a:xfrm>
            <a:off x="5286916" y="2108083"/>
            <a:ext cx="3308877" cy="35807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Font typeface="Arial"/>
              <a:buNone/>
              <a:defRPr sz="11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500399" marR="0" lvl="1" indent="-141624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6153"/>
              <a:buFont typeface="Arial"/>
              <a:buChar char="•"/>
              <a:defRPr sz="12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698400" marR="0" lvl="2" indent="-130075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896400" marR="0" lvl="3" indent="-137575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896400" marR="0" lvl="4" indent="-137575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896400" marR="0" lvl="5" indent="-137575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896400" marR="0" lvl="6" indent="-137575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896400" marR="0" lvl="7" indent="-137575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896400" marR="0" lvl="8" indent="-137575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body" idx="4"/>
          </p:nvPr>
        </p:nvSpPr>
        <p:spPr>
          <a:xfrm>
            <a:off x="5286916" y="2423285"/>
            <a:ext cx="3308877" cy="621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71450" marR="0" lvl="0" indent="-114300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  <a:defRPr sz="9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345600" marR="0" lvl="1" indent="-123350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  <a:defRPr sz="9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518400" marR="0" lvl="2" indent="-118349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  <a:defRPr sz="9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518400" marR="0" lvl="3" indent="-118349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  <a:defRPr sz="9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518400" marR="0" lvl="4" indent="-118349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  <a:defRPr sz="9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896400" marR="0" lvl="5" indent="-137575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896400" marR="0" lvl="6" indent="-137575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896400" marR="0" lvl="7" indent="-137575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896400" marR="0" lvl="8" indent="-137575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body" idx="5"/>
          </p:nvPr>
        </p:nvSpPr>
        <p:spPr>
          <a:xfrm>
            <a:off x="5286916" y="3556539"/>
            <a:ext cx="3308877" cy="35806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Font typeface="Arial"/>
              <a:buNone/>
              <a:defRPr sz="11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500399" marR="0" lvl="1" indent="-141624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6153"/>
              <a:buFont typeface="Arial"/>
              <a:buChar char="•"/>
              <a:defRPr sz="12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698400" marR="0" lvl="2" indent="-130075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896400" marR="0" lvl="3" indent="-137575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896400" marR="0" lvl="4" indent="-137575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896400" marR="0" lvl="5" indent="-137575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896400" marR="0" lvl="6" indent="-137575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896400" marR="0" lvl="7" indent="-137575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896400" marR="0" lvl="8" indent="-137575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body" idx="6"/>
          </p:nvPr>
        </p:nvSpPr>
        <p:spPr>
          <a:xfrm>
            <a:off x="5286916" y="3871742"/>
            <a:ext cx="3308877" cy="65127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71450" marR="0" lvl="0" indent="-114300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  <a:defRPr sz="9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345600" marR="0" lvl="1" indent="-123350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  <a:defRPr sz="9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518400" marR="0" lvl="2" indent="-118349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  <a:defRPr sz="9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518400" marR="0" lvl="3" indent="-118349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  <a:defRPr sz="9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518400" marR="0" lvl="4" indent="-118349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  <a:defRPr sz="9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896400" marR="0" lvl="5" indent="-137575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896400" marR="0" lvl="6" indent="-137575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896400" marR="0" lvl="7" indent="-137575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896400" marR="0" lvl="8" indent="-137575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body" idx="7"/>
          </p:nvPr>
        </p:nvSpPr>
        <p:spPr>
          <a:xfrm>
            <a:off x="539947" y="2454130"/>
            <a:ext cx="3570299" cy="194920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Font typeface="Arial"/>
              <a:buNone/>
              <a:defRPr sz="13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500399" marR="0" lvl="1" indent="-142386" algn="ctr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103166"/>
              <a:buFont typeface="Arial"/>
              <a:buChar char="•"/>
              <a:defRPr sz="123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98400" marR="0" lvl="2" indent="-124487" algn="ctr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103166"/>
              <a:buFont typeface="Arial"/>
              <a:buChar char="•"/>
              <a:defRPr sz="123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896400" marR="0" lvl="3" indent="-131987" algn="ctr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103166"/>
              <a:buFont typeface="Arial"/>
              <a:buChar char="•"/>
              <a:defRPr sz="123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896400" marR="0" lvl="4" indent="-131987" algn="ctr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103166"/>
              <a:buFont typeface="Arial"/>
              <a:buChar char="•"/>
              <a:defRPr sz="123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896400" marR="0" lvl="5" indent="-137575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896400" marR="0" lvl="6" indent="-137575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896400" marR="0" lvl="7" indent="-137575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896400" marR="0" lvl="8" indent="-137575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539947" y="514312"/>
            <a:ext cx="3570299" cy="168635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Roboto Thin"/>
              <a:buNone/>
              <a:defRPr sz="3000" b="0" i="0" u="none" strike="noStrike" cap="none">
                <a:solidFill>
                  <a:schemeClr val="lt1"/>
                </a:solidFill>
                <a:latin typeface="Roboto Thin"/>
                <a:ea typeface="Roboto Thin"/>
                <a:cs typeface="Roboto Thin"/>
                <a:sym typeface="Roboto Thi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artners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7" name="Shape 87"/>
          <p:cNvCxnSpPr/>
          <p:nvPr/>
        </p:nvCxnSpPr>
        <p:spPr>
          <a:xfrm rot="10800000">
            <a:off x="6502214" y="844294"/>
            <a:ext cx="0" cy="3474773"/>
          </a:xfrm>
          <a:prstGeom prst="straightConnector1">
            <a:avLst/>
          </a:prstGeom>
          <a:noFill/>
          <a:ln w="25400" cap="flat" cmpd="sng">
            <a:solidFill>
              <a:schemeClr val="dk2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88" name="Shape 88"/>
          <p:cNvCxnSpPr/>
          <p:nvPr/>
        </p:nvCxnSpPr>
        <p:spPr>
          <a:xfrm>
            <a:off x="4963258" y="2007314"/>
            <a:ext cx="3087437" cy="0"/>
          </a:xfrm>
          <a:prstGeom prst="straightConnector1">
            <a:avLst/>
          </a:prstGeom>
          <a:noFill/>
          <a:ln w="25400" cap="flat" cmpd="sng">
            <a:solidFill>
              <a:schemeClr val="dk2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89" name="Shape 89"/>
          <p:cNvCxnSpPr/>
          <p:nvPr/>
        </p:nvCxnSpPr>
        <p:spPr>
          <a:xfrm>
            <a:off x="4969410" y="3165572"/>
            <a:ext cx="3087437" cy="0"/>
          </a:xfrm>
          <a:prstGeom prst="straightConnector1">
            <a:avLst/>
          </a:prstGeom>
          <a:noFill/>
          <a:ln w="25400" cap="flat" cmpd="sng">
            <a:solidFill>
              <a:schemeClr val="dk2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90" name="Shape 90"/>
          <p:cNvSpPr>
            <a:spLocks noGrp="1"/>
          </p:cNvSpPr>
          <p:nvPr>
            <p:ph type="pic" idx="2"/>
          </p:nvPr>
        </p:nvSpPr>
        <p:spPr>
          <a:xfrm>
            <a:off x="6859475" y="2099294"/>
            <a:ext cx="953164" cy="95316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500399" marR="0" lvl="1" indent="-141624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6153"/>
              <a:buFont typeface="Arial"/>
              <a:buChar char="•"/>
              <a:defRPr sz="12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698400" marR="0" lvl="2" indent="-130075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896400" marR="0" lvl="3" indent="-137575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896400" marR="0" lvl="4" indent="-137575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896400" marR="0" lvl="5" indent="-137575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896400" marR="0" lvl="6" indent="-137575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896400" marR="0" lvl="7" indent="-137575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896400" marR="0" lvl="8" indent="-137575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91" name="Shape 91"/>
          <p:cNvSpPr>
            <a:spLocks noGrp="1"/>
          </p:cNvSpPr>
          <p:nvPr>
            <p:ph type="pic" idx="3"/>
          </p:nvPr>
        </p:nvSpPr>
        <p:spPr>
          <a:xfrm>
            <a:off x="5191858" y="2095127"/>
            <a:ext cx="953164" cy="95316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500399" marR="0" lvl="1" indent="-141624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6153"/>
              <a:buFont typeface="Arial"/>
              <a:buChar char="•"/>
              <a:defRPr sz="12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698400" marR="0" lvl="2" indent="-130075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896400" marR="0" lvl="3" indent="-137575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896400" marR="0" lvl="4" indent="-137575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896400" marR="0" lvl="5" indent="-137575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896400" marR="0" lvl="6" indent="-137575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896400" marR="0" lvl="7" indent="-137575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896400" marR="0" lvl="8" indent="-137575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92" name="Shape 92"/>
          <p:cNvSpPr>
            <a:spLocks noGrp="1"/>
          </p:cNvSpPr>
          <p:nvPr>
            <p:ph type="pic" idx="4"/>
          </p:nvPr>
        </p:nvSpPr>
        <p:spPr>
          <a:xfrm>
            <a:off x="6859475" y="3295271"/>
            <a:ext cx="953164" cy="95316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500399" marR="0" lvl="1" indent="-141624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6153"/>
              <a:buFont typeface="Arial"/>
              <a:buChar char="•"/>
              <a:defRPr sz="12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698400" marR="0" lvl="2" indent="-130075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896400" marR="0" lvl="3" indent="-137575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896400" marR="0" lvl="4" indent="-137575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896400" marR="0" lvl="5" indent="-137575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896400" marR="0" lvl="6" indent="-137575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896400" marR="0" lvl="7" indent="-137575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896400" marR="0" lvl="8" indent="-137575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93" name="Shape 93"/>
          <p:cNvSpPr>
            <a:spLocks noGrp="1"/>
          </p:cNvSpPr>
          <p:nvPr>
            <p:ph type="pic" idx="5"/>
          </p:nvPr>
        </p:nvSpPr>
        <p:spPr>
          <a:xfrm>
            <a:off x="6859475" y="960824"/>
            <a:ext cx="953164" cy="95316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500399" marR="0" lvl="1" indent="-141624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6153"/>
              <a:buFont typeface="Arial"/>
              <a:buChar char="•"/>
              <a:defRPr sz="12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698400" marR="0" lvl="2" indent="-130075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896400" marR="0" lvl="3" indent="-137575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896400" marR="0" lvl="4" indent="-137575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896400" marR="0" lvl="5" indent="-137575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896400" marR="0" lvl="6" indent="-137575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896400" marR="0" lvl="7" indent="-137575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896400" marR="0" lvl="8" indent="-137575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94" name="Shape 94"/>
          <p:cNvSpPr>
            <a:spLocks noGrp="1"/>
          </p:cNvSpPr>
          <p:nvPr>
            <p:ph type="pic" idx="6"/>
          </p:nvPr>
        </p:nvSpPr>
        <p:spPr>
          <a:xfrm>
            <a:off x="5191858" y="3310453"/>
            <a:ext cx="953164" cy="95316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500399" marR="0" lvl="1" indent="-141624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6153"/>
              <a:buFont typeface="Arial"/>
              <a:buChar char="•"/>
              <a:defRPr sz="12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698400" marR="0" lvl="2" indent="-130075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896400" marR="0" lvl="3" indent="-137575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896400" marR="0" lvl="4" indent="-137575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896400" marR="0" lvl="5" indent="-137575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896400" marR="0" lvl="6" indent="-137575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896400" marR="0" lvl="7" indent="-137575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896400" marR="0" lvl="8" indent="-137575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95" name="Shape 95"/>
          <p:cNvSpPr>
            <a:spLocks noGrp="1"/>
          </p:cNvSpPr>
          <p:nvPr>
            <p:ph type="pic" idx="7"/>
          </p:nvPr>
        </p:nvSpPr>
        <p:spPr>
          <a:xfrm>
            <a:off x="5191858" y="962758"/>
            <a:ext cx="953164" cy="95316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500399" marR="0" lvl="1" indent="-141624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6153"/>
              <a:buFont typeface="Arial"/>
              <a:buChar char="•"/>
              <a:defRPr sz="12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698400" marR="0" lvl="2" indent="-130075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896400" marR="0" lvl="3" indent="-137575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896400" marR="0" lvl="4" indent="-137575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896400" marR="0" lvl="5" indent="-137575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896400" marR="0" lvl="6" indent="-137575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896400" marR="0" lvl="7" indent="-137575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896400" marR="0" lvl="8" indent="-137575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539947" y="2454130"/>
            <a:ext cx="3570299" cy="194920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Font typeface="Arial"/>
              <a:buNone/>
              <a:defRPr sz="13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500399" marR="0" lvl="1" indent="-142386" algn="ctr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103166"/>
              <a:buFont typeface="Arial"/>
              <a:buChar char="•"/>
              <a:defRPr sz="123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98400" marR="0" lvl="2" indent="-124487" algn="ctr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103166"/>
              <a:buFont typeface="Arial"/>
              <a:buChar char="•"/>
              <a:defRPr sz="123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896400" marR="0" lvl="3" indent="-131987" algn="ctr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103166"/>
              <a:buFont typeface="Arial"/>
              <a:buChar char="•"/>
              <a:defRPr sz="123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896400" marR="0" lvl="4" indent="-131987" algn="ctr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103166"/>
              <a:buFont typeface="Arial"/>
              <a:buChar char="•"/>
              <a:defRPr sz="123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896400" marR="0" lvl="5" indent="-137575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896400" marR="0" lvl="6" indent="-137575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896400" marR="0" lvl="7" indent="-137575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896400" marR="0" lvl="8" indent="-137575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539947" y="514312"/>
            <a:ext cx="3570299" cy="168635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Roboto Thin"/>
              <a:buNone/>
              <a:defRPr sz="3000" b="0" i="0" u="none" strike="noStrike" cap="none">
                <a:solidFill>
                  <a:schemeClr val="lt1"/>
                </a:solidFill>
                <a:latin typeface="Roboto Thin"/>
                <a:ea typeface="Roboto Thin"/>
                <a:cs typeface="Roboto Thin"/>
                <a:sym typeface="Roboto Thi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mpty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72000" tIns="72000" rIns="72000" bIns="72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350" b="0" i="0" u="none" strike="noStrike" cap="none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mpty with logo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Key headline purp -&gt; mag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xfrm>
            <a:off x="659625" y="1615688"/>
            <a:ext cx="7824751" cy="19121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accent5"/>
              </a:buClr>
              <a:buFont typeface="Roboto Thin"/>
              <a:buNone/>
              <a:defRPr sz="3600" b="0" i="0" u="none" strike="noStrike" cap="none">
                <a:solidFill>
                  <a:schemeClr val="accent5"/>
                </a:solidFill>
                <a:latin typeface="Roboto Thin"/>
                <a:ea typeface="Roboto Thin"/>
                <a:cs typeface="Roboto Thin"/>
                <a:sym typeface="Roboto Thi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Key headline teal -&gt; purp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659625" y="1615687"/>
            <a:ext cx="7824751" cy="19121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rgbClr val="009688"/>
              </a:buClr>
              <a:buFont typeface="Roboto Thin"/>
              <a:buNone/>
              <a:defRPr sz="3600" b="0" i="0" u="none" strike="noStrike" cap="none">
                <a:solidFill>
                  <a:srgbClr val="009688"/>
                </a:solidFill>
                <a:latin typeface="Roboto Thin"/>
                <a:ea typeface="Roboto Thin"/>
                <a:cs typeface="Roboto Thin"/>
                <a:sym typeface="Roboto Thi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Key headline ora -&gt; dp red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659625" y="1615687"/>
            <a:ext cx="7824751" cy="19121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rgbClr val="E4792D"/>
              </a:buClr>
              <a:buFont typeface="Roboto Thin"/>
              <a:buNone/>
              <a:defRPr sz="3600" b="0" i="0" u="none" strike="noStrike" cap="none">
                <a:solidFill>
                  <a:srgbClr val="E4792D"/>
                </a:solidFill>
                <a:latin typeface="Roboto Thin"/>
                <a:ea typeface="Roboto Thin"/>
                <a:cs typeface="Roboto Thin"/>
                <a:sym typeface="Roboto Thi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 list purp -&gt; mag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507599" y="514350"/>
            <a:ext cx="8121600" cy="80912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E91E63"/>
              </a:buClr>
              <a:buFont typeface="Roboto Thin"/>
              <a:buNone/>
              <a:defRPr sz="3600" b="0" i="0" u="none" strike="noStrike" cap="none">
                <a:solidFill>
                  <a:srgbClr val="E91E63"/>
                </a:solidFill>
                <a:latin typeface="Roboto Thin"/>
                <a:ea typeface="Roboto Thin"/>
                <a:cs typeface="Roboto Thin"/>
                <a:sym typeface="Roboto Thi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539949" y="1380116"/>
            <a:ext cx="8056800" cy="303948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5750" marR="0" lvl="0" indent="-200025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500399" marR="0" lvl="1" indent="-141624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6153"/>
              <a:buFont typeface="Arial"/>
              <a:buChar char="•"/>
              <a:defRPr sz="12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698400" marR="0" lvl="2" indent="-130075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896400" marR="0" lvl="3" indent="-137575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896400" marR="0" lvl="4" indent="-137575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896400" marR="0" lvl="5" indent="-137575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896400" marR="0" lvl="6" indent="-137575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896400" marR="0" lvl="7" indent="-137575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896400" marR="0" lvl="8" indent="-137575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 list teal -&gt; purp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title"/>
          </p:nvPr>
        </p:nvSpPr>
        <p:spPr>
          <a:xfrm>
            <a:off x="507600" y="514350"/>
            <a:ext cx="8121600" cy="80912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009688"/>
              </a:buClr>
              <a:buFont typeface="Roboto Thin"/>
              <a:buNone/>
              <a:defRPr sz="3600" b="0" i="0" u="none" strike="noStrike" cap="none">
                <a:solidFill>
                  <a:srgbClr val="009688"/>
                </a:solidFill>
                <a:latin typeface="Roboto Thin"/>
                <a:ea typeface="Roboto Thin"/>
                <a:cs typeface="Roboto Thin"/>
                <a:sym typeface="Roboto Thi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539949" y="1380116"/>
            <a:ext cx="8056800" cy="303948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5750" marR="0" lvl="0" indent="-200025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500399" marR="0" lvl="1" indent="-141624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6153"/>
              <a:buFont typeface="Arial"/>
              <a:buChar char="•"/>
              <a:defRPr sz="12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698400" marR="0" lvl="2" indent="-130075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896400" marR="0" lvl="3" indent="-137575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896400" marR="0" lvl="4" indent="-137575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896400" marR="0" lvl="5" indent="-137575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896400" marR="0" lvl="6" indent="-137575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896400" marR="0" lvl="7" indent="-137575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896400" marR="0" lvl="8" indent="-137575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 list ora -&gt; dp red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507600" y="514350"/>
            <a:ext cx="8121600" cy="80912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E4792D"/>
              </a:buClr>
              <a:buFont typeface="Roboto Thin"/>
              <a:buNone/>
              <a:defRPr sz="3600" b="0" i="0" u="none" strike="noStrike" cap="none">
                <a:solidFill>
                  <a:srgbClr val="E4792D"/>
                </a:solidFill>
                <a:latin typeface="Roboto Thin"/>
                <a:ea typeface="Roboto Thin"/>
                <a:cs typeface="Roboto Thin"/>
                <a:sym typeface="Roboto Thi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539949" y="1380116"/>
            <a:ext cx="8056800" cy="303948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5750" marR="0" lvl="0" indent="-200025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500399" marR="0" lvl="1" indent="-141624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6153"/>
              <a:buFont typeface="Arial"/>
              <a:buChar char="•"/>
              <a:defRPr sz="12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698400" marR="0" lvl="2" indent="-130075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896400" marR="0" lvl="3" indent="-137575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896400" marR="0" lvl="4" indent="-137575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896400" marR="0" lvl="5" indent="-137575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896400" marR="0" lvl="6" indent="-137575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896400" marR="0" lvl="7" indent="-137575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896400" marR="0" lvl="8" indent="-137575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 list purp -&gt; mag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507599" y="514350"/>
            <a:ext cx="8121600" cy="80912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E91E63"/>
              </a:buClr>
              <a:buFont typeface="Roboto Thin"/>
              <a:buNone/>
              <a:defRPr sz="3600" b="0" i="0" u="none" strike="noStrike" cap="none">
                <a:solidFill>
                  <a:srgbClr val="E91E63"/>
                </a:solidFill>
                <a:latin typeface="Roboto Thin"/>
                <a:ea typeface="Roboto Thin"/>
                <a:cs typeface="Roboto Thin"/>
                <a:sym typeface="Roboto Thi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539949" y="1380116"/>
            <a:ext cx="8056800" cy="303948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5750" marR="0" lvl="0" indent="-200025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500399" marR="0" lvl="1" indent="-141624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6153"/>
              <a:buFont typeface="Arial"/>
              <a:buChar char="•"/>
              <a:defRPr sz="12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698400" marR="0" lvl="2" indent="-130075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896400" marR="0" lvl="3" indent="-137575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896400" marR="0" lvl="4" indent="-137575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896400" marR="0" lvl="5" indent="-137575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896400" marR="0" lvl="6" indent="-137575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896400" marR="0" lvl="7" indent="-137575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896400" marR="0" lvl="8" indent="-137575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asic purp -&gt; mag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506543" y="385200"/>
            <a:ext cx="8121600" cy="138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E91E63"/>
              </a:buClr>
              <a:buFont typeface="Roboto Thin"/>
              <a:buNone/>
              <a:defRPr sz="3600" b="0" i="0" u="none" strike="noStrike" cap="none">
                <a:solidFill>
                  <a:srgbClr val="E91E63"/>
                </a:solidFill>
                <a:latin typeface="Roboto Thin"/>
                <a:ea typeface="Roboto Thin"/>
                <a:cs typeface="Roboto Thin"/>
                <a:sym typeface="Roboto Thi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539949" y="1854000"/>
            <a:ext cx="8056800" cy="254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5750" marR="0" lvl="0" indent="-200025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500399" marR="0" lvl="1" indent="-141624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6153"/>
              <a:buFont typeface="Arial"/>
              <a:buChar char="•"/>
              <a:defRPr sz="12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698400" marR="0" lvl="2" indent="-130075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896400" marR="0" lvl="3" indent="-137575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896400" marR="0" lvl="4" indent="-137575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896400" marR="0" lvl="5" indent="-137575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896400" marR="0" lvl="6" indent="-137575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896400" marR="0" lvl="7" indent="-137575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896400" marR="0" lvl="8" indent="-137575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asic teal -&gt; purp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539949" y="1854000"/>
            <a:ext cx="8056800" cy="254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5750" marR="0" lvl="0" indent="-200025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500399" marR="0" lvl="1" indent="-141624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6153"/>
              <a:buFont typeface="Arial"/>
              <a:buChar char="•"/>
              <a:defRPr sz="12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698400" marR="0" lvl="2" indent="-130075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896400" marR="0" lvl="3" indent="-137575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896400" marR="0" lvl="4" indent="-137575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896400" marR="0" lvl="5" indent="-137575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896400" marR="0" lvl="6" indent="-137575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896400" marR="0" lvl="7" indent="-137575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896400" marR="0" lvl="8" indent="-137575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xfrm>
            <a:off x="507600" y="385200"/>
            <a:ext cx="8121600" cy="138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009688"/>
              </a:buClr>
              <a:buFont typeface="Roboto Thin"/>
              <a:buNone/>
              <a:defRPr sz="3600" b="0" i="0" u="none" strike="noStrike" cap="none">
                <a:solidFill>
                  <a:srgbClr val="009688"/>
                </a:solidFill>
                <a:latin typeface="Roboto Thin"/>
                <a:ea typeface="Roboto Thin"/>
                <a:cs typeface="Roboto Thin"/>
                <a:sym typeface="Roboto Thi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asic ora -&gt; dp red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>
            <a:off x="507600" y="385200"/>
            <a:ext cx="8121600" cy="138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E4792D"/>
              </a:buClr>
              <a:buFont typeface="Roboto Thin"/>
              <a:buNone/>
              <a:defRPr sz="3600" b="0" i="0" u="none" strike="noStrike" cap="none">
                <a:solidFill>
                  <a:srgbClr val="E4792D"/>
                </a:solidFill>
                <a:latin typeface="Roboto Thin"/>
                <a:ea typeface="Roboto Thin"/>
                <a:cs typeface="Roboto Thin"/>
                <a:sym typeface="Roboto Thi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539949" y="1854000"/>
            <a:ext cx="8056800" cy="254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5750" marR="0" lvl="0" indent="-200025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500399" marR="0" lvl="1" indent="-141624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6153"/>
              <a:buFont typeface="Arial"/>
              <a:buChar char="•"/>
              <a:defRPr sz="12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698400" marR="0" lvl="2" indent="-130075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896400" marR="0" lvl="3" indent="-137575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896400" marR="0" lvl="4" indent="-137575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896400" marR="0" lvl="5" indent="-137575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896400" marR="0" lvl="6" indent="-137575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896400" marR="0" lvl="7" indent="-137575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896400" marR="0" lvl="8" indent="-137575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asic center purp -&gt; mag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1477125" y="566222"/>
            <a:ext cx="6189750" cy="1634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rgbClr val="E91E63"/>
              </a:buClr>
              <a:buFont typeface="Roboto Thin"/>
              <a:buNone/>
              <a:defRPr sz="3600" b="0" i="0" u="none" strike="noStrike" cap="none">
                <a:solidFill>
                  <a:srgbClr val="E91E63"/>
                </a:solidFill>
                <a:latin typeface="Roboto Thin"/>
                <a:ea typeface="Roboto Thin"/>
                <a:cs typeface="Roboto Thin"/>
                <a:sym typeface="Roboto Thi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1477125" y="2454128"/>
            <a:ext cx="6189750" cy="194920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500399" marR="0" lvl="1" indent="-142386" algn="ctr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3166"/>
              <a:buFont typeface="Arial"/>
              <a:buChar char="•"/>
              <a:defRPr sz="1238" b="0" i="0" u="none" strike="noStrike" cap="none">
                <a:solidFill>
                  <a:srgbClr val="4E546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98400" marR="0" lvl="2" indent="-124487" algn="ctr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3166"/>
              <a:buFont typeface="Arial"/>
              <a:buChar char="•"/>
              <a:defRPr sz="1238" b="0" i="0" u="none" strike="noStrike" cap="none">
                <a:solidFill>
                  <a:srgbClr val="4E546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896400" marR="0" lvl="3" indent="-131987" algn="ctr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3166"/>
              <a:buFont typeface="Arial"/>
              <a:buChar char="•"/>
              <a:defRPr sz="1238" b="0" i="0" u="none" strike="noStrike" cap="none">
                <a:solidFill>
                  <a:srgbClr val="4E546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896400" marR="0" lvl="4" indent="-131987" algn="ctr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3166"/>
              <a:buFont typeface="Arial"/>
              <a:buChar char="•"/>
              <a:defRPr sz="1238" b="0" i="0" u="none" strike="noStrike" cap="none">
                <a:solidFill>
                  <a:srgbClr val="4E546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896400" marR="0" lvl="5" indent="-137575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896400" marR="0" lvl="6" indent="-137575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896400" marR="0" lvl="7" indent="-137575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896400" marR="0" lvl="8" indent="-137575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asic center teal -&gt; purp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title"/>
          </p:nvPr>
        </p:nvSpPr>
        <p:spPr>
          <a:xfrm>
            <a:off x="1477125" y="566222"/>
            <a:ext cx="6189750" cy="1634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rgbClr val="009688"/>
              </a:buClr>
              <a:buFont typeface="Roboto Thin"/>
              <a:buNone/>
              <a:defRPr sz="3600" b="0" i="0" u="none" strike="noStrike" cap="none">
                <a:solidFill>
                  <a:srgbClr val="009688"/>
                </a:solidFill>
                <a:latin typeface="Roboto Thin"/>
                <a:ea typeface="Roboto Thin"/>
                <a:cs typeface="Roboto Thin"/>
                <a:sym typeface="Roboto Thi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1477125" y="2454128"/>
            <a:ext cx="6189750" cy="194920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500399" marR="0" lvl="1" indent="-142386" algn="ctr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3166"/>
              <a:buFont typeface="Arial"/>
              <a:buChar char="•"/>
              <a:defRPr sz="1238" b="0" i="0" u="none" strike="noStrike" cap="none">
                <a:solidFill>
                  <a:srgbClr val="4E546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98400" marR="0" lvl="2" indent="-124487" algn="ctr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3166"/>
              <a:buFont typeface="Arial"/>
              <a:buChar char="•"/>
              <a:defRPr sz="1238" b="0" i="0" u="none" strike="noStrike" cap="none">
                <a:solidFill>
                  <a:srgbClr val="4E546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896400" marR="0" lvl="3" indent="-131987" algn="ctr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3166"/>
              <a:buFont typeface="Arial"/>
              <a:buChar char="•"/>
              <a:defRPr sz="1238" b="0" i="0" u="none" strike="noStrike" cap="none">
                <a:solidFill>
                  <a:srgbClr val="4E546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896400" marR="0" lvl="4" indent="-131987" algn="ctr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3166"/>
              <a:buFont typeface="Arial"/>
              <a:buChar char="•"/>
              <a:defRPr sz="1238" b="0" i="0" u="none" strike="noStrike" cap="none">
                <a:solidFill>
                  <a:srgbClr val="4E546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896400" marR="0" lvl="5" indent="-137575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896400" marR="0" lvl="6" indent="-137575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896400" marR="0" lvl="7" indent="-137575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896400" marR="0" lvl="8" indent="-137575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asic center ora -&gt; dp red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title"/>
          </p:nvPr>
        </p:nvSpPr>
        <p:spPr>
          <a:xfrm>
            <a:off x="1477125" y="566222"/>
            <a:ext cx="6189750" cy="1634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rgbClr val="E4792D"/>
              </a:buClr>
              <a:buFont typeface="Roboto Thin"/>
              <a:buNone/>
              <a:defRPr sz="3600" b="0" i="0" u="none" strike="noStrike" cap="none">
                <a:solidFill>
                  <a:srgbClr val="E4792D"/>
                </a:solidFill>
                <a:latin typeface="Roboto Thin"/>
                <a:ea typeface="Roboto Thin"/>
                <a:cs typeface="Roboto Thin"/>
                <a:sym typeface="Roboto Thi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1477125" y="2454128"/>
            <a:ext cx="6189750" cy="194920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500399" marR="0" lvl="1" indent="-142386" algn="ctr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3166"/>
              <a:buFont typeface="Arial"/>
              <a:buChar char="•"/>
              <a:defRPr sz="1238" b="0" i="0" u="none" strike="noStrike" cap="none">
                <a:solidFill>
                  <a:srgbClr val="4E546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98400" marR="0" lvl="2" indent="-124487" algn="ctr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3166"/>
              <a:buFont typeface="Arial"/>
              <a:buChar char="•"/>
              <a:defRPr sz="1238" b="0" i="0" u="none" strike="noStrike" cap="none">
                <a:solidFill>
                  <a:srgbClr val="4E546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896400" marR="0" lvl="3" indent="-131987" algn="ctr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3166"/>
              <a:buFont typeface="Arial"/>
              <a:buChar char="•"/>
              <a:defRPr sz="1238" b="0" i="0" u="none" strike="noStrike" cap="none">
                <a:solidFill>
                  <a:srgbClr val="4E546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896400" marR="0" lvl="4" indent="-131987" algn="ctr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3166"/>
              <a:buFont typeface="Arial"/>
              <a:buChar char="•"/>
              <a:defRPr sz="1238" b="0" i="0" u="none" strike="noStrike" cap="none">
                <a:solidFill>
                  <a:srgbClr val="4E546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896400" marR="0" lvl="5" indent="-137575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896400" marR="0" lvl="6" indent="-137575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896400" marR="0" lvl="7" indent="-137575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896400" marR="0" lvl="8" indent="-137575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/2 picture">
    <p:bg>
      <p:bgPr>
        <a:solidFill>
          <a:srgbClr val="FEFDFD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/>
          </p:cNvSpPr>
          <p:nvPr>
            <p:ph type="pic" idx="2"/>
          </p:nvPr>
        </p:nvSpPr>
        <p:spPr>
          <a:xfrm>
            <a:off x="0" y="0"/>
            <a:ext cx="4570592" cy="5143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5750" marR="0" lvl="0" indent="-200025" algn="ctr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500399" marR="0" lvl="1" indent="-141624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6153"/>
              <a:buFont typeface="Arial"/>
              <a:buChar char="•"/>
              <a:defRPr sz="12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698400" marR="0" lvl="2" indent="-130075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896400" marR="0" lvl="3" indent="-137575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896400" marR="0" lvl="4" indent="-137575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896400" marR="0" lvl="5" indent="-137575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896400" marR="0" lvl="6" indent="-137575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896400" marR="0" lvl="7" indent="-137575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896400" marR="0" lvl="8" indent="-137575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143" name="Shape 143"/>
          <p:cNvSpPr txBox="1">
            <a:spLocks noGrp="1"/>
          </p:cNvSpPr>
          <p:nvPr>
            <p:ph type="title"/>
          </p:nvPr>
        </p:nvSpPr>
        <p:spPr>
          <a:xfrm>
            <a:off x="5028314" y="514312"/>
            <a:ext cx="3567478" cy="168635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Roboto Thin"/>
              <a:buNone/>
              <a:defRPr sz="3000" b="0" i="0" u="none" strike="noStrike" cap="none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5028314" y="2454128"/>
            <a:ext cx="3567477" cy="194920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500399" marR="0" lvl="1" indent="-142386" algn="ctr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3166"/>
              <a:buFont typeface="Arial"/>
              <a:buChar char="•"/>
              <a:defRPr sz="1238" b="0" i="0" u="none" strike="noStrike" cap="none">
                <a:solidFill>
                  <a:srgbClr val="4E546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98400" marR="0" lvl="2" indent="-124487" algn="ctr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3166"/>
              <a:buFont typeface="Arial"/>
              <a:buChar char="•"/>
              <a:defRPr sz="1238" b="0" i="0" u="none" strike="noStrike" cap="none">
                <a:solidFill>
                  <a:srgbClr val="4E546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896400" marR="0" lvl="3" indent="-131987" algn="ctr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3166"/>
              <a:buFont typeface="Arial"/>
              <a:buChar char="•"/>
              <a:defRPr sz="1238" b="0" i="0" u="none" strike="noStrike" cap="none">
                <a:solidFill>
                  <a:srgbClr val="4E546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896400" marR="0" lvl="4" indent="-131987" algn="ctr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3166"/>
              <a:buFont typeface="Arial"/>
              <a:buChar char="•"/>
              <a:defRPr sz="1238" b="0" i="0" u="none" strike="noStrike" cap="none">
                <a:solidFill>
                  <a:srgbClr val="4E546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896400" marR="0" lvl="5" indent="-137575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896400" marR="0" lvl="6" indent="-137575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896400" marR="0" lvl="7" indent="-137575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896400" marR="0" lvl="8" indent="-137575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pic>
        <p:nvPicPr>
          <p:cNvPr id="145" name="Shape 14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458650" y="4531719"/>
            <a:ext cx="706804" cy="3975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/2 picture center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/>
          </p:cNvSpPr>
          <p:nvPr>
            <p:ph type="pic" idx="2"/>
          </p:nvPr>
        </p:nvSpPr>
        <p:spPr>
          <a:xfrm>
            <a:off x="-931" y="2571750"/>
            <a:ext cx="9144932" cy="25717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500399" marR="0" lvl="1" indent="-141624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6153"/>
              <a:buFont typeface="Arial"/>
              <a:buChar char="•"/>
              <a:defRPr sz="12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698400" marR="0" lvl="2" indent="-130075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896400" marR="0" lvl="3" indent="-137575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896400" marR="0" lvl="4" indent="-137575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896400" marR="0" lvl="5" indent="-137575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896400" marR="0" lvl="6" indent="-137575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896400" marR="0" lvl="7" indent="-137575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896400" marR="0" lvl="8" indent="-137575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995158" y="469560"/>
            <a:ext cx="7145426" cy="76420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Roboto Thin"/>
              <a:buNone/>
              <a:defRPr sz="3600" b="0" i="0" u="none" strike="noStrike" cap="none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995158" y="1339700"/>
            <a:ext cx="7145426" cy="119217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500399" marR="0" lvl="1" indent="-142386" algn="ctr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3166"/>
              <a:buFont typeface="Arial"/>
              <a:buChar char="•"/>
              <a:defRPr sz="123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98400" marR="0" lvl="2" indent="-124487" algn="ctr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3166"/>
              <a:buFont typeface="Arial"/>
              <a:buChar char="•"/>
              <a:defRPr sz="123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896400" marR="0" lvl="3" indent="-131987" algn="ctr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3166"/>
              <a:buFont typeface="Arial"/>
              <a:buChar char="•"/>
              <a:defRPr sz="123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896400" marR="0" lvl="4" indent="-131987" algn="ctr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3166"/>
              <a:buFont typeface="Arial"/>
              <a:buChar char="•"/>
              <a:defRPr sz="123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896400" marR="0" lvl="5" indent="-137575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896400" marR="0" lvl="6" indent="-137575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896400" marR="0" lvl="7" indent="-137575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896400" marR="0" lvl="8" indent="-137575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/3 picture center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/>
          </p:cNvSpPr>
          <p:nvPr>
            <p:ph type="pic" idx="2"/>
          </p:nvPr>
        </p:nvSpPr>
        <p:spPr>
          <a:xfrm>
            <a:off x="0" y="1713961"/>
            <a:ext cx="9144000" cy="171557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500399" marR="0" lvl="1" indent="-141624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6153"/>
              <a:buFont typeface="Arial"/>
              <a:buChar char="•"/>
              <a:defRPr sz="12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698400" marR="0" lvl="2" indent="-130075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896400" marR="0" lvl="3" indent="-137575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896400" marR="0" lvl="4" indent="-137575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896400" marR="0" lvl="5" indent="-137575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896400" marR="0" lvl="6" indent="-137575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896400" marR="0" lvl="7" indent="-137575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896400" marR="0" lvl="8" indent="-137575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152" name="Shape 152"/>
          <p:cNvSpPr txBox="1">
            <a:spLocks noGrp="1"/>
          </p:cNvSpPr>
          <p:nvPr>
            <p:ph type="title"/>
          </p:nvPr>
        </p:nvSpPr>
        <p:spPr>
          <a:xfrm>
            <a:off x="1236073" y="549304"/>
            <a:ext cx="6671854" cy="76420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Roboto Thin"/>
              <a:buNone/>
              <a:defRPr sz="3600" b="0" i="0" u="none" strike="noStrike" cap="none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1236073" y="3679194"/>
            <a:ext cx="6671854" cy="73564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500399" marR="0" lvl="1" indent="-142386" algn="ctr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3166"/>
              <a:buFont typeface="Arial"/>
              <a:buChar char="•"/>
              <a:defRPr sz="1238" b="0" i="0" u="none" strike="noStrike" cap="none">
                <a:solidFill>
                  <a:srgbClr val="4E546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98400" marR="0" lvl="2" indent="-124487" algn="ctr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3166"/>
              <a:buFont typeface="Arial"/>
              <a:buChar char="•"/>
              <a:defRPr sz="1238" b="0" i="0" u="none" strike="noStrike" cap="none">
                <a:solidFill>
                  <a:srgbClr val="4E546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896400" marR="0" lvl="3" indent="-131987" algn="ctr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3166"/>
              <a:buFont typeface="Arial"/>
              <a:buChar char="•"/>
              <a:defRPr sz="1238" b="0" i="0" u="none" strike="noStrike" cap="none">
                <a:solidFill>
                  <a:srgbClr val="4E546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896400" marR="0" lvl="4" indent="-131987" algn="ctr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3166"/>
              <a:buFont typeface="Arial"/>
              <a:buChar char="•"/>
              <a:defRPr sz="1238" b="0" i="0" u="none" strike="noStrike" cap="none">
                <a:solidFill>
                  <a:srgbClr val="4E546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896400" marR="0" lvl="5" indent="-137575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896400" marR="0" lvl="6" indent="-137575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896400" marR="0" lvl="7" indent="-137575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896400" marR="0" lvl="8" indent="-137575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 columns horiz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5" name="Shape 155"/>
          <p:cNvCxnSpPr/>
          <p:nvPr/>
        </p:nvCxnSpPr>
        <p:spPr>
          <a:xfrm rot="10800000">
            <a:off x="3224783" y="2412130"/>
            <a:ext cx="0" cy="352103"/>
          </a:xfrm>
          <a:prstGeom prst="straightConnector1">
            <a:avLst/>
          </a:prstGeom>
          <a:noFill/>
          <a:ln w="25400" cap="flat" cmpd="sng">
            <a:solidFill>
              <a:schemeClr val="lt2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56" name="Shape 156"/>
          <p:cNvCxnSpPr/>
          <p:nvPr/>
        </p:nvCxnSpPr>
        <p:spPr>
          <a:xfrm rot="10800000">
            <a:off x="5912101" y="2412130"/>
            <a:ext cx="0" cy="352103"/>
          </a:xfrm>
          <a:prstGeom prst="straightConnector1">
            <a:avLst/>
          </a:prstGeom>
          <a:noFill/>
          <a:ln w="25400" cap="flat" cmpd="sng">
            <a:solidFill>
              <a:schemeClr val="lt2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659625" y="2938430"/>
            <a:ext cx="2143577" cy="35806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sz="11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500399" marR="0" lvl="1" indent="-141624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6153"/>
              <a:buFont typeface="Arial"/>
              <a:buChar char="•"/>
              <a:defRPr sz="12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698400" marR="0" lvl="2" indent="-130075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896400" marR="0" lvl="3" indent="-137575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896400" marR="0" lvl="4" indent="-137575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896400" marR="0" lvl="5" indent="-137575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896400" marR="0" lvl="6" indent="-137575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896400" marR="0" lvl="7" indent="-137575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896400" marR="0" lvl="8" indent="-137575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158" name="Shape 158"/>
          <p:cNvSpPr txBox="1">
            <a:spLocks noGrp="1"/>
          </p:cNvSpPr>
          <p:nvPr>
            <p:ph type="body" idx="2"/>
          </p:nvPr>
        </p:nvSpPr>
        <p:spPr>
          <a:xfrm>
            <a:off x="6340796" y="2938430"/>
            <a:ext cx="2143577" cy="35806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sz="11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500399" marR="0" lvl="1" indent="-141624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6153"/>
              <a:buFont typeface="Arial"/>
              <a:buChar char="•"/>
              <a:defRPr sz="12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698400" marR="0" lvl="2" indent="-130075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896400" marR="0" lvl="3" indent="-137575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896400" marR="0" lvl="4" indent="-137575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896400" marR="0" lvl="5" indent="-137575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896400" marR="0" lvl="6" indent="-137575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896400" marR="0" lvl="7" indent="-137575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896400" marR="0" lvl="8" indent="-137575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159" name="Shape 159"/>
          <p:cNvSpPr txBox="1">
            <a:spLocks noGrp="1"/>
          </p:cNvSpPr>
          <p:nvPr>
            <p:ph type="body" idx="3"/>
          </p:nvPr>
        </p:nvSpPr>
        <p:spPr>
          <a:xfrm>
            <a:off x="3500210" y="2938430"/>
            <a:ext cx="2143577" cy="35806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sz="11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500399" marR="0" lvl="1" indent="-141624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6153"/>
              <a:buFont typeface="Arial"/>
              <a:buChar char="•"/>
              <a:defRPr sz="12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698400" marR="0" lvl="2" indent="-130075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896400" marR="0" lvl="3" indent="-137575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896400" marR="0" lvl="4" indent="-137575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896400" marR="0" lvl="5" indent="-137575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896400" marR="0" lvl="6" indent="-137575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896400" marR="0" lvl="7" indent="-137575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896400" marR="0" lvl="8" indent="-137575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160" name="Shape 160"/>
          <p:cNvSpPr txBox="1">
            <a:spLocks noGrp="1"/>
          </p:cNvSpPr>
          <p:nvPr>
            <p:ph type="body" idx="4"/>
          </p:nvPr>
        </p:nvSpPr>
        <p:spPr>
          <a:xfrm>
            <a:off x="659625" y="3392126"/>
            <a:ext cx="2143577" cy="102747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500399" marR="0" lvl="1" indent="-159087" algn="ctr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7500"/>
              <a:buFont typeface="Arial"/>
              <a:buChar char="•"/>
              <a:defRPr sz="9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98400" marR="0" lvl="2" indent="-141187" algn="ctr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7500"/>
              <a:buFont typeface="Arial"/>
              <a:buChar char="•"/>
              <a:defRPr sz="9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896400" marR="0" lvl="3" indent="-148687" algn="ctr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7500"/>
              <a:buFont typeface="Arial"/>
              <a:buChar char="•"/>
              <a:defRPr sz="9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896400" marR="0" lvl="4" indent="-148687" algn="ctr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7500"/>
              <a:buFont typeface="Arial"/>
              <a:buChar char="•"/>
              <a:defRPr sz="9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896400" marR="0" lvl="5" indent="-137575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896400" marR="0" lvl="6" indent="-137575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896400" marR="0" lvl="7" indent="-137575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896400" marR="0" lvl="8" indent="-137575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161" name="Shape 161"/>
          <p:cNvSpPr txBox="1">
            <a:spLocks noGrp="1"/>
          </p:cNvSpPr>
          <p:nvPr>
            <p:ph type="body" idx="5"/>
          </p:nvPr>
        </p:nvSpPr>
        <p:spPr>
          <a:xfrm>
            <a:off x="3500210" y="3392126"/>
            <a:ext cx="2143577" cy="102747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500399" marR="0" lvl="1" indent="-159087" algn="ctr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7500"/>
              <a:buFont typeface="Arial"/>
              <a:buChar char="•"/>
              <a:defRPr sz="9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98400" marR="0" lvl="2" indent="-141187" algn="ctr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7500"/>
              <a:buFont typeface="Arial"/>
              <a:buChar char="•"/>
              <a:defRPr sz="9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896400" marR="0" lvl="3" indent="-148687" algn="ctr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7500"/>
              <a:buFont typeface="Arial"/>
              <a:buChar char="•"/>
              <a:defRPr sz="9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896400" marR="0" lvl="4" indent="-148687" algn="ctr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7500"/>
              <a:buFont typeface="Arial"/>
              <a:buChar char="•"/>
              <a:defRPr sz="9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896400" marR="0" lvl="5" indent="-137575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896400" marR="0" lvl="6" indent="-137575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896400" marR="0" lvl="7" indent="-137575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896400" marR="0" lvl="8" indent="-137575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162" name="Shape 162"/>
          <p:cNvSpPr txBox="1">
            <a:spLocks noGrp="1"/>
          </p:cNvSpPr>
          <p:nvPr>
            <p:ph type="body" idx="6"/>
          </p:nvPr>
        </p:nvSpPr>
        <p:spPr>
          <a:xfrm>
            <a:off x="6340798" y="3392126"/>
            <a:ext cx="2143577" cy="102747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500399" marR="0" lvl="1" indent="-159087" algn="ctr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7500"/>
              <a:buFont typeface="Arial"/>
              <a:buChar char="•"/>
              <a:defRPr sz="9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98400" marR="0" lvl="2" indent="-141187" algn="ctr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7500"/>
              <a:buFont typeface="Arial"/>
              <a:buChar char="•"/>
              <a:defRPr sz="9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896400" marR="0" lvl="3" indent="-148687" algn="ctr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7500"/>
              <a:buFont typeface="Arial"/>
              <a:buChar char="•"/>
              <a:defRPr sz="9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896400" marR="0" lvl="4" indent="-148687" algn="ctr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7500"/>
              <a:buFont typeface="Arial"/>
              <a:buChar char="•"/>
              <a:defRPr sz="9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896400" marR="0" lvl="5" indent="-137575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896400" marR="0" lvl="6" indent="-137575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896400" marR="0" lvl="7" indent="-137575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896400" marR="0" lvl="8" indent="-137575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163" name="Shape 163"/>
          <p:cNvSpPr txBox="1">
            <a:spLocks noGrp="1"/>
          </p:cNvSpPr>
          <p:nvPr>
            <p:ph type="body" idx="7"/>
          </p:nvPr>
        </p:nvSpPr>
        <p:spPr>
          <a:xfrm>
            <a:off x="1510254" y="1329201"/>
            <a:ext cx="6123491" cy="6191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500399" marR="0" lvl="1" indent="-142386" algn="ctr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3166"/>
              <a:buFont typeface="Arial"/>
              <a:buChar char="•"/>
              <a:defRPr sz="123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98400" marR="0" lvl="2" indent="-124487" algn="ctr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3166"/>
              <a:buFont typeface="Arial"/>
              <a:buChar char="•"/>
              <a:defRPr sz="123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896400" marR="0" lvl="3" indent="-131987" algn="ctr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3166"/>
              <a:buFont typeface="Arial"/>
              <a:buChar char="•"/>
              <a:defRPr sz="123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896400" marR="0" lvl="4" indent="-131987" algn="ctr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3166"/>
              <a:buFont typeface="Arial"/>
              <a:buChar char="•"/>
              <a:defRPr sz="123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896400" marR="0" lvl="5" indent="-137575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896400" marR="0" lvl="6" indent="-137575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896400" marR="0" lvl="7" indent="-137575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896400" marR="0" lvl="8" indent="-137575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164" name="Shape 164"/>
          <p:cNvSpPr txBox="1">
            <a:spLocks noGrp="1"/>
          </p:cNvSpPr>
          <p:nvPr>
            <p:ph type="title"/>
          </p:nvPr>
        </p:nvSpPr>
        <p:spPr>
          <a:xfrm>
            <a:off x="1510254" y="564993"/>
            <a:ext cx="6123491" cy="76420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Roboto Thin"/>
              <a:buNone/>
              <a:defRPr sz="3000" b="0" i="0" u="none" strike="noStrike" cap="none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 list teal -&gt; purp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507600" y="514350"/>
            <a:ext cx="8121600" cy="80912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009688"/>
              </a:buClr>
              <a:buFont typeface="Roboto Thin"/>
              <a:buNone/>
              <a:defRPr sz="3600" b="0" i="0" u="none" strike="noStrike" cap="none">
                <a:solidFill>
                  <a:srgbClr val="009688"/>
                </a:solidFill>
                <a:latin typeface="Roboto Thin"/>
                <a:ea typeface="Roboto Thin"/>
                <a:cs typeface="Roboto Thin"/>
                <a:sym typeface="Roboto Thi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539949" y="1380116"/>
            <a:ext cx="8056800" cy="303948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5750" marR="0" lvl="0" indent="-200025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500399" marR="0" lvl="1" indent="-141624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6153"/>
              <a:buFont typeface="Arial"/>
              <a:buChar char="•"/>
              <a:defRPr sz="12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698400" marR="0" lvl="2" indent="-130075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896400" marR="0" lvl="3" indent="-137575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896400" marR="0" lvl="4" indent="-137575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896400" marR="0" lvl="5" indent="-137575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896400" marR="0" lvl="6" indent="-137575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896400" marR="0" lvl="7" indent="-137575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896400" marR="0" lvl="8" indent="-137575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 columns vert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5286916" y="659625"/>
            <a:ext cx="3308877" cy="35806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sz="11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500399" marR="0" lvl="1" indent="-141624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6153"/>
              <a:buFont typeface="Arial"/>
              <a:buChar char="•"/>
              <a:defRPr sz="12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698400" marR="0" lvl="2" indent="-130075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896400" marR="0" lvl="3" indent="-137575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896400" marR="0" lvl="4" indent="-137575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896400" marR="0" lvl="5" indent="-137575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896400" marR="0" lvl="6" indent="-137575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896400" marR="0" lvl="7" indent="-137575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896400" marR="0" lvl="8" indent="-137575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167" name="Shape 167"/>
          <p:cNvSpPr txBox="1">
            <a:spLocks noGrp="1"/>
          </p:cNvSpPr>
          <p:nvPr>
            <p:ph type="body" idx="2"/>
          </p:nvPr>
        </p:nvSpPr>
        <p:spPr>
          <a:xfrm>
            <a:off x="5286916" y="974829"/>
            <a:ext cx="3308877" cy="621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71450" marR="0" lvl="0" indent="-114300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345600" marR="0" lvl="1" indent="-123350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518400" marR="0" lvl="2" indent="-118349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518400" marR="0" lvl="3" indent="-118349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518400" marR="0" lvl="4" indent="-118349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896400" marR="0" lvl="5" indent="-137575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896400" marR="0" lvl="6" indent="-137575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896400" marR="0" lvl="7" indent="-137575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896400" marR="0" lvl="8" indent="-137575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168" name="Shape 168"/>
          <p:cNvSpPr txBox="1">
            <a:spLocks noGrp="1"/>
          </p:cNvSpPr>
          <p:nvPr>
            <p:ph type="body" idx="3"/>
          </p:nvPr>
        </p:nvSpPr>
        <p:spPr>
          <a:xfrm>
            <a:off x="5286916" y="2108083"/>
            <a:ext cx="3308877" cy="35807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sz="11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500399" marR="0" lvl="1" indent="-141624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6153"/>
              <a:buFont typeface="Arial"/>
              <a:buChar char="•"/>
              <a:defRPr sz="12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698400" marR="0" lvl="2" indent="-130075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896400" marR="0" lvl="3" indent="-137575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896400" marR="0" lvl="4" indent="-137575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896400" marR="0" lvl="5" indent="-137575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896400" marR="0" lvl="6" indent="-137575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896400" marR="0" lvl="7" indent="-137575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896400" marR="0" lvl="8" indent="-137575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169" name="Shape 169"/>
          <p:cNvSpPr txBox="1">
            <a:spLocks noGrp="1"/>
          </p:cNvSpPr>
          <p:nvPr>
            <p:ph type="body" idx="4"/>
          </p:nvPr>
        </p:nvSpPr>
        <p:spPr>
          <a:xfrm>
            <a:off x="5286916" y="2423285"/>
            <a:ext cx="3308877" cy="621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71450" marR="0" lvl="0" indent="-114300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345600" marR="0" lvl="1" indent="-123350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518400" marR="0" lvl="2" indent="-118349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518400" marR="0" lvl="3" indent="-118349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518400" marR="0" lvl="4" indent="-118349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896400" marR="0" lvl="5" indent="-137575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896400" marR="0" lvl="6" indent="-137575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896400" marR="0" lvl="7" indent="-137575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896400" marR="0" lvl="8" indent="-137575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170" name="Shape 170"/>
          <p:cNvSpPr txBox="1">
            <a:spLocks noGrp="1"/>
          </p:cNvSpPr>
          <p:nvPr>
            <p:ph type="body" idx="5"/>
          </p:nvPr>
        </p:nvSpPr>
        <p:spPr>
          <a:xfrm>
            <a:off x="5286916" y="3556539"/>
            <a:ext cx="3308877" cy="35806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sz="11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500399" marR="0" lvl="1" indent="-141624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6153"/>
              <a:buFont typeface="Arial"/>
              <a:buChar char="•"/>
              <a:defRPr sz="12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698400" marR="0" lvl="2" indent="-130075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896400" marR="0" lvl="3" indent="-137575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896400" marR="0" lvl="4" indent="-137575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896400" marR="0" lvl="5" indent="-137575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896400" marR="0" lvl="6" indent="-137575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896400" marR="0" lvl="7" indent="-137575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896400" marR="0" lvl="8" indent="-137575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171" name="Shape 171"/>
          <p:cNvSpPr txBox="1">
            <a:spLocks noGrp="1"/>
          </p:cNvSpPr>
          <p:nvPr>
            <p:ph type="body" idx="6"/>
          </p:nvPr>
        </p:nvSpPr>
        <p:spPr>
          <a:xfrm>
            <a:off x="5286916" y="3871742"/>
            <a:ext cx="3308877" cy="6591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71450" marR="0" lvl="0" indent="-114300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345600" marR="0" lvl="1" indent="-123350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518400" marR="0" lvl="2" indent="-118349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518400" marR="0" lvl="3" indent="-118349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518400" marR="0" lvl="4" indent="-118349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896400" marR="0" lvl="5" indent="-137575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896400" marR="0" lvl="6" indent="-137575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896400" marR="0" lvl="7" indent="-137575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896400" marR="0" lvl="8" indent="-137575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172" name="Shape 172"/>
          <p:cNvSpPr txBox="1">
            <a:spLocks noGrp="1"/>
          </p:cNvSpPr>
          <p:nvPr>
            <p:ph type="body" idx="7"/>
          </p:nvPr>
        </p:nvSpPr>
        <p:spPr>
          <a:xfrm>
            <a:off x="539947" y="2454130"/>
            <a:ext cx="3570299" cy="194920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500399" marR="0" lvl="1" indent="-142386" algn="ctr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3166"/>
              <a:buFont typeface="Arial"/>
              <a:buChar char="•"/>
              <a:defRPr sz="123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98400" marR="0" lvl="2" indent="-124487" algn="ctr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3166"/>
              <a:buFont typeface="Arial"/>
              <a:buChar char="•"/>
              <a:defRPr sz="123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896400" marR="0" lvl="3" indent="-131987" algn="ctr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3166"/>
              <a:buFont typeface="Arial"/>
              <a:buChar char="•"/>
              <a:defRPr sz="123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896400" marR="0" lvl="4" indent="-131987" algn="ctr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3166"/>
              <a:buFont typeface="Arial"/>
              <a:buChar char="•"/>
              <a:defRPr sz="123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896400" marR="0" lvl="5" indent="-137575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896400" marR="0" lvl="6" indent="-137575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896400" marR="0" lvl="7" indent="-137575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896400" marR="0" lvl="8" indent="-137575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173" name="Shape 173"/>
          <p:cNvSpPr txBox="1">
            <a:spLocks noGrp="1"/>
          </p:cNvSpPr>
          <p:nvPr>
            <p:ph type="title"/>
          </p:nvPr>
        </p:nvSpPr>
        <p:spPr>
          <a:xfrm>
            <a:off x="539947" y="514312"/>
            <a:ext cx="3570299" cy="168635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Roboto Thin"/>
              <a:buNone/>
              <a:defRPr sz="3000" b="0" i="0" u="none" strike="noStrike" cap="none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artners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5" name="Shape 175"/>
          <p:cNvCxnSpPr/>
          <p:nvPr/>
        </p:nvCxnSpPr>
        <p:spPr>
          <a:xfrm rot="10800000">
            <a:off x="6502214" y="844294"/>
            <a:ext cx="0" cy="3474773"/>
          </a:xfrm>
          <a:prstGeom prst="straightConnector1">
            <a:avLst/>
          </a:prstGeom>
          <a:noFill/>
          <a:ln w="25400" cap="flat" cmpd="sng">
            <a:solidFill>
              <a:schemeClr val="lt2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76" name="Shape 176"/>
          <p:cNvCxnSpPr/>
          <p:nvPr/>
        </p:nvCxnSpPr>
        <p:spPr>
          <a:xfrm>
            <a:off x="4963258" y="2007314"/>
            <a:ext cx="3087437" cy="0"/>
          </a:xfrm>
          <a:prstGeom prst="straightConnector1">
            <a:avLst/>
          </a:prstGeom>
          <a:noFill/>
          <a:ln w="25400" cap="flat" cmpd="sng">
            <a:solidFill>
              <a:schemeClr val="lt2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77" name="Shape 177"/>
          <p:cNvCxnSpPr/>
          <p:nvPr/>
        </p:nvCxnSpPr>
        <p:spPr>
          <a:xfrm>
            <a:off x="4969410" y="3165572"/>
            <a:ext cx="3087437" cy="0"/>
          </a:xfrm>
          <a:prstGeom prst="straightConnector1">
            <a:avLst/>
          </a:prstGeom>
          <a:noFill/>
          <a:ln w="25400" cap="flat" cmpd="sng">
            <a:solidFill>
              <a:schemeClr val="lt2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78" name="Shape 178"/>
          <p:cNvSpPr>
            <a:spLocks noGrp="1"/>
          </p:cNvSpPr>
          <p:nvPr>
            <p:ph type="pic" idx="2"/>
          </p:nvPr>
        </p:nvSpPr>
        <p:spPr>
          <a:xfrm>
            <a:off x="6859475" y="2099294"/>
            <a:ext cx="953164" cy="95316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500399" marR="0" lvl="1" indent="-141624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6153"/>
              <a:buFont typeface="Arial"/>
              <a:buChar char="•"/>
              <a:defRPr sz="12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698400" marR="0" lvl="2" indent="-130075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896400" marR="0" lvl="3" indent="-137575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896400" marR="0" lvl="4" indent="-137575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896400" marR="0" lvl="5" indent="-137575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896400" marR="0" lvl="6" indent="-137575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896400" marR="0" lvl="7" indent="-137575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896400" marR="0" lvl="8" indent="-137575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179" name="Shape 179"/>
          <p:cNvSpPr>
            <a:spLocks noGrp="1"/>
          </p:cNvSpPr>
          <p:nvPr>
            <p:ph type="pic" idx="3"/>
          </p:nvPr>
        </p:nvSpPr>
        <p:spPr>
          <a:xfrm>
            <a:off x="5191858" y="2095127"/>
            <a:ext cx="953164" cy="95316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500399" marR="0" lvl="1" indent="-141624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6153"/>
              <a:buFont typeface="Arial"/>
              <a:buChar char="•"/>
              <a:defRPr sz="12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698400" marR="0" lvl="2" indent="-130075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896400" marR="0" lvl="3" indent="-137575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896400" marR="0" lvl="4" indent="-137575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896400" marR="0" lvl="5" indent="-137575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896400" marR="0" lvl="6" indent="-137575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896400" marR="0" lvl="7" indent="-137575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896400" marR="0" lvl="8" indent="-137575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180" name="Shape 180"/>
          <p:cNvSpPr>
            <a:spLocks noGrp="1"/>
          </p:cNvSpPr>
          <p:nvPr>
            <p:ph type="pic" idx="4"/>
          </p:nvPr>
        </p:nvSpPr>
        <p:spPr>
          <a:xfrm>
            <a:off x="6859475" y="3295271"/>
            <a:ext cx="953164" cy="95316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500399" marR="0" lvl="1" indent="-141624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6153"/>
              <a:buFont typeface="Arial"/>
              <a:buChar char="•"/>
              <a:defRPr sz="12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698400" marR="0" lvl="2" indent="-130075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896400" marR="0" lvl="3" indent="-137575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896400" marR="0" lvl="4" indent="-137575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896400" marR="0" lvl="5" indent="-137575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896400" marR="0" lvl="6" indent="-137575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896400" marR="0" lvl="7" indent="-137575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896400" marR="0" lvl="8" indent="-137575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181" name="Shape 181"/>
          <p:cNvSpPr>
            <a:spLocks noGrp="1"/>
          </p:cNvSpPr>
          <p:nvPr>
            <p:ph type="pic" idx="5"/>
          </p:nvPr>
        </p:nvSpPr>
        <p:spPr>
          <a:xfrm>
            <a:off x="6859475" y="960824"/>
            <a:ext cx="953164" cy="95316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500399" marR="0" lvl="1" indent="-141624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6153"/>
              <a:buFont typeface="Arial"/>
              <a:buChar char="•"/>
              <a:defRPr sz="12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698400" marR="0" lvl="2" indent="-130075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896400" marR="0" lvl="3" indent="-137575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896400" marR="0" lvl="4" indent="-137575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896400" marR="0" lvl="5" indent="-137575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896400" marR="0" lvl="6" indent="-137575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896400" marR="0" lvl="7" indent="-137575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896400" marR="0" lvl="8" indent="-137575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182" name="Shape 182"/>
          <p:cNvSpPr>
            <a:spLocks noGrp="1"/>
          </p:cNvSpPr>
          <p:nvPr>
            <p:ph type="pic" idx="6"/>
          </p:nvPr>
        </p:nvSpPr>
        <p:spPr>
          <a:xfrm>
            <a:off x="5191858" y="3310453"/>
            <a:ext cx="953164" cy="95316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500399" marR="0" lvl="1" indent="-141624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6153"/>
              <a:buFont typeface="Arial"/>
              <a:buChar char="•"/>
              <a:defRPr sz="12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698400" marR="0" lvl="2" indent="-130075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896400" marR="0" lvl="3" indent="-137575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896400" marR="0" lvl="4" indent="-137575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896400" marR="0" lvl="5" indent="-137575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896400" marR="0" lvl="6" indent="-137575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896400" marR="0" lvl="7" indent="-137575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896400" marR="0" lvl="8" indent="-137575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183" name="Shape 183"/>
          <p:cNvSpPr>
            <a:spLocks noGrp="1"/>
          </p:cNvSpPr>
          <p:nvPr>
            <p:ph type="pic" idx="7"/>
          </p:nvPr>
        </p:nvSpPr>
        <p:spPr>
          <a:xfrm>
            <a:off x="5191858" y="962758"/>
            <a:ext cx="953164" cy="95316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500399" marR="0" lvl="1" indent="-141624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6153"/>
              <a:buFont typeface="Arial"/>
              <a:buChar char="•"/>
              <a:defRPr sz="12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698400" marR="0" lvl="2" indent="-130075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896400" marR="0" lvl="3" indent="-137575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896400" marR="0" lvl="4" indent="-137575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896400" marR="0" lvl="5" indent="-137575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896400" marR="0" lvl="6" indent="-137575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896400" marR="0" lvl="7" indent="-137575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896400" marR="0" lvl="8" indent="-137575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539947" y="2454130"/>
            <a:ext cx="3570299" cy="194920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500399" marR="0" lvl="1" indent="-142386" algn="ctr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3166"/>
              <a:buFont typeface="Arial"/>
              <a:buChar char="•"/>
              <a:defRPr sz="123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98400" marR="0" lvl="2" indent="-124487" algn="ctr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3166"/>
              <a:buFont typeface="Arial"/>
              <a:buChar char="•"/>
              <a:defRPr sz="123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896400" marR="0" lvl="3" indent="-131987" algn="ctr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3166"/>
              <a:buFont typeface="Arial"/>
              <a:buChar char="•"/>
              <a:defRPr sz="123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896400" marR="0" lvl="4" indent="-131987" algn="ctr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3166"/>
              <a:buFont typeface="Arial"/>
              <a:buChar char="•"/>
              <a:defRPr sz="123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896400" marR="0" lvl="5" indent="-137575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896400" marR="0" lvl="6" indent="-137575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896400" marR="0" lvl="7" indent="-137575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896400" marR="0" lvl="8" indent="-137575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185" name="Shape 185"/>
          <p:cNvSpPr txBox="1">
            <a:spLocks noGrp="1"/>
          </p:cNvSpPr>
          <p:nvPr>
            <p:ph type="title"/>
          </p:nvPr>
        </p:nvSpPr>
        <p:spPr>
          <a:xfrm>
            <a:off x="539947" y="514312"/>
            <a:ext cx="3570299" cy="168635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Roboto Thin"/>
              <a:buNone/>
              <a:defRPr sz="3000" b="0" i="0" u="none" strike="noStrike" cap="none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ndslide">
    <p:bg>
      <p:bgPr>
        <a:solidFill>
          <a:srgbClr val="FFFFFF"/>
        </a:solidFill>
        <a:effectLst/>
      </p:bgPr>
    </p:bg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Shape 18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8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659625" y="1615687"/>
            <a:ext cx="7824751" cy="19121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Roboto Thin"/>
              <a:buNone/>
              <a:defRPr sz="3600" b="0" i="0" u="none" strike="noStrike" cap="none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User guide"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/>
        </p:nvSpPr>
        <p:spPr>
          <a:xfrm>
            <a:off x="619125" y="273843"/>
            <a:ext cx="8099822" cy="46094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User guide – delete before use</a:t>
            </a:r>
          </a:p>
        </p:txBody>
      </p:sp>
      <p:sp>
        <p:nvSpPr>
          <p:cNvPr id="191" name="Shape 191"/>
          <p:cNvSpPr/>
          <p:nvPr/>
        </p:nvSpPr>
        <p:spPr>
          <a:xfrm>
            <a:off x="6731793" y="1375341"/>
            <a:ext cx="1620000" cy="38728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 Thin"/>
              <a:buNone/>
            </a:pPr>
            <a:r>
              <a:rPr lang="en-US" sz="75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Insert picture</a:t>
            </a:r>
          </a:p>
          <a:p>
            <a:pPr marL="0" marR="0" lvl="0" indent="0" algn="l" rtl="0"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 Thin"/>
              <a:buNone/>
            </a:pPr>
            <a:r>
              <a:rPr lang="en-US" sz="6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 slides with pictureplaceholder, </a:t>
            </a:r>
            <a:br>
              <a:rPr lang="en-US" sz="6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6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click on the icon and choose </a:t>
            </a:r>
            <a:r>
              <a:rPr lang="en-US" sz="675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insert</a:t>
            </a:r>
          </a:p>
        </p:txBody>
      </p:sp>
      <p:sp>
        <p:nvSpPr>
          <p:cNvPr id="192" name="Shape 192"/>
          <p:cNvSpPr txBox="1"/>
          <p:nvPr/>
        </p:nvSpPr>
        <p:spPr>
          <a:xfrm>
            <a:off x="6731793" y="1983238"/>
            <a:ext cx="1620000" cy="151451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75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Change picture</a:t>
            </a:r>
          </a:p>
          <a:p>
            <a:pPr marL="0" marR="0" lvl="0" indent="0" algn="l" rtl="0"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675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en-US" sz="6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Click </a:t>
            </a:r>
            <a:r>
              <a:rPr lang="en-US" sz="675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crop </a:t>
            </a:r>
            <a:r>
              <a:rPr lang="en-US" sz="6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change size orfocus</a:t>
            </a:r>
            <a:br>
              <a:rPr lang="en-US" sz="6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6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 the picture</a:t>
            </a:r>
          </a:p>
          <a:p>
            <a:pPr marL="0" marR="0" lvl="0" indent="0" algn="l" rtl="0"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675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en-US" sz="6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you want to scale the picture, </a:t>
            </a:r>
            <a:br>
              <a:rPr lang="en-US" sz="6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6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hold </a:t>
            </a:r>
            <a:r>
              <a:rPr lang="en-US" sz="675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shift-</a:t>
            </a:r>
            <a:r>
              <a:rPr lang="en-US" sz="6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 down while </a:t>
            </a:r>
            <a:br>
              <a:rPr lang="en-US" sz="6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6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dragging the corners of the picture</a:t>
            </a:r>
          </a:p>
          <a:p>
            <a:pPr marL="0" marR="0" lvl="0" indent="0" algn="l" rtl="0"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675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Hint:</a:t>
            </a:r>
            <a:r>
              <a:rPr lang="en-US" sz="6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if you delete the picture and </a:t>
            </a:r>
            <a:br>
              <a:rPr lang="en-US" sz="6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6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insert a new one, the picture may </a:t>
            </a:r>
            <a:br>
              <a:rPr lang="en-US" sz="6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6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lie in front of the text or graphic,</a:t>
            </a:r>
            <a:br>
              <a:rPr lang="en-US" sz="6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6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this happens, select the picture, </a:t>
            </a:r>
            <a:br>
              <a:rPr lang="en-US" sz="6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6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right-click and choose </a:t>
            </a:r>
            <a:r>
              <a:rPr lang="en-US" sz="675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send to back</a:t>
            </a:r>
          </a:p>
          <a:p>
            <a:pPr marL="0" marR="0" lvl="0" indent="0" algn="l" rtl="0"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675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Shape 193"/>
          <p:cNvSpPr txBox="1"/>
          <p:nvPr/>
        </p:nvSpPr>
        <p:spPr>
          <a:xfrm>
            <a:off x="4701946" y="2458039"/>
            <a:ext cx="1620000" cy="931023"/>
          </a:xfrm>
          <a:prstGeom prst="rect">
            <a:avLst/>
          </a:prstGeom>
          <a:noFill/>
          <a:ln>
            <a:noFill/>
          </a:ln>
        </p:spPr>
        <p:txBody>
          <a:bodyPr lIns="0" tIns="0" rIns="10800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75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layouts</a:t>
            </a:r>
          </a:p>
          <a:p>
            <a:pPr marL="0" marR="0" lvl="0" indent="0" algn="l" rtl="0">
              <a:spcBef>
                <a:spcPts val="450"/>
              </a:spcBef>
              <a:spcAft>
                <a:spcPts val="0"/>
              </a:spcAft>
              <a:buSzPct val="25000"/>
              <a:buNone/>
            </a:pPr>
            <a:r>
              <a:rPr lang="en-US" sz="675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en-US" sz="6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Click the </a:t>
            </a:r>
            <a:r>
              <a:rPr lang="en-US" sz="675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home tab</a:t>
            </a:r>
          </a:p>
          <a:p>
            <a:pPr marL="0" marR="0" lvl="0" indent="0" algn="l" rtl="0">
              <a:spcBef>
                <a:spcPts val="450"/>
              </a:spcBef>
              <a:spcAft>
                <a:spcPts val="0"/>
              </a:spcAft>
              <a:buSzPct val="25000"/>
              <a:buNone/>
            </a:pPr>
            <a:r>
              <a:rPr lang="en-US" sz="675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</a:t>
            </a:r>
            <a:r>
              <a:rPr lang="en-US" sz="6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Click the </a:t>
            </a:r>
            <a:r>
              <a:rPr lang="en-US" sz="675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new slide</a:t>
            </a:r>
            <a:r>
              <a:rPr lang="en-US" sz="6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menu to </a:t>
            </a:r>
            <a:br>
              <a:rPr lang="en-US" sz="6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6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nsertnew slide</a:t>
            </a:r>
          </a:p>
          <a:p>
            <a:pPr marL="0" marR="0" lvl="0" indent="0" algn="l" rtl="0">
              <a:spcBef>
                <a:spcPts val="450"/>
              </a:spcBef>
              <a:spcAft>
                <a:spcPts val="0"/>
              </a:spcAft>
              <a:buSzPct val="25000"/>
              <a:buNone/>
            </a:pPr>
            <a:r>
              <a:rPr lang="en-US" sz="675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</a:t>
            </a:r>
            <a:r>
              <a:rPr lang="en-US" sz="6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Choose </a:t>
            </a:r>
            <a:r>
              <a:rPr lang="en-US" sz="675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layout</a:t>
            </a:r>
            <a:r>
              <a:rPr lang="en-US" sz="6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 change an appropriate layout from the </a:t>
            </a:r>
            <a:br>
              <a:rPr lang="en-US" sz="6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6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"drop down" menu </a:t>
            </a:r>
          </a:p>
        </p:txBody>
      </p:sp>
      <p:sp>
        <p:nvSpPr>
          <p:cNvPr id="194" name="Shape 194"/>
          <p:cNvSpPr/>
          <p:nvPr/>
        </p:nvSpPr>
        <p:spPr>
          <a:xfrm>
            <a:off x="4711185" y="3531812"/>
            <a:ext cx="1620000" cy="8143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 Thin"/>
              <a:buNone/>
            </a:pPr>
            <a:r>
              <a:rPr lang="en-US" sz="75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Reset slide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 Thin"/>
              <a:buNone/>
            </a:pPr>
            <a:r>
              <a:rPr lang="en-US" sz="675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</a:t>
            </a:r>
            <a:r>
              <a:rPr lang="en-US" sz="6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Click the </a:t>
            </a:r>
            <a:r>
              <a:rPr lang="en-US" sz="675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home tab</a:t>
            </a:r>
          </a:p>
          <a:p>
            <a:pPr marL="0" marR="0" lvl="0" indent="0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 Thin"/>
              <a:buNone/>
            </a:pPr>
            <a:r>
              <a:rPr lang="en-US" sz="675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</a:t>
            </a:r>
            <a:r>
              <a:rPr lang="en-US" sz="6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Click the </a:t>
            </a:r>
            <a:r>
              <a:rPr lang="en-US" sz="675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reset </a:t>
            </a:r>
            <a:r>
              <a:rPr lang="en-US" sz="6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menu to reset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 Thin"/>
              <a:buNone/>
            </a:pPr>
            <a:r>
              <a:rPr lang="en-US" sz="6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Position, size and formatting of the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 Thin"/>
              <a:buNone/>
            </a:pPr>
            <a:r>
              <a:rPr lang="en-US" sz="6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Slide placeholders to their default </a:t>
            </a:r>
            <a:br>
              <a:rPr lang="en-US" sz="6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6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settings</a:t>
            </a:r>
          </a:p>
        </p:txBody>
      </p:sp>
      <p:sp>
        <p:nvSpPr>
          <p:cNvPr id="195" name="Shape 195"/>
          <p:cNvSpPr txBox="1"/>
          <p:nvPr/>
        </p:nvSpPr>
        <p:spPr>
          <a:xfrm>
            <a:off x="4701948" y="1375341"/>
            <a:ext cx="1620598" cy="1022074"/>
          </a:xfrm>
          <a:prstGeom prst="rect">
            <a:avLst/>
          </a:prstGeom>
          <a:noFill/>
          <a:ln>
            <a:noFill/>
          </a:ln>
        </p:spPr>
        <p:txBody>
          <a:bodyPr lIns="0" tIns="0" rIns="10800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75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text styles (levels)</a:t>
            </a:r>
          </a:p>
          <a:p>
            <a:pPr marL="0" marR="0" lvl="0" indent="0" algn="l" rtl="0">
              <a:spcBef>
                <a:spcPts val="450"/>
              </a:spcBef>
              <a:spcAft>
                <a:spcPts val="0"/>
              </a:spcAft>
              <a:buSzPct val="25000"/>
              <a:buNone/>
            </a:pPr>
            <a:r>
              <a:rPr lang="en-US" sz="6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the </a:t>
            </a:r>
            <a:r>
              <a:rPr lang="en-US" sz="675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tab</a:t>
            </a:r>
            <a:r>
              <a:rPr lang="en-US" sz="6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-key to jump through </a:t>
            </a:r>
            <a:br>
              <a:rPr lang="en-US" sz="6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6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levels. Click </a:t>
            </a:r>
            <a:r>
              <a:rPr lang="en-US" sz="675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ENTER</a:t>
            </a:r>
            <a:r>
              <a:rPr lang="en-US" sz="6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then </a:t>
            </a:r>
            <a:r>
              <a:rPr lang="en-US" sz="675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TAB</a:t>
            </a:r>
            <a:r>
              <a:rPr lang="en-US" sz="6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 switch from one level to the next level</a:t>
            </a:r>
          </a:p>
          <a:p>
            <a:pPr marL="0" marR="0" lvl="0" indent="0" algn="l" rtl="0">
              <a:spcBef>
                <a:spcPts val="450"/>
              </a:spcBef>
              <a:spcAft>
                <a:spcPts val="0"/>
              </a:spcAft>
              <a:buSzPct val="25000"/>
              <a:buNone/>
            </a:pPr>
            <a:r>
              <a:rPr lang="en-US" sz="6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go back in levels use </a:t>
            </a:r>
            <a:r>
              <a:rPr lang="en-US" sz="675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SHIFT-TAB</a:t>
            </a:r>
          </a:p>
          <a:p>
            <a:pPr marL="0" marR="0" lvl="0" indent="0" algn="l" rtl="0">
              <a:spcBef>
                <a:spcPts val="180"/>
              </a:spcBef>
              <a:spcAft>
                <a:spcPts val="0"/>
              </a:spcAft>
              <a:buNone/>
            </a:pPr>
            <a:endParaRPr sz="675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180"/>
              </a:spcBef>
              <a:spcAft>
                <a:spcPts val="0"/>
              </a:spcAft>
              <a:buSzPct val="25000"/>
              <a:buNone/>
            </a:pPr>
            <a:r>
              <a:rPr lang="en-US" sz="6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Alternatively, </a:t>
            </a:r>
            <a:r>
              <a:rPr lang="en-US" sz="675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Increase</a:t>
            </a:r>
            <a:r>
              <a:rPr lang="en-US" sz="6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</a:t>
            </a:r>
            <a:br>
              <a:rPr lang="en-US" sz="6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675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Decrease list level </a:t>
            </a:r>
            <a:r>
              <a:rPr lang="en-US" sz="6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be used</a:t>
            </a:r>
          </a:p>
        </p:txBody>
      </p:sp>
      <p:sp>
        <p:nvSpPr>
          <p:cNvPr id="196" name="Shape 196"/>
          <p:cNvSpPr txBox="1"/>
          <p:nvPr/>
        </p:nvSpPr>
        <p:spPr>
          <a:xfrm>
            <a:off x="625249" y="1373937"/>
            <a:ext cx="2029843" cy="2309607"/>
          </a:xfrm>
          <a:prstGeom prst="rect">
            <a:avLst/>
          </a:prstGeom>
          <a:noFill/>
          <a:ln>
            <a:noFill/>
          </a:ln>
        </p:spPr>
        <p:txBody>
          <a:bodyPr lIns="0" tIns="0" rIns="10800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75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Change background from White to Blue on all slides</a:t>
            </a:r>
          </a:p>
          <a:p>
            <a:pPr marL="0" marR="0" lvl="0" indent="0" algn="l" rtl="0"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675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en-US" sz="6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 all slides in the left pane</a:t>
            </a:r>
          </a:p>
          <a:p>
            <a:pPr marL="0" marR="0" lvl="0" indent="0" algn="l" rtl="0"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675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en-US" sz="6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Click </a:t>
            </a:r>
            <a:r>
              <a:rPr lang="en-US" sz="675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DESIGN</a:t>
            </a:r>
            <a:r>
              <a:rPr lang="en-US" sz="6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-menu &gt; Click on the Blue Theme</a:t>
            </a:r>
          </a:p>
          <a:p>
            <a:pPr marL="0" marR="0" lvl="0" indent="0" algn="l" rtl="0"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675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</a:t>
            </a:r>
            <a:r>
              <a:rPr lang="en-US" sz="6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 the selected slides will now use the blue master</a:t>
            </a:r>
          </a:p>
          <a:p>
            <a:pPr marL="0" marR="0" lvl="0" indent="0" algn="l" rtl="0"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675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675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450"/>
              </a:spcBef>
              <a:spcAft>
                <a:spcPts val="0"/>
              </a:spcAft>
              <a:buSzPct val="25000"/>
              <a:buNone/>
            </a:pPr>
            <a:r>
              <a:rPr lang="en-US" sz="75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Change background from Blue to White on one slide</a:t>
            </a:r>
          </a:p>
          <a:p>
            <a:pPr marL="0" marR="0" lvl="0" indent="0" algn="l" rtl="0"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675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en-US" sz="6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 the slide in the left pane</a:t>
            </a:r>
          </a:p>
          <a:p>
            <a:pPr marL="0" marR="0" lvl="0" indent="0" algn="l" rtl="0"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675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en-US" sz="6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Click </a:t>
            </a:r>
            <a:r>
              <a:rPr lang="en-US" sz="675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DESIGN</a:t>
            </a:r>
            <a:r>
              <a:rPr lang="en-US" sz="6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-menu &gt;</a:t>
            </a:r>
          </a:p>
          <a:p>
            <a:pPr marL="0" marR="0" lvl="0" indent="0" algn="l" rtl="0"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675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</a:t>
            </a:r>
            <a:r>
              <a:rPr lang="en-US" sz="6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Right-click on the White Theme</a:t>
            </a:r>
          </a:p>
          <a:p>
            <a:pPr marL="0" marR="0" lvl="0" indent="0" algn="l" rtl="0"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675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 </a:t>
            </a:r>
            <a:r>
              <a:rPr lang="en-US" sz="6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Choose </a:t>
            </a:r>
            <a:r>
              <a:rPr lang="en-US" sz="675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Apply to Selected Slides</a:t>
            </a:r>
          </a:p>
          <a:p>
            <a:pPr marL="0" marR="0" lvl="0" indent="0" algn="l" rtl="0"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675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7" name="Shape 19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61896" y="2118457"/>
            <a:ext cx="253049" cy="2412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Shape 19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76422" y="1556315"/>
            <a:ext cx="196613" cy="1920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Shape 19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92182" y="3838669"/>
            <a:ext cx="369338" cy="15031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Shape 20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086164" y="2653946"/>
            <a:ext cx="243573" cy="43367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Shape 201"/>
          <p:cNvPicPr preferRelativeResize="0"/>
          <p:nvPr/>
        </p:nvPicPr>
        <p:blipFill rotWithShape="1">
          <a:blip r:embed="rId6">
            <a:alphaModFix/>
          </a:blip>
          <a:srcRect l="36944" r="2271" b="69429"/>
          <a:stretch/>
        </p:blipFill>
        <p:spPr>
          <a:xfrm>
            <a:off x="6090692" y="3156149"/>
            <a:ext cx="445025" cy="14415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Shape 20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068653" y="2157848"/>
            <a:ext cx="411996" cy="21392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Shape 203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145175" y="2431800"/>
            <a:ext cx="269770" cy="25148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Shape 204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269072" y="1319478"/>
            <a:ext cx="507143" cy="21428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Shape 205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2655093" y="1481180"/>
            <a:ext cx="1371428" cy="46428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Shape 206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269072" y="2588286"/>
            <a:ext cx="507143" cy="21428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Shape 207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2655093" y="2749990"/>
            <a:ext cx="1371428" cy="46428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Shape 208"/>
          <p:cNvPicPr preferRelativeResize="0"/>
          <p:nvPr/>
        </p:nvPicPr>
        <p:blipFill rotWithShape="1">
          <a:blip r:embed="rId11">
            <a:alphaModFix/>
          </a:blip>
          <a:srcRect t="17160"/>
          <a:stretch/>
        </p:blipFill>
        <p:spPr>
          <a:xfrm>
            <a:off x="2655093" y="3402623"/>
            <a:ext cx="1679513" cy="702465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Shape 209"/>
          <p:cNvSpPr/>
          <p:nvPr/>
        </p:nvSpPr>
        <p:spPr>
          <a:xfrm>
            <a:off x="3135300" y="1329011"/>
            <a:ext cx="195218" cy="19521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72000" tIns="72000" rIns="72000" bIns="72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</a:p>
        </p:txBody>
      </p:sp>
      <p:sp>
        <p:nvSpPr>
          <p:cNvPr id="210" name="Shape 210"/>
          <p:cNvSpPr/>
          <p:nvPr/>
        </p:nvSpPr>
        <p:spPr>
          <a:xfrm>
            <a:off x="3108309" y="2602750"/>
            <a:ext cx="195218" cy="19521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72000" tIns="72000" rIns="72000" bIns="72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</a:p>
        </p:txBody>
      </p:sp>
      <p:sp>
        <p:nvSpPr>
          <p:cNvPr id="211" name="Shape 211"/>
          <p:cNvSpPr/>
          <p:nvPr/>
        </p:nvSpPr>
        <p:spPr>
          <a:xfrm>
            <a:off x="2849344" y="3125516"/>
            <a:ext cx="195218" cy="19521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72000" tIns="72000" rIns="72000" bIns="72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</a:p>
        </p:txBody>
      </p:sp>
      <p:sp>
        <p:nvSpPr>
          <p:cNvPr id="212" name="Shape 212"/>
          <p:cNvSpPr/>
          <p:nvPr/>
        </p:nvSpPr>
        <p:spPr>
          <a:xfrm>
            <a:off x="3831303" y="1832135"/>
            <a:ext cx="195218" cy="19521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72000" tIns="72000" rIns="72000" bIns="72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</a:p>
        </p:txBody>
      </p:sp>
      <p:sp>
        <p:nvSpPr>
          <p:cNvPr id="213" name="Shape 213"/>
          <p:cNvSpPr/>
          <p:nvPr/>
        </p:nvSpPr>
        <p:spPr>
          <a:xfrm>
            <a:off x="3928912" y="3741692"/>
            <a:ext cx="195218" cy="19521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72000" tIns="72000" rIns="72000" bIns="72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 list ora -&gt; dp red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507599" y="514350"/>
            <a:ext cx="8121600" cy="80912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E4792D"/>
              </a:buClr>
              <a:buFont typeface="Roboto Thin"/>
              <a:buNone/>
              <a:defRPr sz="3600" b="0" i="0" u="none" strike="noStrike" cap="none">
                <a:solidFill>
                  <a:srgbClr val="E4792D"/>
                </a:solidFill>
                <a:latin typeface="Roboto Thin"/>
                <a:ea typeface="Roboto Thin"/>
                <a:cs typeface="Roboto Thin"/>
                <a:sym typeface="Roboto Thi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539950" y="1380116"/>
            <a:ext cx="8056800" cy="303948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5750" marR="0" lvl="0" indent="-200025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500399" marR="0" lvl="1" indent="-141624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6153"/>
              <a:buFont typeface="Arial"/>
              <a:buChar char="•"/>
              <a:defRPr sz="12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698400" marR="0" lvl="2" indent="-130075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896400" marR="0" lvl="3" indent="-137575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896400" marR="0" lvl="4" indent="-137575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896400" marR="0" lvl="5" indent="-137575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896400" marR="0" lvl="6" indent="-137575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896400" marR="0" lvl="7" indent="-137575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896400" marR="0" lvl="8" indent="-137575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ndslide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Shape 2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8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659625" y="1615687"/>
            <a:ext cx="7824751" cy="19121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Roboto Thin"/>
              <a:buNone/>
              <a:defRPr sz="3600" b="0" i="0" u="none" strike="noStrike" cap="none">
                <a:solidFill>
                  <a:schemeClr val="lt1"/>
                </a:solidFill>
                <a:latin typeface="Roboto Thin"/>
                <a:ea typeface="Roboto Thin"/>
                <a:cs typeface="Roboto Thin"/>
                <a:sym typeface="Roboto Thi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mpty with logo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Key headline purp -&gt; mag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659625" y="1615688"/>
            <a:ext cx="7824751" cy="19121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accent5"/>
              </a:buClr>
              <a:buFont typeface="Roboto Thin"/>
              <a:buNone/>
              <a:defRPr sz="3600" b="0" i="0" u="none" strike="noStrike" cap="none">
                <a:solidFill>
                  <a:schemeClr val="accent5"/>
                </a:solidFill>
                <a:latin typeface="Roboto Thin"/>
                <a:ea typeface="Roboto Thin"/>
                <a:cs typeface="Roboto Thin"/>
                <a:sym typeface="Roboto Thi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Key headline ora -&gt; dp red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659625" y="1615687"/>
            <a:ext cx="7824751" cy="19121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rgbClr val="E4792D"/>
              </a:buClr>
              <a:buFont typeface="Roboto Thin"/>
              <a:buNone/>
              <a:defRPr sz="3600" b="0" i="0" u="none" strike="noStrike" cap="none">
                <a:solidFill>
                  <a:srgbClr val="E4792D"/>
                </a:solidFill>
                <a:latin typeface="Roboto Thin"/>
                <a:ea typeface="Roboto Thin"/>
                <a:cs typeface="Roboto Thin"/>
                <a:sym typeface="Roboto Thi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theme" Target="../theme/theme1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0.xml"/><Relationship Id="rId20" Type="http://schemas.openxmlformats.org/officeDocument/2006/relationships/slideLayout" Target="../slideLayouts/slideLayout41.xml"/><Relationship Id="rId21" Type="http://schemas.openxmlformats.org/officeDocument/2006/relationships/slideLayout" Target="../slideLayouts/slideLayout42.xml"/><Relationship Id="rId22" Type="http://schemas.openxmlformats.org/officeDocument/2006/relationships/slideLayout" Target="../slideLayouts/slideLayout43.xml"/><Relationship Id="rId23" Type="http://schemas.openxmlformats.org/officeDocument/2006/relationships/theme" Target="../theme/theme2.xml"/><Relationship Id="rId24" Type="http://schemas.openxmlformats.org/officeDocument/2006/relationships/image" Target="../media/image3.png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<Relationship Id="rId16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38.xml"/><Relationship Id="rId18" Type="http://schemas.openxmlformats.org/officeDocument/2006/relationships/slideLayout" Target="../slideLayouts/slideLayout39.xml"/><Relationship Id="rId19" Type="http://schemas.openxmlformats.org/officeDocument/2006/relationships/slideLayout" Target="../slideLayouts/slideLayout40.xml"/><Relationship Id="rId1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3.xml"/><Relationship Id="rId3" Type="http://schemas.openxmlformats.org/officeDocument/2006/relationships/slideLayout" Target="../slideLayouts/slideLayout24.xml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7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222C37"/>
          </a:solidFill>
          <a:ln>
            <a:noFill/>
          </a:ln>
        </p:spPr>
        <p:txBody>
          <a:bodyPr lIns="72000" tIns="72000" rIns="72000" bIns="72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350" b="0" i="0" u="none" strike="noStrike" cap="none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8" name="Shape 8"/>
          <p:cNvSpPr txBox="1">
            <a:spLocks noGrp="1"/>
          </p:cNvSpPr>
          <p:nvPr>
            <p:ph type="title"/>
          </p:nvPr>
        </p:nvSpPr>
        <p:spPr>
          <a:xfrm>
            <a:off x="658800" y="658800"/>
            <a:ext cx="7826399" cy="1911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Roboto Thin"/>
              <a:buNone/>
              <a:defRPr sz="3600" b="0" i="0" u="none" strike="noStrike" cap="none">
                <a:solidFill>
                  <a:schemeClr val="lt1"/>
                </a:solidFill>
                <a:latin typeface="Roboto Thin"/>
                <a:ea typeface="Roboto Thin"/>
                <a:cs typeface="Roboto Thin"/>
                <a:sym typeface="Roboto Thi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body" idx="1"/>
          </p:nvPr>
        </p:nvSpPr>
        <p:spPr>
          <a:xfrm>
            <a:off x="658800" y="2570400"/>
            <a:ext cx="7826399" cy="1911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5750" marR="0" lvl="0" indent="-200025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500399" marR="0" lvl="1" indent="-141624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6153"/>
              <a:buFont typeface="Arial"/>
              <a:buChar char="•"/>
              <a:defRPr sz="12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698400" marR="0" lvl="2" indent="-130075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896400" marR="0" lvl="3" indent="-137575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896400" marR="0" lvl="4" indent="-137575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896400" marR="0" lvl="5" indent="-137575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896400" marR="0" lvl="6" indent="-137575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896400" marR="0" lvl="7" indent="-137575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896400" marR="0" lvl="8" indent="-137575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400" cy="2746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68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099" cy="2746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buNone/>
              <a:defRPr sz="68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400" cy="27463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8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‹#›</a:t>
            </a:fld>
            <a:endParaRPr lang="en-US" sz="680" b="0" i="0" u="none" strike="noStrike" cap="none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3" name="Shape 13"/>
          <p:cNvPicPr preferRelativeResize="0"/>
          <p:nvPr/>
        </p:nvPicPr>
        <p:blipFill rotWithShape="1">
          <a:blip r:embed="rId23">
            <a:alphaModFix/>
          </a:blip>
          <a:srcRect/>
          <a:stretch/>
        </p:blipFill>
        <p:spPr>
          <a:xfrm>
            <a:off x="4203471" y="4532267"/>
            <a:ext cx="704850" cy="396478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658800" y="658800"/>
            <a:ext cx="7826399" cy="1911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Roboto Thin"/>
              <a:buNone/>
              <a:defRPr sz="3600" b="0" i="0" u="none" strike="noStrike" cap="none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58800" y="2570400"/>
            <a:ext cx="7822799" cy="196355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5750" marR="0" lvl="0" indent="-200025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500399" marR="0" lvl="1" indent="-141624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6153"/>
              <a:buFont typeface="Arial"/>
              <a:buChar char="•"/>
              <a:defRPr sz="12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698400" marR="0" lvl="2" indent="-130075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896400" marR="0" lvl="3" indent="-137575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896400" marR="0" lvl="4" indent="-137575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896400" marR="0" lvl="5" indent="-137575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896400" marR="0" lvl="6" indent="-137575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896400" marR="0" lvl="7" indent="-137575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896400" marR="0" lvl="8" indent="-137575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dt" idx="10"/>
          </p:nvPr>
        </p:nvSpPr>
        <p:spPr>
          <a:xfrm>
            <a:off x="647700" y="4767262"/>
            <a:ext cx="203834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675" b="0" i="0" u="none" strike="noStrike" cap="none">
                <a:solidFill>
                  <a:srgbClr val="8A8C8E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buNone/>
              <a:defRPr sz="675" b="0" i="0" u="none" strike="noStrike" cap="none">
                <a:solidFill>
                  <a:srgbClr val="8A8C8E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38349" cy="27384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75" b="0" i="0" u="none" strike="noStrike" cap="none">
                <a:solidFill>
                  <a:srgbClr val="8A8C8E"/>
                </a:solidFill>
                <a:latin typeface="Roboto Light"/>
                <a:ea typeface="Roboto Light"/>
                <a:cs typeface="Roboto Light"/>
                <a:sym typeface="Roboto Light"/>
              </a:rPr>
              <a:t>‹#›</a:t>
            </a:fld>
            <a:endParaRPr lang="en-US" sz="675" b="0" i="0" u="none" strike="noStrike" cap="none">
              <a:solidFill>
                <a:srgbClr val="8A8C8E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04" name="Shape 104"/>
          <p:cNvPicPr preferRelativeResize="0"/>
          <p:nvPr/>
        </p:nvPicPr>
        <p:blipFill rotWithShape="1">
          <a:blip r:embed="rId24">
            <a:alphaModFix/>
          </a:blip>
          <a:srcRect/>
          <a:stretch/>
        </p:blipFill>
        <p:spPr>
          <a:xfrm>
            <a:off x="4203471" y="4531719"/>
            <a:ext cx="706802" cy="397577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  <p:sldLayoutId id="2147483686" r:id="rId18"/>
    <p:sldLayoutId id="2147483687" r:id="rId19"/>
    <p:sldLayoutId id="2147483688" r:id="rId20"/>
    <p:sldLayoutId id="2147483689" r:id="rId21"/>
    <p:sldLayoutId id="2147483690" r:id="rId2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Shape 2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5541"/>
            <a:ext cx="9144000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 txBox="1">
            <a:spLocks noGrp="1"/>
          </p:cNvSpPr>
          <p:nvPr>
            <p:ph type="title"/>
          </p:nvPr>
        </p:nvSpPr>
        <p:spPr>
          <a:xfrm>
            <a:off x="507600" y="514350"/>
            <a:ext cx="8121600" cy="80912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009688"/>
              </a:buClr>
              <a:buSzPct val="25000"/>
              <a:buFont typeface="Roboto Thin"/>
              <a:buNone/>
            </a:pPr>
            <a:r>
              <a:rPr lang="en-US" sz="3600" b="0" i="0" u="none" strike="noStrike" cap="none">
                <a:solidFill>
                  <a:srgbClr val="009688"/>
                </a:solidFill>
                <a:latin typeface="Roboto Thin"/>
                <a:ea typeface="Roboto Thin"/>
                <a:cs typeface="Roboto Thin"/>
                <a:sym typeface="Roboto Thin"/>
              </a:rPr>
              <a:t>Cycles</a:t>
            </a:r>
          </a:p>
        </p:txBody>
      </p:sp>
      <p:sp>
        <p:nvSpPr>
          <p:cNvPr id="275" name="Shape 275"/>
          <p:cNvSpPr txBox="1">
            <a:spLocks noGrp="1"/>
          </p:cNvSpPr>
          <p:nvPr>
            <p:ph type="body" idx="1"/>
          </p:nvPr>
        </p:nvSpPr>
        <p:spPr>
          <a:xfrm>
            <a:off x="539950" y="1323473"/>
            <a:ext cx="3109699" cy="307777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96428"/>
              <a:buFont typeface="Roboto Thin"/>
              <a:buAutoNum type="arabicPeriod"/>
            </a:pPr>
            <a:r>
              <a:rPr lang="en-US" sz="13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The Project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96428"/>
              <a:buFont typeface="Roboto Thin"/>
              <a:buAutoNum type="arabicPeriod"/>
            </a:pPr>
            <a:r>
              <a:rPr lang="en-US" sz="13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Building a Scene 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96428"/>
              <a:buFont typeface="Roboto Thin"/>
              <a:buAutoNum type="arabicPeriod"/>
            </a:pPr>
            <a:r>
              <a:rPr lang="en-US" sz="13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The Viking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96428"/>
              <a:buFont typeface="Roboto Thin"/>
              <a:buAutoNum type="arabicPeriod"/>
            </a:pPr>
            <a:r>
              <a:rPr lang="en-US" sz="13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World Boundaries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96428"/>
              <a:buFont typeface="Roboto Thin"/>
              <a:buAutoNum type="arabicPeriod"/>
            </a:pPr>
            <a:r>
              <a:rPr lang="en-US" sz="13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Integrating VR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96428"/>
              <a:buFont typeface="Roboto Thin"/>
              <a:buAutoNum type="arabicPeriod"/>
            </a:pPr>
            <a:r>
              <a:rPr lang="en-US" sz="13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Animating a Character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96428"/>
              <a:buFont typeface="Roboto Thin"/>
              <a:buAutoNum type="arabicPeriod"/>
            </a:pPr>
            <a:r>
              <a:rPr lang="en-US" sz="13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Animation Transitions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96428"/>
              <a:buFont typeface="Roboto Thin"/>
              <a:buAutoNum type="arabicPeriod"/>
            </a:pPr>
            <a:r>
              <a:rPr lang="en-US" sz="13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Collectables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6428"/>
              <a:buFont typeface="Roboto Thin"/>
              <a:buAutoNum type="arabicPeriod"/>
            </a:pPr>
            <a:r>
              <a:rPr lang="en-US" sz="13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Spawning Collectables</a:t>
            </a:r>
          </a:p>
        </p:txBody>
      </p:sp>
      <p:sp>
        <p:nvSpPr>
          <p:cNvPr id="276" name="Shape 276"/>
          <p:cNvSpPr txBox="1">
            <a:spLocks noGrp="1"/>
          </p:cNvSpPr>
          <p:nvPr>
            <p:ph type="body" idx="1"/>
          </p:nvPr>
        </p:nvSpPr>
        <p:spPr>
          <a:xfrm>
            <a:off x="4568400" y="1323473"/>
            <a:ext cx="3109699" cy="307777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96428"/>
              <a:buFont typeface="Roboto Thin"/>
              <a:buAutoNum type="arabicPeriod" startAt="10"/>
            </a:pPr>
            <a:r>
              <a:rPr lang="en-US" sz="13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The Game Manager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96428"/>
              <a:buFont typeface="Roboto Thin"/>
              <a:buAutoNum type="arabicPeriod" startAt="10"/>
            </a:pPr>
            <a:r>
              <a:rPr lang="en-US" sz="13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Audio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96428"/>
              <a:buFont typeface="Roboto Thin"/>
              <a:buAutoNum type="arabicPeriod" startAt="10"/>
            </a:pPr>
            <a:r>
              <a:rPr lang="en-US" sz="13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Improving Graphics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96428"/>
              <a:buFont typeface="Roboto Thin"/>
              <a:buAutoNum type="arabicPeriod" startAt="10"/>
            </a:pPr>
            <a:r>
              <a:rPr lang="en-US" sz="13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Build and Deploy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endParaRPr sz="1350" b="0" i="0" u="none" strike="noStrike" cap="none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>
            <a:spLocks noGrp="1"/>
          </p:cNvSpPr>
          <p:nvPr>
            <p:ph type="title"/>
          </p:nvPr>
        </p:nvSpPr>
        <p:spPr>
          <a:xfrm>
            <a:off x="507599" y="514350"/>
            <a:ext cx="8121600" cy="80912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E4792D"/>
              </a:buClr>
              <a:buSzPct val="25000"/>
              <a:buFont typeface="Roboto Thin"/>
              <a:buNone/>
            </a:pPr>
            <a:r>
              <a:rPr lang="en-US" sz="3600" b="0" i="0" u="none" strike="noStrike" cap="none">
                <a:solidFill>
                  <a:srgbClr val="E4792D"/>
                </a:solidFill>
                <a:latin typeface="Roboto Thin"/>
                <a:ea typeface="Roboto Thin"/>
                <a:cs typeface="Roboto Thin"/>
                <a:sym typeface="Roboto Thin"/>
              </a:rPr>
              <a:t>Step 01: The Project</a:t>
            </a:r>
          </a:p>
        </p:txBody>
      </p:sp>
      <p:sp>
        <p:nvSpPr>
          <p:cNvPr id="282" name="Shape 282"/>
          <p:cNvSpPr txBox="1">
            <a:spLocks noGrp="1"/>
          </p:cNvSpPr>
          <p:nvPr>
            <p:ph type="body" idx="1"/>
          </p:nvPr>
        </p:nvSpPr>
        <p:spPr>
          <a:xfrm>
            <a:off x="539950" y="1380116"/>
            <a:ext cx="8056800" cy="303948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514350" marR="0" lvl="0" indent="-514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oboto Thin"/>
              <a:buAutoNum type="arabicPeriod"/>
            </a:pPr>
            <a:r>
              <a:rPr lang="en-US" sz="18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Open Project</a:t>
            </a:r>
          </a:p>
          <a:p>
            <a:pPr marL="514350" marR="0" lvl="0" indent="-514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oboto Thin"/>
              <a:buAutoNum type="arabicPeriod"/>
            </a:pPr>
            <a:r>
              <a:rPr lang="en-US" sz="18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Drag a </a:t>
            </a:r>
            <a:r>
              <a:rPr lang="en-US" sz="1800" b="1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Ground</a:t>
            </a:r>
            <a:r>
              <a:rPr lang="en-US" sz="18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 model into the scene from Prefabs/Environment</a:t>
            </a:r>
          </a:p>
          <a:p>
            <a:pPr marL="514350" marR="0" lvl="0" indent="-514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oboto Thin"/>
              <a:buAutoNum type="arabicPeriod"/>
            </a:pPr>
            <a:r>
              <a:rPr lang="en-US" sz="18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Save scene into </a:t>
            </a:r>
            <a:r>
              <a:rPr lang="en-US" sz="1800" b="1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Scenes</a:t>
            </a:r>
            <a:r>
              <a:rPr lang="en-US" sz="18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 folder</a:t>
            </a:r>
          </a:p>
          <a:p>
            <a:pPr marL="514350" marR="0" lvl="0" indent="-514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oboto Thin"/>
              <a:buAutoNum type="arabicPeriod"/>
            </a:pPr>
            <a:r>
              <a:rPr lang="en-US" sz="18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Practice navigating the scene</a:t>
            </a:r>
          </a:p>
          <a:p>
            <a:pPr marL="729000" marR="0" lvl="1" indent="-525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96153"/>
              <a:buFont typeface="Roboto Thin"/>
              <a:buAutoNum type="arabicPeriod"/>
            </a:pPr>
            <a:r>
              <a:rPr lang="en-US" sz="12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RMB + Drag = Look Around</a:t>
            </a:r>
          </a:p>
          <a:p>
            <a:pPr marL="729000" marR="0" lvl="1" indent="-525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96153"/>
              <a:buFont typeface="Roboto Thin"/>
              <a:buAutoNum type="arabicPeriod"/>
            </a:pPr>
            <a:r>
              <a:rPr lang="en-US" sz="12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RMB + WASD = Move Around</a:t>
            </a:r>
          </a:p>
          <a:p>
            <a:pPr marL="729000" marR="0" lvl="1" indent="-525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96153"/>
              <a:buFont typeface="Roboto Thin"/>
              <a:buAutoNum type="arabicPeriod"/>
            </a:pPr>
            <a:r>
              <a:rPr lang="en-US" sz="12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RMB + QE = Move Up / Move Down</a:t>
            </a:r>
          </a:p>
          <a:p>
            <a:pPr marL="729000" marR="0" lvl="1" indent="-525800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6153"/>
              <a:buFont typeface="Roboto Thin"/>
              <a:buAutoNum type="arabicPeriod"/>
            </a:pPr>
            <a:r>
              <a:rPr lang="en-US" sz="12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F = Focus on Select Object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>
            <a:spLocks noGrp="1"/>
          </p:cNvSpPr>
          <p:nvPr>
            <p:ph type="title"/>
          </p:nvPr>
        </p:nvSpPr>
        <p:spPr>
          <a:xfrm>
            <a:off x="507599" y="514350"/>
            <a:ext cx="8121600" cy="80912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E4792D"/>
              </a:buClr>
              <a:buSzPct val="25000"/>
              <a:buFont typeface="Roboto Thin"/>
              <a:buNone/>
            </a:pPr>
            <a:r>
              <a:rPr lang="en-US" sz="3600" b="0" i="0" u="none" strike="noStrike" cap="none">
                <a:solidFill>
                  <a:srgbClr val="E4792D"/>
                </a:solidFill>
                <a:latin typeface="Roboto Thin"/>
                <a:ea typeface="Roboto Thin"/>
                <a:cs typeface="Roboto Thin"/>
                <a:sym typeface="Roboto Thin"/>
              </a:rPr>
              <a:t>Step 02: Building a Scene</a:t>
            </a:r>
          </a:p>
        </p:txBody>
      </p:sp>
      <p:sp>
        <p:nvSpPr>
          <p:cNvPr id="288" name="Shape 288"/>
          <p:cNvSpPr txBox="1">
            <a:spLocks noGrp="1"/>
          </p:cNvSpPr>
          <p:nvPr>
            <p:ph type="body" idx="1"/>
          </p:nvPr>
        </p:nvSpPr>
        <p:spPr>
          <a:xfrm>
            <a:off x="539950" y="1380116"/>
            <a:ext cx="8056800" cy="303948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oboto Thin"/>
              <a:buAutoNum type="arabicPeriod"/>
            </a:pPr>
            <a:r>
              <a:rPr lang="en-US" sz="18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Practice placing objects around the scene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oboto Thin"/>
              <a:buAutoNum type="arabicPeriod"/>
            </a:pPr>
            <a:r>
              <a:rPr lang="en-US" sz="18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Practice using the scene tools:</a:t>
            </a:r>
          </a:p>
          <a:p>
            <a:pPr marL="557550" marR="0" lvl="1" indent="-354349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96153"/>
              <a:buFont typeface="Roboto Thin"/>
              <a:buAutoNum type="arabicPeriod"/>
            </a:pPr>
            <a:r>
              <a:rPr lang="en-US" sz="12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Q – Hand tool – used for panning</a:t>
            </a:r>
          </a:p>
          <a:p>
            <a:pPr marL="557550" marR="0" lvl="1" indent="-354349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96153"/>
              <a:buFont typeface="Roboto Thin"/>
              <a:buAutoNum type="arabicPeriod"/>
            </a:pPr>
            <a:r>
              <a:rPr lang="en-US" sz="12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W – Translate tool – used to move objects</a:t>
            </a:r>
          </a:p>
          <a:p>
            <a:pPr marL="557550" marR="0" lvl="1" indent="-354349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96153"/>
              <a:buFont typeface="Roboto Thin"/>
              <a:buAutoNum type="arabicPeriod"/>
            </a:pPr>
            <a:r>
              <a:rPr lang="en-US" sz="12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E – Rotate tool – used to rotate objects</a:t>
            </a:r>
          </a:p>
          <a:p>
            <a:pPr marL="557550" marR="0" lvl="1" indent="-354349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96153"/>
              <a:buFont typeface="Roboto Thin"/>
              <a:buAutoNum type="arabicPeriod"/>
            </a:pPr>
            <a:r>
              <a:rPr lang="en-US" sz="12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R – Scale tool – used to scale objects</a:t>
            </a:r>
          </a:p>
          <a:p>
            <a:pPr marL="557550" marR="0" lvl="1" indent="-354349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6153"/>
              <a:buFont typeface="Roboto Thin"/>
              <a:buAutoNum type="arabicPeriod"/>
            </a:pPr>
            <a:r>
              <a:rPr lang="en-US" sz="12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T – Rect tool – used to move 2D objects like UI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 txBox="1">
            <a:spLocks noGrp="1"/>
          </p:cNvSpPr>
          <p:nvPr>
            <p:ph type="title"/>
          </p:nvPr>
        </p:nvSpPr>
        <p:spPr>
          <a:xfrm>
            <a:off x="507599" y="514350"/>
            <a:ext cx="8121600" cy="80912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E4792D"/>
              </a:buClr>
              <a:buSzPct val="25000"/>
              <a:buFont typeface="Roboto Thin"/>
              <a:buNone/>
            </a:pPr>
            <a:r>
              <a:rPr lang="en-US" sz="3600" b="0" i="0" u="none" strike="noStrike" cap="none">
                <a:solidFill>
                  <a:srgbClr val="E4792D"/>
                </a:solidFill>
                <a:latin typeface="Roboto Thin"/>
                <a:ea typeface="Roboto Thin"/>
                <a:cs typeface="Roboto Thin"/>
                <a:sym typeface="Roboto Thin"/>
              </a:rPr>
              <a:t>Step 03: The Viking</a:t>
            </a:r>
          </a:p>
        </p:txBody>
      </p:sp>
      <p:sp>
        <p:nvSpPr>
          <p:cNvPr id="294" name="Shape 294"/>
          <p:cNvSpPr txBox="1">
            <a:spLocks noGrp="1"/>
          </p:cNvSpPr>
          <p:nvPr>
            <p:ph type="body" idx="1"/>
          </p:nvPr>
        </p:nvSpPr>
        <p:spPr>
          <a:xfrm>
            <a:off x="539950" y="1380116"/>
            <a:ext cx="8056800" cy="303948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oboto Thin"/>
              <a:buAutoNum type="arabicPeriod"/>
            </a:pPr>
            <a:r>
              <a:rPr lang="en-US" sz="18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Open the scene </a:t>
            </a:r>
            <a:r>
              <a:rPr lang="en-US" sz="1800" b="1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StartingScene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oboto Thin"/>
              <a:buAutoNum type="arabicPeriod"/>
            </a:pPr>
            <a:r>
              <a:rPr lang="en-US" sz="18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Drag the </a:t>
            </a:r>
            <a:r>
              <a:rPr lang="en-US" sz="1800" b="1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Viking</a:t>
            </a:r>
            <a:r>
              <a:rPr lang="en-US" sz="18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 model into the scene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oboto Thin"/>
              <a:buAutoNum type="arabicPeriod"/>
            </a:pPr>
            <a:r>
              <a:rPr lang="en-US" sz="18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Add a </a:t>
            </a:r>
            <a:r>
              <a:rPr lang="en-US" sz="1800" b="1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Capsule Collider</a:t>
            </a:r>
            <a:r>
              <a:rPr lang="en-US" sz="18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 to the </a:t>
            </a:r>
            <a:r>
              <a:rPr lang="en-US" sz="1800" b="1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Viking - Center.y = 1 Height = 2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oboto Thin"/>
              <a:buAutoNum type="arabicPeriod"/>
            </a:pPr>
            <a:r>
              <a:rPr lang="en-US" sz="18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Add a </a:t>
            </a:r>
            <a:r>
              <a:rPr lang="en-US" sz="1800" b="1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Rigidbody</a:t>
            </a:r>
            <a:r>
              <a:rPr lang="en-US" sz="18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 to the </a:t>
            </a:r>
            <a:r>
              <a:rPr lang="en-US" sz="1800" b="1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Viking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Roboto Thin"/>
              <a:buAutoNum type="arabicPeriod"/>
            </a:pPr>
            <a:r>
              <a:rPr lang="en-US" sz="18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Drag the </a:t>
            </a:r>
            <a:r>
              <a:rPr lang="en-US" sz="1800" b="1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Player_FullControl </a:t>
            </a:r>
            <a:r>
              <a:rPr lang="en-US" sz="18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script onto the </a:t>
            </a:r>
            <a:r>
              <a:rPr lang="en-US" sz="1800" b="1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Viking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 txBox="1">
            <a:spLocks noGrp="1"/>
          </p:cNvSpPr>
          <p:nvPr>
            <p:ph type="title"/>
          </p:nvPr>
        </p:nvSpPr>
        <p:spPr>
          <a:xfrm>
            <a:off x="507599" y="514350"/>
            <a:ext cx="8121600" cy="80912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E4792D"/>
              </a:buClr>
              <a:buSzPct val="25000"/>
              <a:buFont typeface="Roboto Thin"/>
              <a:buNone/>
            </a:pPr>
            <a:r>
              <a:rPr lang="en-US" sz="3600" b="0" i="0" u="none" strike="noStrike" cap="none">
                <a:solidFill>
                  <a:srgbClr val="E4792D"/>
                </a:solidFill>
                <a:latin typeface="Roboto Thin"/>
                <a:ea typeface="Roboto Thin"/>
                <a:cs typeface="Roboto Thin"/>
                <a:sym typeface="Roboto Thin"/>
              </a:rPr>
              <a:t>Step 04: World Boundaries</a:t>
            </a:r>
          </a:p>
        </p:txBody>
      </p:sp>
      <p:sp>
        <p:nvSpPr>
          <p:cNvPr id="300" name="Shape 300"/>
          <p:cNvSpPr txBox="1">
            <a:spLocks noGrp="1"/>
          </p:cNvSpPr>
          <p:nvPr>
            <p:ph type="body" idx="1"/>
          </p:nvPr>
        </p:nvSpPr>
        <p:spPr>
          <a:xfrm>
            <a:off x="539950" y="1380116"/>
            <a:ext cx="8056800" cy="303948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oboto Thin"/>
              <a:buAutoNum type="arabicPeriod"/>
            </a:pPr>
            <a:r>
              <a:rPr lang="en-US" sz="18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Freeze the X, Y, and Z </a:t>
            </a:r>
            <a:r>
              <a:rPr lang="en-US" sz="1800" b="1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Rotation</a:t>
            </a:r>
            <a:r>
              <a:rPr lang="en-US" sz="18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 </a:t>
            </a:r>
            <a:r>
              <a:rPr lang="en-US" sz="1800" b="1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Constraints</a:t>
            </a:r>
            <a:r>
              <a:rPr lang="en-US" sz="18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 of the </a:t>
            </a:r>
            <a:r>
              <a:rPr lang="en-US" sz="1800" b="1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Rigidbody</a:t>
            </a:r>
            <a:r>
              <a:rPr lang="en-US" sz="18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 component on the </a:t>
            </a:r>
            <a:r>
              <a:rPr lang="en-US" sz="1800" b="1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Viking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oboto Thin"/>
              <a:buAutoNum type="arabicPeriod"/>
            </a:pPr>
            <a:r>
              <a:rPr lang="en-US" sz="18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Drag the </a:t>
            </a:r>
            <a:r>
              <a:rPr lang="en-US" sz="1800" b="1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WorldColliders</a:t>
            </a:r>
            <a:r>
              <a:rPr lang="en-US" sz="18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 prefab into the </a:t>
            </a:r>
            <a:r>
              <a:rPr lang="en-US" sz="1800" b="1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Hierarchy</a:t>
            </a:r>
            <a:r>
              <a:rPr lang="en-US" sz="18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 window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oboto Thin"/>
              <a:buAutoNum type="arabicPeriod"/>
            </a:pPr>
            <a:r>
              <a:rPr lang="en-US" sz="18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Click the </a:t>
            </a:r>
            <a:r>
              <a:rPr lang="en-US" sz="1800" b="1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Layers</a:t>
            </a:r>
            <a:r>
              <a:rPr lang="en-US" sz="18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 button in the upper-right of the editor and click the </a:t>
            </a:r>
            <a:r>
              <a:rPr lang="en-US" sz="1800" b="1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Eye</a:t>
            </a:r>
            <a:r>
              <a:rPr lang="en-US" sz="18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 icon next to the </a:t>
            </a:r>
            <a:r>
              <a:rPr lang="en-US" sz="1800" b="1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WallColliders</a:t>
            </a:r>
            <a:r>
              <a:rPr lang="en-US" sz="18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 layer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oboto Thin"/>
              <a:buAutoNum type="arabicPeriod"/>
            </a:pPr>
            <a:r>
              <a:rPr lang="en-US" sz="18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On the </a:t>
            </a:r>
            <a:r>
              <a:rPr lang="en-US" sz="1800" b="1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Camera</a:t>
            </a:r>
            <a:r>
              <a:rPr lang="en-US" sz="18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, uncheck the </a:t>
            </a:r>
            <a:r>
              <a:rPr lang="en-US" sz="1800" b="1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WallColliders</a:t>
            </a:r>
            <a:r>
              <a:rPr lang="en-US" sz="18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 layer on the camera’s </a:t>
            </a:r>
            <a:r>
              <a:rPr lang="en-US" sz="1800" b="1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Culling Mask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oboto Thin"/>
              <a:buAutoNum type="arabicPeriod"/>
            </a:pPr>
            <a:r>
              <a:rPr lang="en-US" sz="18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Test the game in </a:t>
            </a:r>
            <a:r>
              <a:rPr lang="en-US" sz="1800" b="1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Play</a:t>
            </a:r>
            <a:r>
              <a:rPr lang="en-US" sz="18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 mode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>
            <a:spLocks noGrp="1"/>
          </p:cNvSpPr>
          <p:nvPr>
            <p:ph type="title"/>
          </p:nvPr>
        </p:nvSpPr>
        <p:spPr>
          <a:xfrm>
            <a:off x="507599" y="514350"/>
            <a:ext cx="8121600" cy="80912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E4792D"/>
              </a:buClr>
              <a:buSzPct val="25000"/>
              <a:buFont typeface="Roboto Thin"/>
              <a:buNone/>
            </a:pPr>
            <a:r>
              <a:rPr lang="en-US" sz="3600" b="0" i="0" u="none" strike="noStrike" cap="none">
                <a:solidFill>
                  <a:srgbClr val="E4792D"/>
                </a:solidFill>
                <a:latin typeface="Roboto Thin"/>
                <a:ea typeface="Roboto Thin"/>
                <a:cs typeface="Roboto Thin"/>
                <a:sym typeface="Roboto Thin"/>
              </a:rPr>
              <a:t>Step 05: Integrating VR</a:t>
            </a:r>
            <a:br>
              <a:rPr lang="en-US" sz="3600" b="0" i="0" u="none" strike="noStrike" cap="none">
                <a:solidFill>
                  <a:srgbClr val="E4792D"/>
                </a:solidFill>
                <a:latin typeface="Roboto Thin"/>
                <a:ea typeface="Roboto Thin"/>
                <a:cs typeface="Roboto Thin"/>
                <a:sym typeface="Roboto Thin"/>
              </a:rPr>
            </a:br>
            <a:endParaRPr lang="en-US" sz="3600" b="0" i="0" u="none" strike="noStrike" cap="none">
              <a:solidFill>
                <a:srgbClr val="E4792D"/>
              </a:solidFill>
              <a:latin typeface="Roboto Thin"/>
              <a:ea typeface="Roboto Thin"/>
              <a:cs typeface="Roboto Thin"/>
              <a:sym typeface="Roboto Thin"/>
            </a:endParaRPr>
          </a:p>
        </p:txBody>
      </p:sp>
      <p:sp>
        <p:nvSpPr>
          <p:cNvPr id="306" name="Shape 306"/>
          <p:cNvSpPr txBox="1">
            <a:spLocks noGrp="1"/>
          </p:cNvSpPr>
          <p:nvPr>
            <p:ph type="body" idx="1"/>
          </p:nvPr>
        </p:nvSpPr>
        <p:spPr>
          <a:xfrm>
            <a:off x="539950" y="1380116"/>
            <a:ext cx="8056800" cy="303948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oboto Thin"/>
              <a:buAutoNum type="arabicPeriod"/>
            </a:pPr>
            <a:r>
              <a:rPr lang="en-US" sz="18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Create an </a:t>
            </a:r>
            <a:r>
              <a:rPr lang="en-US" sz="1800" b="1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Empty</a:t>
            </a:r>
            <a:r>
              <a:rPr lang="en-US" sz="18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 game object, name it </a:t>
            </a:r>
            <a:r>
              <a:rPr lang="en-US" sz="1800" b="1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Camera Control Rig 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oboto Thin"/>
              <a:buAutoNum type="arabicPeriod"/>
            </a:pPr>
            <a:r>
              <a:rPr lang="en-US" sz="18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Set </a:t>
            </a:r>
            <a:r>
              <a:rPr lang="en-US" sz="1800" b="1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Camera Control Rig’s </a:t>
            </a:r>
            <a:r>
              <a:rPr lang="en-US" sz="18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position to </a:t>
            </a:r>
            <a:r>
              <a:rPr lang="en-US" sz="1800" b="1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X</a:t>
            </a:r>
            <a:r>
              <a:rPr lang="en-US" sz="18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 = -2.38, </a:t>
            </a:r>
            <a:r>
              <a:rPr lang="en-US" sz="1800" b="1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Y</a:t>
            </a:r>
            <a:r>
              <a:rPr lang="en-US" sz="18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 = 7, </a:t>
            </a:r>
            <a:r>
              <a:rPr lang="en-US" sz="1800" b="1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Z</a:t>
            </a:r>
            <a:r>
              <a:rPr lang="en-US" sz="18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 = -18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oboto Thin"/>
              <a:buAutoNum type="arabicPeriod"/>
            </a:pPr>
            <a:r>
              <a:rPr lang="en-US" sz="18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Drag the </a:t>
            </a:r>
            <a:r>
              <a:rPr lang="en-US" sz="1800" b="1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Main Camera </a:t>
            </a:r>
            <a:r>
              <a:rPr lang="en-US" sz="18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onto </a:t>
            </a:r>
            <a:r>
              <a:rPr lang="en-US" sz="1800" b="1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Camera Control Rig</a:t>
            </a:r>
            <a:r>
              <a:rPr lang="en-US" sz="18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 in the </a:t>
            </a:r>
            <a:r>
              <a:rPr lang="en-US" sz="1800" b="1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Hierarchy </a:t>
            </a:r>
            <a:r>
              <a:rPr lang="en-US" sz="18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window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oboto Thin"/>
              <a:buAutoNum type="arabicPeriod"/>
            </a:pPr>
            <a:r>
              <a:rPr lang="en-US" sz="18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Remove any rotation from the </a:t>
            </a:r>
            <a:r>
              <a:rPr lang="en-US" sz="1800" b="1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Main Camera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oboto Thin"/>
              <a:buAutoNum type="arabicPeriod"/>
            </a:pPr>
            <a:r>
              <a:rPr lang="en-US" sz="18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Add the </a:t>
            </a:r>
            <a:r>
              <a:rPr lang="en-US" sz="1800" b="1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Camera Editor Control</a:t>
            </a:r>
            <a:r>
              <a:rPr lang="en-US" sz="18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 script to the </a:t>
            </a:r>
            <a:r>
              <a:rPr lang="en-US" sz="1800" b="1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Main Camera </a:t>
            </a:r>
            <a:r>
              <a:rPr lang="en-US" sz="18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and check </a:t>
            </a:r>
            <a:r>
              <a:rPr lang="en-US" sz="1800" b="1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Mouse Control</a:t>
            </a:r>
            <a:r>
              <a:rPr lang="en-US" sz="18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 if not testing with a </a:t>
            </a:r>
            <a:r>
              <a:rPr lang="en-US" sz="1800" b="1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VR Headset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Roboto Thin"/>
              <a:buAutoNum type="arabicPeriod"/>
            </a:pPr>
            <a:r>
              <a:rPr lang="en-US" sz="18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Go to </a:t>
            </a:r>
            <a:r>
              <a:rPr lang="en-US" sz="1800" b="1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VR-&gt;Enable VR </a:t>
            </a:r>
            <a:r>
              <a:rPr lang="en-US" sz="18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 if testing with a </a:t>
            </a:r>
            <a:r>
              <a:rPr lang="en-US" sz="1800" b="1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VR Headset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 txBox="1">
            <a:spLocks noGrp="1"/>
          </p:cNvSpPr>
          <p:nvPr>
            <p:ph type="title"/>
          </p:nvPr>
        </p:nvSpPr>
        <p:spPr>
          <a:xfrm>
            <a:off x="507599" y="514350"/>
            <a:ext cx="8121600" cy="80912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E4792D"/>
              </a:buClr>
              <a:buSzPct val="25000"/>
              <a:buFont typeface="Roboto Thin"/>
              <a:buNone/>
            </a:pPr>
            <a:r>
              <a:rPr lang="en-US" sz="3600" b="0" i="0" u="none" strike="noStrike" cap="none">
                <a:solidFill>
                  <a:srgbClr val="E4792D"/>
                </a:solidFill>
                <a:latin typeface="Roboto Thin"/>
                <a:ea typeface="Roboto Thin"/>
                <a:cs typeface="Roboto Thin"/>
                <a:sym typeface="Roboto Thin"/>
              </a:rPr>
              <a:t>Step 06: Animating a Character</a:t>
            </a:r>
          </a:p>
        </p:txBody>
      </p:sp>
      <p:sp>
        <p:nvSpPr>
          <p:cNvPr id="312" name="Shape 312"/>
          <p:cNvSpPr txBox="1">
            <a:spLocks noGrp="1"/>
          </p:cNvSpPr>
          <p:nvPr>
            <p:ph type="body" idx="1"/>
          </p:nvPr>
        </p:nvSpPr>
        <p:spPr>
          <a:xfrm>
            <a:off x="539950" y="1380116"/>
            <a:ext cx="8056800" cy="303948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oboto Thin"/>
              <a:buAutoNum type="arabicPeriod"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Add </a:t>
            </a:r>
            <a:r>
              <a:rPr lang="en-US" sz="1800" b="1" i="0" u="none" strike="noStrike" cap="none" dirty="0" err="1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CameraFollow</a:t>
            </a:r>
            <a:r>
              <a:rPr lang="en-US" sz="1800" b="0" i="0" u="none" strike="noStrike" cap="none" dirty="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 script to the </a:t>
            </a:r>
            <a:r>
              <a:rPr lang="en-US" sz="1800" b="1" i="0" u="none" strike="noStrike" cap="none" dirty="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Camera Control Rig </a:t>
            </a:r>
            <a:r>
              <a:rPr lang="en-US" sz="1800" b="0" i="0" u="none" strike="noStrike" cap="none" dirty="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and set the </a:t>
            </a:r>
            <a:r>
              <a:rPr lang="en-US" sz="1800" b="1" i="0" u="none" strike="noStrike" cap="none" dirty="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Viking</a:t>
            </a:r>
            <a:r>
              <a:rPr lang="en-US" sz="1800" b="0" i="0" u="none" strike="noStrike" cap="none" dirty="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 as the </a:t>
            </a:r>
            <a:r>
              <a:rPr lang="en-US" sz="1800" b="1" i="0" u="none" strike="noStrike" cap="none" dirty="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Target </a:t>
            </a:r>
            <a:r>
              <a:rPr lang="en-US" sz="1800" b="0" i="0" u="none" strike="noStrike" cap="none" dirty="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and set </a:t>
            </a:r>
            <a:r>
              <a:rPr lang="en-US" sz="1800" b="1" i="0" u="none" strike="noStrike" cap="none" dirty="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Speed</a:t>
            </a:r>
            <a:r>
              <a:rPr lang="en-US" sz="1800" b="0" i="0" u="none" strike="noStrike" cap="none" dirty="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 to </a:t>
            </a:r>
            <a:r>
              <a:rPr lang="en-US" sz="1800" b="1" i="0" u="none" strike="noStrike" cap="none" dirty="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1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oboto Thin"/>
              <a:buAutoNum type="arabicPeriod"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Drag the </a:t>
            </a:r>
            <a:r>
              <a:rPr lang="en-US" sz="1800" b="1" i="0" u="none" strike="noStrike" cap="none" dirty="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Idle,</a:t>
            </a:r>
            <a:r>
              <a:rPr lang="en-US" sz="1800" b="0" i="0" u="none" strike="noStrike" cap="none" dirty="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 </a:t>
            </a:r>
            <a:r>
              <a:rPr lang="en-US" sz="1800" b="1" i="0" u="none" strike="noStrike" cap="none" dirty="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Run, </a:t>
            </a:r>
            <a:r>
              <a:rPr lang="en-US" sz="1800" b="0" i="0" u="none" strike="noStrike" cap="none" dirty="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and</a:t>
            </a:r>
            <a:r>
              <a:rPr lang="en-US" sz="1800" b="1" i="0" u="none" strike="noStrike" cap="none" dirty="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 Jump</a:t>
            </a:r>
            <a:r>
              <a:rPr lang="en-US" sz="1800" b="0" i="0" u="none" strike="noStrike" cap="none" dirty="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 animations onto the </a:t>
            </a:r>
            <a:r>
              <a:rPr lang="en-US" sz="1800" b="1" i="0" u="none" strike="noStrike" cap="none" dirty="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Viking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oboto Thin"/>
              <a:buAutoNum type="arabicPeriod"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Open the </a:t>
            </a:r>
            <a:r>
              <a:rPr lang="en-US" sz="1800" b="1" i="0" u="none" strike="noStrike" cap="none" dirty="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Animator</a:t>
            </a:r>
            <a:r>
              <a:rPr lang="en-US" sz="1800" b="0" i="0" u="none" strike="noStrike" cap="none" dirty="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 window to see the animations on the </a:t>
            </a:r>
            <a:r>
              <a:rPr lang="en-US" sz="1800" b="1" i="0" u="none" strike="noStrike" cap="none" dirty="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Viking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Roboto Thin"/>
              <a:buNone/>
            </a:pPr>
            <a:endParaRPr sz="1800" b="0" i="0" u="none" strike="noStrike" cap="none" dirty="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>
            <a:spLocks noGrp="1"/>
          </p:cNvSpPr>
          <p:nvPr>
            <p:ph type="title"/>
          </p:nvPr>
        </p:nvSpPr>
        <p:spPr>
          <a:xfrm>
            <a:off x="507599" y="514350"/>
            <a:ext cx="8121600" cy="80912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E4792D"/>
              </a:buClr>
              <a:buSzPct val="25000"/>
              <a:buFont typeface="Roboto Thin"/>
              <a:buNone/>
            </a:pPr>
            <a:r>
              <a:rPr lang="en-US" sz="3600" b="0" i="0" u="none" strike="noStrike" cap="none">
                <a:solidFill>
                  <a:srgbClr val="E4792D"/>
                </a:solidFill>
                <a:latin typeface="Roboto Thin"/>
                <a:ea typeface="Roboto Thin"/>
                <a:cs typeface="Roboto Thin"/>
                <a:sym typeface="Roboto Thin"/>
              </a:rPr>
              <a:t>Step 07: Animation Transitions – Part 1</a:t>
            </a:r>
            <a:br>
              <a:rPr lang="en-US" sz="3600" b="0" i="0" u="none" strike="noStrike" cap="none">
                <a:solidFill>
                  <a:srgbClr val="E4792D"/>
                </a:solidFill>
                <a:latin typeface="Roboto Thin"/>
                <a:ea typeface="Roboto Thin"/>
                <a:cs typeface="Roboto Thin"/>
                <a:sym typeface="Roboto Thin"/>
              </a:rPr>
            </a:br>
            <a:endParaRPr lang="en-US" sz="3600" b="0" i="0" u="none" strike="noStrike" cap="none">
              <a:solidFill>
                <a:srgbClr val="E4792D"/>
              </a:solidFill>
              <a:latin typeface="Roboto Thin"/>
              <a:ea typeface="Roboto Thin"/>
              <a:cs typeface="Roboto Thin"/>
              <a:sym typeface="Roboto Thin"/>
            </a:endParaRPr>
          </a:p>
        </p:txBody>
      </p:sp>
      <p:sp>
        <p:nvSpPr>
          <p:cNvPr id="318" name="Shape 318"/>
          <p:cNvSpPr txBox="1">
            <a:spLocks noGrp="1"/>
          </p:cNvSpPr>
          <p:nvPr>
            <p:ph type="body" idx="1"/>
          </p:nvPr>
        </p:nvSpPr>
        <p:spPr>
          <a:xfrm>
            <a:off x="539950" y="1380116"/>
            <a:ext cx="8056800" cy="303948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oboto Thin"/>
              <a:buAutoNum type="arabicPeriod"/>
            </a:pPr>
            <a:r>
              <a:rPr lang="en-US" sz="18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In the </a:t>
            </a:r>
            <a:r>
              <a:rPr lang="en-US" sz="1800" b="1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Animator</a:t>
            </a:r>
            <a:r>
              <a:rPr lang="en-US" sz="18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, create a </a:t>
            </a:r>
            <a:r>
              <a:rPr lang="en-US" sz="1800" b="1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Float</a:t>
            </a:r>
            <a:r>
              <a:rPr lang="en-US" sz="18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 parameter named </a:t>
            </a:r>
            <a:r>
              <a:rPr lang="en-US" sz="1800" b="1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Speed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oboto Thin"/>
              <a:buAutoNum type="arabicPeriod"/>
            </a:pPr>
            <a:r>
              <a:rPr lang="en-US" sz="18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Create the transitions between </a:t>
            </a:r>
            <a:r>
              <a:rPr lang="en-US" sz="1800" b="1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Idle</a:t>
            </a:r>
            <a:r>
              <a:rPr lang="en-US" sz="18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 &lt;-&gt; </a:t>
            </a:r>
            <a:r>
              <a:rPr lang="en-US" sz="1800" b="1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Run 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oboto Thin"/>
              <a:buAutoNum type="arabicPeriod"/>
            </a:pPr>
            <a:r>
              <a:rPr lang="en-US" sz="18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On each transition uncheck </a:t>
            </a:r>
            <a:r>
              <a:rPr lang="en-US" sz="1800" b="1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Has Exit Time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oboto Thin"/>
              <a:buAutoNum type="arabicPeriod"/>
            </a:pPr>
            <a:r>
              <a:rPr lang="en-US" sz="18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Set the transition from </a:t>
            </a:r>
            <a:r>
              <a:rPr lang="en-US" sz="1800" b="1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Idle </a:t>
            </a:r>
            <a:r>
              <a:rPr lang="en-US" sz="18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to </a:t>
            </a:r>
            <a:r>
              <a:rPr lang="en-US" sz="1800" b="1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Run </a:t>
            </a:r>
            <a:r>
              <a:rPr lang="en-US" sz="18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as “</a:t>
            </a:r>
            <a:r>
              <a:rPr lang="en-US" sz="1800" b="1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Speed Greater .01”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oboto Thin"/>
              <a:buAutoNum type="arabicPeriod"/>
            </a:pPr>
            <a:r>
              <a:rPr lang="en-US" sz="18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Set the transition from </a:t>
            </a:r>
            <a:r>
              <a:rPr lang="en-US" sz="1800" b="1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Run </a:t>
            </a:r>
            <a:r>
              <a:rPr lang="en-US" sz="18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to </a:t>
            </a:r>
            <a:r>
              <a:rPr lang="en-US" sz="1800" b="1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Idle </a:t>
            </a:r>
            <a:r>
              <a:rPr lang="en-US" sz="18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as “</a:t>
            </a:r>
            <a:r>
              <a:rPr lang="en-US" sz="1800" b="1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Speed Less .01”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oboto Thin"/>
              <a:buNone/>
            </a:pPr>
            <a:endParaRPr sz="1700" b="0" i="0" u="none" strike="noStrike" cap="none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Roboto Thin"/>
              <a:buNone/>
            </a:pPr>
            <a:endParaRPr sz="1800" b="0" i="0" u="none" strike="noStrike" cap="none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 txBox="1">
            <a:spLocks noGrp="1"/>
          </p:cNvSpPr>
          <p:nvPr>
            <p:ph type="title"/>
          </p:nvPr>
        </p:nvSpPr>
        <p:spPr>
          <a:xfrm>
            <a:off x="507599" y="514350"/>
            <a:ext cx="8121600" cy="80912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E4792D"/>
              </a:buClr>
              <a:buSzPct val="25000"/>
              <a:buFont typeface="Roboto Thin"/>
              <a:buNone/>
            </a:pPr>
            <a:r>
              <a:rPr lang="en-US" sz="3600" b="0" i="0" u="none" strike="noStrike" cap="none">
                <a:solidFill>
                  <a:srgbClr val="E4792D"/>
                </a:solidFill>
                <a:latin typeface="Roboto Thin"/>
                <a:ea typeface="Roboto Thin"/>
                <a:cs typeface="Roboto Thin"/>
                <a:sym typeface="Roboto Thin"/>
              </a:rPr>
              <a:t>Step 07: Animation Transitions – Part 2</a:t>
            </a:r>
            <a:br>
              <a:rPr lang="en-US" sz="3600" b="0" i="0" u="none" strike="noStrike" cap="none">
                <a:solidFill>
                  <a:srgbClr val="E4792D"/>
                </a:solidFill>
                <a:latin typeface="Roboto Thin"/>
                <a:ea typeface="Roboto Thin"/>
                <a:cs typeface="Roboto Thin"/>
                <a:sym typeface="Roboto Thin"/>
              </a:rPr>
            </a:br>
            <a:endParaRPr lang="en-US" sz="3600" b="0" i="0" u="none" strike="noStrike" cap="none">
              <a:solidFill>
                <a:srgbClr val="E4792D"/>
              </a:solidFill>
              <a:latin typeface="Roboto Thin"/>
              <a:ea typeface="Roboto Thin"/>
              <a:cs typeface="Roboto Thin"/>
              <a:sym typeface="Roboto Thin"/>
            </a:endParaRPr>
          </a:p>
        </p:txBody>
      </p:sp>
      <p:sp>
        <p:nvSpPr>
          <p:cNvPr id="324" name="Shape 324"/>
          <p:cNvSpPr txBox="1">
            <a:spLocks noGrp="1"/>
          </p:cNvSpPr>
          <p:nvPr>
            <p:ph type="body" idx="1"/>
          </p:nvPr>
        </p:nvSpPr>
        <p:spPr>
          <a:xfrm>
            <a:off x="539950" y="1380116"/>
            <a:ext cx="8056800" cy="303948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oboto Thin"/>
              <a:buAutoNum type="arabicPeriod"/>
            </a:pPr>
            <a:r>
              <a:rPr lang="en-US" sz="18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In the </a:t>
            </a:r>
            <a:r>
              <a:rPr lang="en-US" sz="1800" b="1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Animator</a:t>
            </a:r>
            <a:r>
              <a:rPr lang="en-US" sz="18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 create a </a:t>
            </a:r>
            <a:r>
              <a:rPr lang="en-US" sz="1800" b="1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Trigger</a:t>
            </a:r>
            <a:r>
              <a:rPr lang="en-US" sz="18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 named </a:t>
            </a:r>
            <a:r>
              <a:rPr lang="en-US" sz="1800" b="1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Jump</a:t>
            </a:r>
            <a:r>
              <a:rPr lang="en-US" sz="18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, and a </a:t>
            </a:r>
            <a:r>
              <a:rPr lang="en-US" sz="1800" b="1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Bool</a:t>
            </a:r>
            <a:r>
              <a:rPr lang="en-US" sz="18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 named </a:t>
            </a:r>
            <a:r>
              <a:rPr lang="en-US" sz="1800" b="1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Grounded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oboto Thin"/>
              <a:buAutoNum type="arabicPeriod"/>
            </a:pPr>
            <a:r>
              <a:rPr lang="en-US" sz="18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Create the transitions between </a:t>
            </a:r>
            <a:r>
              <a:rPr lang="en-US" sz="1800" b="1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Idle</a:t>
            </a:r>
            <a:r>
              <a:rPr lang="en-US" sz="18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 &lt;-&gt; </a:t>
            </a:r>
            <a:r>
              <a:rPr lang="en-US" sz="1800" b="1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Jump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oboto Thin"/>
              <a:buAutoNum type="arabicPeriod"/>
            </a:pPr>
            <a:r>
              <a:rPr lang="en-US" sz="18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On each transition uncheck </a:t>
            </a:r>
            <a:r>
              <a:rPr lang="en-US" sz="1800" b="1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Has Exit Time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oboto Thin"/>
              <a:buAutoNum type="arabicPeriod"/>
            </a:pPr>
            <a:r>
              <a:rPr lang="en-US" sz="18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Set the transition from </a:t>
            </a:r>
            <a:r>
              <a:rPr lang="en-US" sz="1800" b="1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Idle </a:t>
            </a:r>
            <a:r>
              <a:rPr lang="en-US" sz="18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to </a:t>
            </a:r>
            <a:r>
              <a:rPr lang="en-US" sz="1800" b="1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Jump </a:t>
            </a:r>
            <a:r>
              <a:rPr lang="en-US" sz="18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as “Jump</a:t>
            </a:r>
            <a:r>
              <a:rPr lang="en-US" sz="1800" b="1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”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oboto Thin"/>
              <a:buAutoNum type="arabicPeriod"/>
            </a:pPr>
            <a:r>
              <a:rPr lang="en-US" sz="18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Set the transition from </a:t>
            </a:r>
            <a:r>
              <a:rPr lang="en-US" sz="1800" b="1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Jump </a:t>
            </a:r>
            <a:r>
              <a:rPr lang="en-US" sz="18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to </a:t>
            </a:r>
            <a:r>
              <a:rPr lang="en-US" sz="1800" b="1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Idle </a:t>
            </a:r>
            <a:r>
              <a:rPr lang="en-US" sz="18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as “</a:t>
            </a:r>
            <a:r>
              <a:rPr lang="en-US" sz="1800" b="1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Speed Less .01” </a:t>
            </a:r>
            <a:r>
              <a:rPr lang="en-US" sz="18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AND</a:t>
            </a:r>
            <a:r>
              <a:rPr lang="en-US" sz="1800" b="1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 “Grounded = true”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oboto Thin"/>
              <a:buAutoNum type="arabicPeriod"/>
            </a:pPr>
            <a:r>
              <a:rPr lang="en-US" sz="18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Set the </a:t>
            </a:r>
            <a:r>
              <a:rPr lang="en-US" sz="1800" b="1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What Is Ground</a:t>
            </a:r>
            <a:r>
              <a:rPr lang="en-US" sz="18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 property to </a:t>
            </a:r>
            <a:r>
              <a:rPr lang="en-US" sz="1800" b="1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Ground</a:t>
            </a:r>
            <a:r>
              <a:rPr lang="en-US" sz="18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 on the </a:t>
            </a:r>
            <a:r>
              <a:rPr lang="en-US" sz="1800" b="1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Viking’s</a:t>
            </a:r>
            <a:r>
              <a:rPr lang="en-US" sz="18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 player script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oboto Thin"/>
              <a:buNone/>
            </a:pPr>
            <a:endParaRPr sz="1800" b="0" i="0" u="none" strike="noStrike" cap="none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oboto Thin"/>
              <a:buNone/>
            </a:pPr>
            <a:endParaRPr sz="1700" b="0" i="0" u="none" strike="noStrike" cap="none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Roboto Thin"/>
              <a:buNone/>
            </a:pPr>
            <a:endParaRPr sz="1800" b="0" i="0" u="none" strike="noStrike" cap="none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 txBox="1">
            <a:spLocks noGrp="1"/>
          </p:cNvSpPr>
          <p:nvPr>
            <p:ph type="title"/>
          </p:nvPr>
        </p:nvSpPr>
        <p:spPr>
          <a:xfrm>
            <a:off x="507599" y="514350"/>
            <a:ext cx="8121600" cy="80912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E4792D"/>
              </a:buClr>
              <a:buSzPct val="25000"/>
              <a:buFont typeface="Roboto Thin"/>
              <a:buNone/>
            </a:pPr>
            <a:r>
              <a:rPr lang="en-US" sz="3600" b="0" i="0" u="none" strike="noStrike" cap="none">
                <a:solidFill>
                  <a:srgbClr val="E4792D"/>
                </a:solidFill>
                <a:latin typeface="Roboto Thin"/>
                <a:ea typeface="Roboto Thin"/>
                <a:cs typeface="Roboto Thin"/>
                <a:sym typeface="Roboto Thin"/>
              </a:rPr>
              <a:t>Step 07: Animation Transitions – Part 3</a:t>
            </a:r>
            <a:br>
              <a:rPr lang="en-US" sz="3600" b="0" i="0" u="none" strike="noStrike" cap="none">
                <a:solidFill>
                  <a:srgbClr val="E4792D"/>
                </a:solidFill>
                <a:latin typeface="Roboto Thin"/>
                <a:ea typeface="Roboto Thin"/>
                <a:cs typeface="Roboto Thin"/>
                <a:sym typeface="Roboto Thin"/>
              </a:rPr>
            </a:br>
            <a:endParaRPr lang="en-US" sz="3600" b="0" i="0" u="none" strike="noStrike" cap="none">
              <a:solidFill>
                <a:srgbClr val="E4792D"/>
              </a:solidFill>
              <a:latin typeface="Roboto Thin"/>
              <a:ea typeface="Roboto Thin"/>
              <a:cs typeface="Roboto Thin"/>
              <a:sym typeface="Roboto Thin"/>
            </a:endParaRPr>
          </a:p>
        </p:txBody>
      </p:sp>
      <p:sp>
        <p:nvSpPr>
          <p:cNvPr id="330" name="Shape 330"/>
          <p:cNvSpPr txBox="1">
            <a:spLocks noGrp="1"/>
          </p:cNvSpPr>
          <p:nvPr>
            <p:ph type="body" idx="1"/>
          </p:nvPr>
        </p:nvSpPr>
        <p:spPr>
          <a:xfrm>
            <a:off x="539950" y="1380116"/>
            <a:ext cx="8056800" cy="303948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oboto Thin"/>
              <a:buAutoNum type="arabicPeriod"/>
            </a:pPr>
            <a:r>
              <a:rPr lang="en-US" sz="18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Create the transitions between </a:t>
            </a:r>
            <a:r>
              <a:rPr lang="en-US" sz="1800" b="1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Run</a:t>
            </a:r>
            <a:r>
              <a:rPr lang="en-US" sz="18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 &lt;-&gt; </a:t>
            </a:r>
            <a:r>
              <a:rPr lang="en-US" sz="1800" b="1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Jump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oboto Thin"/>
              <a:buAutoNum type="arabicPeriod"/>
            </a:pPr>
            <a:r>
              <a:rPr lang="en-US" sz="18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On each transition uncheck </a:t>
            </a:r>
            <a:r>
              <a:rPr lang="en-US" sz="1800" b="1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Has Exit Time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oboto Thin"/>
              <a:buAutoNum type="arabicPeriod"/>
            </a:pPr>
            <a:r>
              <a:rPr lang="en-US" sz="18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Set the transition from </a:t>
            </a:r>
            <a:r>
              <a:rPr lang="en-US" sz="1800" b="1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Run </a:t>
            </a:r>
            <a:r>
              <a:rPr lang="en-US" sz="18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to </a:t>
            </a:r>
            <a:r>
              <a:rPr lang="en-US" sz="1800" b="1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Jump </a:t>
            </a:r>
            <a:r>
              <a:rPr lang="en-US" sz="18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as “Jump</a:t>
            </a:r>
            <a:r>
              <a:rPr lang="en-US" sz="1800" b="1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”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oboto Thin"/>
              <a:buAutoNum type="arabicPeriod"/>
            </a:pPr>
            <a:r>
              <a:rPr lang="en-US" sz="18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Set the transition from </a:t>
            </a:r>
            <a:r>
              <a:rPr lang="en-US" sz="1800" b="1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Jump </a:t>
            </a:r>
            <a:r>
              <a:rPr lang="en-US" sz="18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to </a:t>
            </a:r>
            <a:r>
              <a:rPr lang="en-US" sz="1800" b="1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Run </a:t>
            </a:r>
            <a:r>
              <a:rPr lang="en-US" sz="18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as “</a:t>
            </a:r>
            <a:r>
              <a:rPr lang="en-US" sz="1800" b="1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Speed Greater .01” </a:t>
            </a:r>
            <a:r>
              <a:rPr lang="en-US" sz="18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AND</a:t>
            </a:r>
            <a:r>
              <a:rPr lang="en-US" sz="1800" b="1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 “Grounded = true”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oboto Thin"/>
              <a:buAutoNum type="arabicPeriod"/>
            </a:pPr>
            <a:r>
              <a:rPr lang="en-US" sz="18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Adjust the blends on the transitions as needed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oboto Thin"/>
              <a:buNone/>
            </a:pPr>
            <a:endParaRPr sz="1800" b="0" i="0" u="none" strike="noStrike" cap="none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oboto Thin"/>
              <a:buNone/>
            </a:pPr>
            <a:endParaRPr sz="1700" b="0" i="0" u="none" strike="noStrike" cap="none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Roboto Thin"/>
              <a:buNone/>
            </a:pPr>
            <a:endParaRPr sz="1800" b="0" i="0" u="none" strike="noStrike" cap="none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>
            <a:spLocks noGrp="1"/>
          </p:cNvSpPr>
          <p:nvPr>
            <p:ph type="title"/>
          </p:nvPr>
        </p:nvSpPr>
        <p:spPr>
          <a:xfrm>
            <a:off x="671495" y="678079"/>
            <a:ext cx="7824751" cy="148198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rgbClr val="009688"/>
              </a:buClr>
              <a:buSzPct val="25000"/>
              <a:buFont typeface="Roboto Thin"/>
              <a:buNone/>
            </a:pPr>
            <a:r>
              <a:rPr lang="en-US" sz="3600" b="0" i="0" u="none" strike="noStrike" cap="none" dirty="0">
                <a:solidFill>
                  <a:srgbClr val="009688"/>
                </a:solidFill>
                <a:latin typeface="Roboto Thin"/>
                <a:ea typeface="Roboto Thin"/>
                <a:cs typeface="Roboto Thin"/>
                <a:sym typeface="Roboto Thin"/>
              </a:rPr>
              <a:t>Viking Quest VR</a:t>
            </a:r>
          </a:p>
        </p:txBody>
      </p:sp>
      <p:sp>
        <p:nvSpPr>
          <p:cNvPr id="224" name="Shape 224"/>
          <p:cNvSpPr txBox="1"/>
          <p:nvPr/>
        </p:nvSpPr>
        <p:spPr>
          <a:xfrm>
            <a:off x="1408050" y="2101359"/>
            <a:ext cx="6773424" cy="182774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2400" b="0" i="0" u="none" strike="noStrike" cap="none" dirty="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Get The Assets:</a:t>
            </a:r>
          </a:p>
          <a:p>
            <a:pPr lvl="0" algn="ctr">
              <a:lnSpc>
                <a:spcPct val="150000"/>
              </a:lnSpc>
              <a:buSzPct val="25000"/>
            </a:pPr>
            <a:r>
              <a:rPr lang="en-US" sz="4000" dirty="0" err="1" smtClean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bit.ly</a:t>
            </a:r>
            <a:r>
              <a:rPr lang="en-US" sz="4000" dirty="0" smtClean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en-US" sz="4000" dirty="0" err="1" smtClean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UnityRSNYC</a:t>
            </a:r>
            <a:endParaRPr lang="en-US" sz="4000" dirty="0" smtClean="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 txBox="1">
            <a:spLocks noGrp="1"/>
          </p:cNvSpPr>
          <p:nvPr>
            <p:ph type="title"/>
          </p:nvPr>
        </p:nvSpPr>
        <p:spPr>
          <a:xfrm>
            <a:off x="507599" y="514350"/>
            <a:ext cx="8121600" cy="80912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E4792D"/>
              </a:buClr>
              <a:buSzPct val="25000"/>
              <a:buFont typeface="Roboto Thin"/>
              <a:buNone/>
            </a:pPr>
            <a:r>
              <a:rPr lang="en-US" sz="3600" b="0" i="0" u="none" strike="noStrike" cap="none">
                <a:solidFill>
                  <a:srgbClr val="E4792D"/>
                </a:solidFill>
                <a:latin typeface="Roboto Thin"/>
                <a:ea typeface="Roboto Thin"/>
                <a:cs typeface="Roboto Thin"/>
                <a:sym typeface="Roboto Thin"/>
              </a:rPr>
              <a:t>Step 08: Collectables</a:t>
            </a:r>
          </a:p>
        </p:txBody>
      </p:sp>
      <p:sp>
        <p:nvSpPr>
          <p:cNvPr id="336" name="Shape 336"/>
          <p:cNvSpPr txBox="1">
            <a:spLocks noGrp="1"/>
          </p:cNvSpPr>
          <p:nvPr>
            <p:ph type="body" idx="1"/>
          </p:nvPr>
        </p:nvSpPr>
        <p:spPr>
          <a:xfrm>
            <a:off x="539950" y="1380116"/>
            <a:ext cx="8056800" cy="303948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oboto Thin"/>
              <a:buAutoNum type="arabicPeriod"/>
            </a:pPr>
            <a:r>
              <a:rPr lang="en-US" sz="18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Turn the </a:t>
            </a:r>
            <a:r>
              <a:rPr lang="en-US" sz="1800" b="1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Viking</a:t>
            </a:r>
            <a:r>
              <a:rPr lang="en-US" sz="18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 into a prefab by dragging it from the </a:t>
            </a:r>
            <a:r>
              <a:rPr lang="en-US" sz="1800" b="1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Hierarchy</a:t>
            </a:r>
            <a:r>
              <a:rPr lang="en-US" sz="18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 window into the </a:t>
            </a:r>
            <a:r>
              <a:rPr lang="en-US" sz="1800" b="1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Prefabs</a:t>
            </a:r>
            <a:r>
              <a:rPr lang="en-US" sz="18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 folder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oboto Thin"/>
              <a:buAutoNum type="arabicPeriod"/>
            </a:pPr>
            <a:r>
              <a:rPr lang="en-US" sz="18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Drag </a:t>
            </a:r>
            <a:r>
              <a:rPr lang="en-US" sz="1800" b="1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Collectable</a:t>
            </a:r>
            <a:r>
              <a:rPr lang="en-US" sz="18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 prefab into scene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oboto Thin"/>
              <a:buAutoNum type="arabicPeriod"/>
            </a:pPr>
            <a:r>
              <a:rPr lang="en-US" sz="18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Add </a:t>
            </a:r>
            <a:r>
              <a:rPr lang="en-US" sz="1800" b="1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Collectable</a:t>
            </a:r>
            <a:r>
              <a:rPr lang="en-US" sz="18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 script to the </a:t>
            </a:r>
            <a:r>
              <a:rPr lang="en-US" sz="1800" b="1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Collectable</a:t>
            </a:r>
            <a:r>
              <a:rPr lang="en-US" sz="18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 and </a:t>
            </a:r>
            <a:r>
              <a:rPr lang="en-US" sz="1800" b="0" i="0" u="sng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click </a:t>
            </a:r>
            <a:r>
              <a:rPr lang="en-US" sz="1800" b="1" i="0" u="sng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Apply</a:t>
            </a:r>
            <a:r>
              <a:rPr lang="en-US" sz="1800" b="0" i="0" u="sng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 in the top right </a:t>
            </a:r>
            <a:r>
              <a:rPr lang="en-US" sz="18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of the </a:t>
            </a:r>
            <a:r>
              <a:rPr lang="en-US" sz="1800" b="1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Inspector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oboto Thin"/>
              <a:buAutoNum type="arabicPeriod"/>
            </a:pPr>
            <a:r>
              <a:rPr lang="en-US" sz="18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Tag the </a:t>
            </a:r>
            <a:r>
              <a:rPr lang="en-US" sz="1800" b="1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Viking</a:t>
            </a:r>
            <a:r>
              <a:rPr lang="en-US" sz="18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 as </a:t>
            </a:r>
            <a:r>
              <a:rPr lang="en-US" sz="1800" b="1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Player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oboto Thin"/>
              <a:buNone/>
            </a:pPr>
            <a:endParaRPr sz="1700" b="0" i="0" u="none" strike="noStrike" cap="none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Roboto Thin"/>
              <a:buNone/>
            </a:pPr>
            <a:endParaRPr sz="1800" b="0" i="0" u="none" strike="noStrike" cap="none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 txBox="1">
            <a:spLocks noGrp="1"/>
          </p:cNvSpPr>
          <p:nvPr>
            <p:ph type="title"/>
          </p:nvPr>
        </p:nvSpPr>
        <p:spPr>
          <a:xfrm>
            <a:off x="507599" y="514350"/>
            <a:ext cx="8121600" cy="80912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E4792D"/>
              </a:buClr>
              <a:buSzPct val="25000"/>
              <a:buFont typeface="Roboto Thin"/>
              <a:buNone/>
            </a:pPr>
            <a:r>
              <a:rPr lang="en-US" sz="3600" b="0" i="0" u="none" strike="noStrike" cap="none">
                <a:solidFill>
                  <a:srgbClr val="E4792D"/>
                </a:solidFill>
                <a:latin typeface="Roboto Thin"/>
                <a:ea typeface="Roboto Thin"/>
                <a:cs typeface="Roboto Thin"/>
                <a:sym typeface="Roboto Thin"/>
              </a:rPr>
              <a:t>Step 09: Spawning Collectables</a:t>
            </a:r>
          </a:p>
        </p:txBody>
      </p:sp>
      <p:sp>
        <p:nvSpPr>
          <p:cNvPr id="342" name="Shape 342"/>
          <p:cNvSpPr txBox="1">
            <a:spLocks noGrp="1"/>
          </p:cNvSpPr>
          <p:nvPr>
            <p:ph type="body" idx="1"/>
          </p:nvPr>
        </p:nvSpPr>
        <p:spPr>
          <a:xfrm>
            <a:off x="539950" y="1380116"/>
            <a:ext cx="8056800" cy="303948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oboto Thin"/>
              <a:buAutoNum type="arabicPeriod"/>
            </a:pPr>
            <a:r>
              <a:rPr lang="en-US" sz="18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Delete </a:t>
            </a:r>
            <a:r>
              <a:rPr lang="en-US" sz="1800" b="1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Collectable</a:t>
            </a:r>
            <a:r>
              <a:rPr lang="en-US" sz="18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 object from scene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oboto Thin"/>
              <a:buAutoNum type="arabicPeriod"/>
            </a:pPr>
            <a:r>
              <a:rPr lang="en-US" sz="18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Add the </a:t>
            </a:r>
            <a:r>
              <a:rPr lang="en-US" sz="1800" b="1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CollectableSpawner</a:t>
            </a:r>
            <a:r>
              <a:rPr lang="en-US" sz="18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 script to the </a:t>
            </a:r>
            <a:r>
              <a:rPr lang="en-US" sz="1800" b="1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Spawn Points</a:t>
            </a:r>
            <a:r>
              <a:rPr lang="en-US" sz="18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 game object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oboto Thin"/>
              <a:buAutoNum type="arabicPeriod"/>
            </a:pPr>
            <a:r>
              <a:rPr lang="en-US" sz="18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Add the </a:t>
            </a:r>
            <a:r>
              <a:rPr lang="en-US" sz="1800" b="1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Collectable</a:t>
            </a:r>
            <a:r>
              <a:rPr lang="en-US" sz="18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 prefab to the </a:t>
            </a:r>
            <a:r>
              <a:rPr lang="en-US" sz="1800" b="1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Collectable Prefab</a:t>
            </a:r>
            <a:r>
              <a:rPr lang="en-US" sz="18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 property on the </a:t>
            </a:r>
            <a:r>
              <a:rPr lang="en-US" sz="1800" b="1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CollectableSpawner</a:t>
            </a:r>
            <a:r>
              <a:rPr lang="en-US" sz="18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 script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Roboto Thin"/>
              <a:buNone/>
            </a:pPr>
            <a:endParaRPr sz="1800" b="0" i="0" u="none" strike="noStrike" cap="none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 txBox="1">
            <a:spLocks noGrp="1"/>
          </p:cNvSpPr>
          <p:nvPr>
            <p:ph type="title"/>
          </p:nvPr>
        </p:nvSpPr>
        <p:spPr>
          <a:xfrm>
            <a:off x="507599" y="514350"/>
            <a:ext cx="8121600" cy="80912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E4792D"/>
              </a:buClr>
              <a:buSzPct val="25000"/>
              <a:buFont typeface="Roboto Thin"/>
              <a:buNone/>
            </a:pPr>
            <a:r>
              <a:rPr lang="en-US" sz="3600" b="0" i="0" u="none" strike="noStrike" cap="none">
                <a:solidFill>
                  <a:srgbClr val="E4792D"/>
                </a:solidFill>
                <a:latin typeface="Roboto Thin"/>
                <a:ea typeface="Roboto Thin"/>
                <a:cs typeface="Roboto Thin"/>
                <a:sym typeface="Roboto Thin"/>
              </a:rPr>
              <a:t>Step 10: The Game Manager</a:t>
            </a:r>
          </a:p>
        </p:txBody>
      </p:sp>
      <p:sp>
        <p:nvSpPr>
          <p:cNvPr id="348" name="Shape 348"/>
          <p:cNvSpPr txBox="1">
            <a:spLocks noGrp="1"/>
          </p:cNvSpPr>
          <p:nvPr>
            <p:ph type="body" idx="1"/>
          </p:nvPr>
        </p:nvSpPr>
        <p:spPr>
          <a:xfrm>
            <a:off x="539950" y="1380116"/>
            <a:ext cx="8056800" cy="303948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oboto Thin"/>
              <a:buAutoNum type="arabicPeriod"/>
            </a:pPr>
            <a:r>
              <a:rPr lang="en-US" sz="18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Drag the </a:t>
            </a:r>
            <a:r>
              <a:rPr lang="en-US" sz="1800" b="1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Game Manager UI</a:t>
            </a:r>
            <a:r>
              <a:rPr lang="en-US" sz="18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 prefab into the scene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oboto Thin"/>
              <a:buAutoNum type="arabicPeriod"/>
            </a:pPr>
            <a:r>
              <a:rPr lang="en-US" sz="18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Drag the </a:t>
            </a:r>
            <a:r>
              <a:rPr lang="en-US" sz="1800" b="1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Wall</a:t>
            </a:r>
            <a:r>
              <a:rPr lang="en-US" sz="18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 game object onto the </a:t>
            </a:r>
            <a:r>
              <a:rPr lang="en-US" sz="1800" b="1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Wall</a:t>
            </a:r>
            <a:r>
              <a:rPr lang="en-US" sz="18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 property of the </a:t>
            </a:r>
            <a:r>
              <a:rPr lang="en-US" sz="1800" b="1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Game Manager </a:t>
            </a:r>
            <a:r>
              <a:rPr lang="en-US" sz="18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script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oboto Thin"/>
              <a:buAutoNum type="arabicPeriod"/>
            </a:pPr>
            <a:r>
              <a:rPr lang="en-US" sz="18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Drag the </a:t>
            </a:r>
            <a:r>
              <a:rPr lang="en-US" sz="1800" b="1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Collect Panel </a:t>
            </a:r>
            <a:r>
              <a:rPr lang="en-US" sz="18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from the </a:t>
            </a:r>
            <a:r>
              <a:rPr lang="en-US" sz="1800" b="1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Game Manager</a:t>
            </a:r>
            <a:r>
              <a:rPr lang="en-US" sz="18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 onto the </a:t>
            </a:r>
            <a:r>
              <a:rPr lang="en-US" sz="1800" b="1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Viking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oboto Thin"/>
              <a:buAutoNum type="arabicPeriod"/>
            </a:pPr>
            <a:r>
              <a:rPr lang="en-US" sz="18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Drag the </a:t>
            </a:r>
            <a:r>
              <a:rPr lang="en-US" sz="1800" b="1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Timer Panel </a:t>
            </a:r>
            <a:r>
              <a:rPr lang="en-US" sz="18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from the </a:t>
            </a:r>
            <a:r>
              <a:rPr lang="en-US" sz="1800" b="1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Game Manager</a:t>
            </a:r>
            <a:r>
              <a:rPr lang="en-US" sz="18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 onto the </a:t>
            </a:r>
            <a:r>
              <a:rPr lang="en-US" sz="1800" b="1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Environment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Roboto Thin"/>
              <a:buAutoNum type="arabicPeriod"/>
            </a:pPr>
            <a:r>
              <a:rPr lang="en-US" sz="18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Drag the </a:t>
            </a:r>
            <a:r>
              <a:rPr lang="en-US" sz="1800" b="1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Win and Loss Panels </a:t>
            </a:r>
            <a:r>
              <a:rPr lang="en-US" sz="18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from the </a:t>
            </a:r>
            <a:r>
              <a:rPr lang="en-US" sz="1800" b="1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Game Manager</a:t>
            </a:r>
            <a:r>
              <a:rPr lang="en-US" sz="18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 onto the </a:t>
            </a:r>
            <a:r>
              <a:rPr lang="en-US" sz="1800" b="1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Camera Control Rig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 txBox="1">
            <a:spLocks noGrp="1"/>
          </p:cNvSpPr>
          <p:nvPr>
            <p:ph type="title"/>
          </p:nvPr>
        </p:nvSpPr>
        <p:spPr>
          <a:xfrm>
            <a:off x="507599" y="514350"/>
            <a:ext cx="8121600" cy="80912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E4792D"/>
              </a:buClr>
              <a:buSzPct val="25000"/>
              <a:buFont typeface="Roboto Thin"/>
              <a:buNone/>
            </a:pPr>
            <a:r>
              <a:rPr lang="en-US" sz="3600" b="0" i="0" u="none" strike="noStrike" cap="none">
                <a:solidFill>
                  <a:srgbClr val="E4792D"/>
                </a:solidFill>
                <a:latin typeface="Roboto Thin"/>
                <a:ea typeface="Roboto Thin"/>
                <a:cs typeface="Roboto Thin"/>
                <a:sym typeface="Roboto Thin"/>
              </a:rPr>
              <a:t>Step 11: Audio</a:t>
            </a:r>
          </a:p>
        </p:txBody>
      </p:sp>
      <p:sp>
        <p:nvSpPr>
          <p:cNvPr id="354" name="Shape 354"/>
          <p:cNvSpPr txBox="1">
            <a:spLocks noGrp="1"/>
          </p:cNvSpPr>
          <p:nvPr>
            <p:ph type="body" idx="1"/>
          </p:nvPr>
        </p:nvSpPr>
        <p:spPr>
          <a:xfrm>
            <a:off x="539950" y="1380116"/>
            <a:ext cx="8056800" cy="303948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oboto Thin"/>
              <a:buAutoNum type="arabicPeriod"/>
            </a:pPr>
            <a:r>
              <a:rPr lang="en-US" sz="18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Add an </a:t>
            </a:r>
            <a:r>
              <a:rPr lang="en-US" sz="1800" b="1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Audio Source </a:t>
            </a:r>
            <a:r>
              <a:rPr lang="en-US" sz="18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component to the </a:t>
            </a:r>
            <a:r>
              <a:rPr lang="en-US" sz="1800" b="1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Main Camera</a:t>
            </a:r>
            <a:r>
              <a:rPr lang="en-US" sz="18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 and </a:t>
            </a:r>
            <a:r>
              <a:rPr lang="en-US" sz="1800" b="1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Wall</a:t>
            </a:r>
            <a:r>
              <a:rPr lang="en-US" sz="18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 game objects 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oboto Thin"/>
              <a:buAutoNum type="arabicPeriod"/>
            </a:pPr>
            <a:r>
              <a:rPr lang="en-US" sz="18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On the </a:t>
            </a:r>
            <a:r>
              <a:rPr lang="en-US" sz="1800" b="1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Camera</a:t>
            </a:r>
            <a:r>
              <a:rPr lang="en-US" sz="18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 check </a:t>
            </a:r>
            <a:r>
              <a:rPr lang="en-US" sz="1800" b="1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Loop</a:t>
            </a:r>
            <a:r>
              <a:rPr lang="en-US" sz="18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 and set the </a:t>
            </a:r>
            <a:r>
              <a:rPr lang="en-US" sz="1800" b="1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Clip</a:t>
            </a:r>
            <a:r>
              <a:rPr lang="en-US" sz="18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 to </a:t>
            </a:r>
            <a:r>
              <a:rPr lang="en-US" sz="1800" b="1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Forrest Spirit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oboto Thin"/>
              <a:buAutoNum type="arabicPeriod"/>
            </a:pPr>
            <a:r>
              <a:rPr lang="en-US" sz="18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On the </a:t>
            </a:r>
            <a:r>
              <a:rPr lang="en-US" sz="1800" b="1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Wall </a:t>
            </a:r>
            <a:r>
              <a:rPr lang="en-US" sz="18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uncheck </a:t>
            </a:r>
            <a:r>
              <a:rPr lang="en-US" sz="1800" b="1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Play on Awake</a:t>
            </a:r>
            <a:r>
              <a:rPr lang="en-US" sz="18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 and set the </a:t>
            </a:r>
            <a:r>
              <a:rPr lang="en-US" sz="1800" b="1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Clip</a:t>
            </a:r>
            <a:r>
              <a:rPr lang="en-US" sz="18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 to </a:t>
            </a:r>
            <a:r>
              <a:rPr lang="en-US" sz="1800" b="1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Spell_02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oboto Thin"/>
              <a:buAutoNum type="arabicPeriod"/>
            </a:pPr>
            <a:r>
              <a:rPr lang="en-US" sz="18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Add an </a:t>
            </a:r>
            <a:r>
              <a:rPr lang="en-US" sz="1800" b="1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Audio Source </a:t>
            </a:r>
            <a:r>
              <a:rPr lang="en-US" sz="18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component to the </a:t>
            </a:r>
            <a:r>
              <a:rPr lang="en-US" sz="1800" b="1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Collectable</a:t>
            </a:r>
            <a:r>
              <a:rPr lang="en-US" sz="18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 prefab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oboto Thin"/>
              <a:buAutoNum type="arabicPeriod"/>
            </a:pPr>
            <a:r>
              <a:rPr lang="en-US" sz="18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On the </a:t>
            </a:r>
            <a:r>
              <a:rPr lang="en-US" sz="1800" b="1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Collectable </a:t>
            </a:r>
            <a:r>
              <a:rPr lang="en-US" sz="18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uncheck </a:t>
            </a:r>
            <a:r>
              <a:rPr lang="en-US" sz="1800" b="1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Play on Awake</a:t>
            </a:r>
            <a:r>
              <a:rPr lang="en-US" sz="18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 and set the </a:t>
            </a:r>
            <a:r>
              <a:rPr lang="en-US" sz="1800" b="1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Clip</a:t>
            </a:r>
            <a:r>
              <a:rPr lang="en-US" sz="18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 to </a:t>
            </a:r>
            <a:r>
              <a:rPr lang="en-US" sz="1800" b="1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Inventory_Open_01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oboto Thin"/>
              <a:buNone/>
            </a:pPr>
            <a:endParaRPr sz="1800" b="1" i="0" u="none" strike="noStrike" cap="none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Roboto Thin"/>
              <a:buNone/>
            </a:pPr>
            <a:endParaRPr sz="1800" b="0" i="0" u="none" strike="noStrike" cap="none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 txBox="1">
            <a:spLocks noGrp="1"/>
          </p:cNvSpPr>
          <p:nvPr>
            <p:ph type="title"/>
          </p:nvPr>
        </p:nvSpPr>
        <p:spPr>
          <a:xfrm>
            <a:off x="507599" y="514350"/>
            <a:ext cx="8121600" cy="80912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E4792D"/>
              </a:buClr>
              <a:buSzPct val="25000"/>
              <a:buFont typeface="Roboto Thin"/>
              <a:buNone/>
            </a:pPr>
            <a:r>
              <a:rPr lang="en-US" sz="3600" b="0" i="0" u="none" strike="noStrike" cap="none">
                <a:solidFill>
                  <a:srgbClr val="E4792D"/>
                </a:solidFill>
                <a:latin typeface="Roboto Thin"/>
                <a:ea typeface="Roboto Thin"/>
                <a:cs typeface="Roboto Thin"/>
                <a:sym typeface="Roboto Thin"/>
              </a:rPr>
              <a:t>Step 12: Improving Graphics</a:t>
            </a:r>
          </a:p>
        </p:txBody>
      </p:sp>
      <p:sp>
        <p:nvSpPr>
          <p:cNvPr id="360" name="Shape 360"/>
          <p:cNvSpPr txBox="1">
            <a:spLocks noGrp="1"/>
          </p:cNvSpPr>
          <p:nvPr>
            <p:ph type="body" idx="1"/>
          </p:nvPr>
        </p:nvSpPr>
        <p:spPr>
          <a:xfrm>
            <a:off x="539950" y="1380115"/>
            <a:ext cx="8056800" cy="325135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oboto Thin"/>
              <a:buAutoNum type="arabicPeriod"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Drag </a:t>
            </a:r>
            <a:r>
              <a:rPr lang="en-US" sz="1800" b="1" i="0" u="none" strike="noStrike" cap="none" dirty="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Sunny 03B </a:t>
            </a:r>
            <a:r>
              <a:rPr lang="en-US" sz="1800" b="1" i="0" u="none" strike="noStrike" cap="none" dirty="0" err="1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noSun</a:t>
            </a:r>
            <a:r>
              <a:rPr lang="en-US" sz="1800" b="0" i="0" u="none" strike="noStrike" cap="none" dirty="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 skybox into scene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oboto Thin"/>
              <a:buAutoNum type="arabicPeriod"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Open the </a:t>
            </a:r>
            <a:r>
              <a:rPr lang="en-US" sz="1800" b="1" i="0" u="none" strike="noStrike" cap="none" dirty="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Lighting</a:t>
            </a:r>
            <a:r>
              <a:rPr lang="en-US" sz="1800" b="0" i="0" u="none" strike="noStrike" cap="none" dirty="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 window, uncheck </a:t>
            </a:r>
            <a:r>
              <a:rPr lang="en-US" sz="1800" b="1" i="0" u="none" strike="noStrike" cap="none" dirty="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Auto</a:t>
            </a:r>
            <a:r>
              <a:rPr lang="en-US" sz="1800" b="0" i="0" u="none" strike="noStrike" cap="none" dirty="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, and then click </a:t>
            </a:r>
            <a:r>
              <a:rPr lang="en-US" sz="1800" b="1" i="0" u="none" strike="noStrike" cap="none" dirty="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Bake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oboto Thin"/>
              <a:buAutoNum type="arabicPeriod"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Add </a:t>
            </a:r>
            <a:r>
              <a:rPr lang="en-US" sz="1800" b="0" i="0" u="none" strike="noStrike" cap="none" dirty="0" smtClean="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Post Processing Behavior to </a:t>
            </a:r>
            <a:r>
              <a:rPr lang="en-US" sz="1800" b="0" i="0" u="none" strike="noStrike" cap="none" dirty="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the </a:t>
            </a:r>
            <a:r>
              <a:rPr lang="en-US" sz="1800" b="1" i="0" u="none" strike="noStrike" cap="none" dirty="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Main Camera</a:t>
            </a:r>
            <a:r>
              <a:rPr lang="en-US" sz="1800" b="0" i="0" u="none" strike="noStrike" cap="none" dirty="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 (personal preference) </a:t>
            </a:r>
            <a:endParaRPr lang="en-US" sz="1800" b="0" i="0" u="none" strike="noStrike" cap="none" dirty="0" smtClean="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oboto Thin"/>
              <a:buAutoNum type="arabicPeriod"/>
            </a:pPr>
            <a:r>
              <a:rPr lang="en-US" sz="1800" dirty="0" smtClean="0"/>
              <a:t>Create Post Processing Profile in Project Hierarchy </a:t>
            </a:r>
            <a:endParaRPr lang="en-US" sz="1800" b="0" i="0" u="none" strike="noStrike" cap="none" dirty="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557550" marR="0" lvl="1" indent="-354349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oboto Thin"/>
              <a:buAutoNum type="arabicPeriod"/>
            </a:pPr>
            <a:r>
              <a:rPr lang="en-US" sz="1700" b="0" i="0" u="none" strike="noStrike" cap="none" dirty="0" err="1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Tonemapping</a:t>
            </a:r>
            <a:endParaRPr lang="en-US" sz="1700" b="0" i="0" u="none" strike="noStrike" cap="none" dirty="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557550" marR="0" lvl="1" indent="-354349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Roboto Thin"/>
              <a:buAutoNum type="arabicPeriod"/>
            </a:pPr>
            <a:r>
              <a:rPr lang="en-US" sz="1600" b="0" i="0" u="none" strike="noStrike" cap="none" dirty="0" smtClean="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Bloom</a:t>
            </a:r>
          </a:p>
          <a:p>
            <a:pPr marL="342901" indent="-354349">
              <a:buSzPct val="100000"/>
              <a:buFont typeface="Roboto Thin"/>
              <a:buAutoNum type="arabicPeriod"/>
            </a:pPr>
            <a:r>
              <a:rPr lang="en-US" sz="1700" dirty="0" smtClean="0"/>
              <a:t>Assign Post Processing Profile to Behavior</a:t>
            </a:r>
            <a:endParaRPr lang="en-US" sz="17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 txBox="1">
            <a:spLocks noGrp="1"/>
          </p:cNvSpPr>
          <p:nvPr>
            <p:ph type="title"/>
          </p:nvPr>
        </p:nvSpPr>
        <p:spPr>
          <a:xfrm>
            <a:off x="507599" y="514350"/>
            <a:ext cx="8121600" cy="80912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E4792D"/>
              </a:buClr>
              <a:buSzPct val="25000"/>
              <a:buFont typeface="Roboto Thin"/>
              <a:buNone/>
            </a:pPr>
            <a:r>
              <a:rPr lang="en-US" sz="3600" b="0" i="0" u="none" strike="noStrike" cap="none">
                <a:solidFill>
                  <a:srgbClr val="E4792D"/>
                </a:solidFill>
                <a:latin typeface="Roboto Thin"/>
                <a:ea typeface="Roboto Thin"/>
                <a:cs typeface="Roboto Thin"/>
                <a:sym typeface="Roboto Thin"/>
              </a:rPr>
              <a:t>Step 13: Build and Deploy</a:t>
            </a:r>
          </a:p>
        </p:txBody>
      </p:sp>
      <p:sp>
        <p:nvSpPr>
          <p:cNvPr id="366" name="Shape 366"/>
          <p:cNvSpPr txBox="1">
            <a:spLocks noGrp="1"/>
          </p:cNvSpPr>
          <p:nvPr>
            <p:ph type="body" idx="1"/>
          </p:nvPr>
        </p:nvSpPr>
        <p:spPr>
          <a:xfrm>
            <a:off x="539950" y="1380116"/>
            <a:ext cx="8056800" cy="303948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oboto Thin"/>
              <a:buAutoNum type="arabicPeriod"/>
            </a:pPr>
            <a:r>
              <a:rPr lang="en-US" sz="18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Go to </a:t>
            </a:r>
            <a:r>
              <a:rPr lang="en-US" sz="1800" b="1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File-&gt;Build Settings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oboto Thin"/>
              <a:buAutoNum type="arabicPeriod"/>
            </a:pPr>
            <a:r>
              <a:rPr lang="en-US" sz="18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Click </a:t>
            </a:r>
            <a:r>
              <a:rPr lang="en-US" sz="1800" b="1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Add Open Scenes</a:t>
            </a:r>
            <a:r>
              <a:rPr lang="en-US" sz="18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 to add current scene to the build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oboto Thin"/>
              <a:buAutoNum type="arabicPeriod"/>
            </a:pPr>
            <a:r>
              <a:rPr lang="en-US" sz="18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Click </a:t>
            </a:r>
            <a:r>
              <a:rPr lang="en-US" sz="1800" b="1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Build and Run</a:t>
            </a:r>
            <a:r>
              <a:rPr lang="en-US" sz="18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 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Roboto Thin"/>
              <a:buAutoNum type="arabicPeriod"/>
            </a:pPr>
            <a:r>
              <a:rPr lang="en-US" sz="18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Save the game file and enjoy!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 txBox="1">
            <a:spLocks noGrp="1"/>
          </p:cNvSpPr>
          <p:nvPr>
            <p:ph type="title"/>
          </p:nvPr>
        </p:nvSpPr>
        <p:spPr>
          <a:xfrm>
            <a:off x="659625" y="1615687"/>
            <a:ext cx="7824751" cy="191212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rgbClr val="009688"/>
              </a:buClr>
              <a:buSzPct val="25000"/>
              <a:buFont typeface="Roboto Thin"/>
              <a:buNone/>
            </a:pPr>
            <a:r>
              <a:rPr lang="en-US" sz="3600" b="0" i="0" u="none" strike="noStrike" cap="none">
                <a:solidFill>
                  <a:srgbClr val="009688"/>
                </a:solidFill>
                <a:latin typeface="Roboto Thin"/>
                <a:ea typeface="Roboto Thin"/>
                <a:cs typeface="Roboto Thin"/>
                <a:sym typeface="Roboto Thin"/>
              </a:rPr>
              <a:t>Optional Steps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Shape 376"/>
          <p:cNvSpPr txBox="1">
            <a:spLocks noGrp="1"/>
          </p:cNvSpPr>
          <p:nvPr>
            <p:ph type="title"/>
          </p:nvPr>
        </p:nvSpPr>
        <p:spPr>
          <a:xfrm>
            <a:off x="507599" y="514350"/>
            <a:ext cx="8121600" cy="80912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E4792D"/>
              </a:buClr>
              <a:buSzPct val="25000"/>
              <a:buFont typeface="Roboto Thin"/>
              <a:buNone/>
            </a:pPr>
            <a:r>
              <a:rPr lang="en-US" sz="3600" b="0" i="0" u="none" strike="noStrike" cap="none">
                <a:solidFill>
                  <a:srgbClr val="E4792D"/>
                </a:solidFill>
                <a:latin typeface="Roboto Thin"/>
                <a:ea typeface="Roboto Thin"/>
                <a:cs typeface="Roboto Thin"/>
                <a:sym typeface="Roboto Thin"/>
              </a:rPr>
              <a:t>Camera Scaling</a:t>
            </a:r>
          </a:p>
        </p:txBody>
      </p:sp>
      <p:sp>
        <p:nvSpPr>
          <p:cNvPr id="377" name="Shape 377"/>
          <p:cNvSpPr txBox="1">
            <a:spLocks noGrp="1"/>
          </p:cNvSpPr>
          <p:nvPr>
            <p:ph type="body" idx="1"/>
          </p:nvPr>
        </p:nvSpPr>
        <p:spPr>
          <a:xfrm>
            <a:off x="539950" y="1380116"/>
            <a:ext cx="8056800" cy="303948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oboto Thin"/>
              <a:buAutoNum type="arabicPeriod"/>
            </a:pPr>
            <a:r>
              <a:rPr lang="en-US" sz="18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Drag </a:t>
            </a:r>
            <a:r>
              <a:rPr lang="en-US" sz="1800" b="1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World Shrinker 3000</a:t>
            </a:r>
            <a:r>
              <a:rPr lang="en-US" sz="18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 prefab into scene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oboto Thin"/>
              <a:buAutoNum type="arabicPeriod"/>
            </a:pPr>
            <a:r>
              <a:rPr lang="en-US" sz="18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Drag the </a:t>
            </a:r>
            <a:r>
              <a:rPr lang="en-US" sz="1800" b="1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Camera Control Rig</a:t>
            </a:r>
            <a:r>
              <a:rPr lang="en-US" sz="18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 onto the </a:t>
            </a:r>
            <a:r>
              <a:rPr lang="en-US" sz="1800" b="1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Cam Controller</a:t>
            </a:r>
            <a:r>
              <a:rPr lang="en-US" sz="18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 property of the </a:t>
            </a:r>
            <a:r>
              <a:rPr lang="en-US" sz="1800" b="1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Camera Scaler</a:t>
            </a:r>
            <a:r>
              <a:rPr lang="en-US" sz="18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 script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Roboto Thin"/>
              <a:buAutoNum type="arabicPeriod"/>
            </a:pPr>
            <a:r>
              <a:rPr lang="en-US" sz="18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Open the </a:t>
            </a:r>
            <a:r>
              <a:rPr lang="en-US" sz="1800" b="1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CameraZoomTesting</a:t>
            </a:r>
            <a:r>
              <a:rPr lang="en-US" sz="18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 scene to see the difference between zooming a VR camera and scaling it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 txBox="1">
            <a:spLocks noGrp="1"/>
          </p:cNvSpPr>
          <p:nvPr>
            <p:ph type="title"/>
          </p:nvPr>
        </p:nvSpPr>
        <p:spPr>
          <a:xfrm>
            <a:off x="507599" y="514350"/>
            <a:ext cx="8121600" cy="809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Motion Controls</a:t>
            </a:r>
          </a:p>
        </p:txBody>
      </p:sp>
      <p:sp>
        <p:nvSpPr>
          <p:cNvPr id="384" name="Shape 384"/>
          <p:cNvSpPr txBox="1">
            <a:spLocks noGrp="1"/>
          </p:cNvSpPr>
          <p:nvPr>
            <p:ph type="body" idx="1"/>
          </p:nvPr>
        </p:nvSpPr>
        <p:spPr>
          <a:xfrm>
            <a:off x="539950" y="1380116"/>
            <a:ext cx="8056800" cy="3039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buSzPct val="100000"/>
              <a:buAutoNum type="arabicPeriod"/>
            </a:pPr>
            <a:r>
              <a:rPr lang="en-US" sz="1400"/>
              <a:t>Create Empty GameObject</a:t>
            </a:r>
          </a:p>
          <a:p>
            <a:pPr marL="914400" lvl="1" indent="-317500" rtl="0">
              <a:spcBef>
                <a:spcPts val="0"/>
              </a:spcBef>
              <a:buSzPct val="100000"/>
              <a:buAutoNum type="alphaLcPeriod"/>
            </a:pPr>
            <a:r>
              <a:rPr lang="en-US" sz="1400"/>
              <a:t>Rename it to Controller</a:t>
            </a:r>
          </a:p>
          <a:p>
            <a:pPr marL="914400" lvl="1" indent="-317500" rtl="0">
              <a:spcBef>
                <a:spcPts val="0"/>
              </a:spcBef>
              <a:buSzPct val="100000"/>
              <a:buAutoNum type="alphaLcPeriod"/>
            </a:pPr>
            <a:r>
              <a:rPr lang="en-US" sz="1400"/>
              <a:t>Add MotionController component</a:t>
            </a:r>
          </a:p>
          <a:p>
            <a:pPr marL="914400" lvl="1" indent="-317500" rtl="0">
              <a:spcBef>
                <a:spcPts val="0"/>
              </a:spcBef>
              <a:buSzPct val="100000"/>
              <a:buAutoNum type="alphaLcPeriod"/>
            </a:pPr>
            <a:r>
              <a:rPr lang="en-US" sz="1400"/>
              <a:t>Configure VR Node</a:t>
            </a:r>
          </a:p>
          <a:p>
            <a:pPr marL="457200" lvl="0" indent="-317500" rtl="0">
              <a:spcBef>
                <a:spcPts val="0"/>
              </a:spcBef>
              <a:buSzPct val="100000"/>
              <a:buAutoNum type="arabicPeriod"/>
            </a:pPr>
            <a:r>
              <a:rPr lang="en-US" sz="1400"/>
              <a:t>Create a cube</a:t>
            </a:r>
          </a:p>
          <a:p>
            <a:pPr marL="914400" lvl="1" indent="-317500" rtl="0">
              <a:spcBef>
                <a:spcPts val="0"/>
              </a:spcBef>
              <a:buSzPct val="100000"/>
              <a:buAutoNum type="alphaLcPeriod"/>
            </a:pPr>
            <a:r>
              <a:rPr lang="en-US" sz="1400"/>
              <a:t>Remove Collider</a:t>
            </a:r>
          </a:p>
          <a:p>
            <a:pPr marL="914400" lvl="1" indent="-317500" rtl="0">
              <a:spcBef>
                <a:spcPts val="0"/>
              </a:spcBef>
              <a:buSzPct val="100000"/>
              <a:buAutoNum type="alphaLcPeriod"/>
            </a:pPr>
            <a:r>
              <a:rPr lang="en-US" sz="1400"/>
              <a:t>Scale to (0.1, 0.1, 0.1)</a:t>
            </a:r>
          </a:p>
          <a:p>
            <a:pPr marL="914400" lvl="1" indent="-317500" rtl="0">
              <a:spcBef>
                <a:spcPts val="0"/>
              </a:spcBef>
              <a:buSzPct val="100000"/>
              <a:buAutoNum type="alphaLcPeriod"/>
            </a:pPr>
            <a:r>
              <a:rPr lang="en-US" sz="1400"/>
              <a:t>Make child of Controller</a:t>
            </a:r>
          </a:p>
          <a:p>
            <a:pPr marL="457200" lvl="0" indent="-317500" rtl="0">
              <a:spcBef>
                <a:spcPts val="0"/>
              </a:spcBef>
              <a:buSzPct val="100000"/>
              <a:buAutoNum type="arabicPeriod"/>
            </a:pPr>
            <a:r>
              <a:rPr lang="en-US" sz="1400"/>
              <a:t>Duplicate Controller</a:t>
            </a:r>
          </a:p>
          <a:p>
            <a:pPr marL="914400" lvl="1" indent="-317500" rtl="0">
              <a:spcBef>
                <a:spcPts val="0"/>
              </a:spcBef>
              <a:buSzPct val="100000"/>
              <a:buAutoNum type="alphaLcPeriod"/>
            </a:pPr>
            <a:r>
              <a:rPr lang="en-US" sz="1400"/>
              <a:t>Reconfigure VR Node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>
            <a:spLocks noGrp="1"/>
          </p:cNvSpPr>
          <p:nvPr>
            <p:ph type="title"/>
          </p:nvPr>
        </p:nvSpPr>
        <p:spPr>
          <a:xfrm>
            <a:off x="507599" y="514350"/>
            <a:ext cx="8121600" cy="809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Motion Controllers Input</a:t>
            </a:r>
          </a:p>
        </p:txBody>
      </p:sp>
      <p:sp>
        <p:nvSpPr>
          <p:cNvPr id="391" name="Shape 391"/>
          <p:cNvSpPr txBox="1">
            <a:spLocks noGrp="1"/>
          </p:cNvSpPr>
          <p:nvPr>
            <p:ph type="body" idx="1"/>
          </p:nvPr>
        </p:nvSpPr>
        <p:spPr>
          <a:xfrm>
            <a:off x="539950" y="1380116"/>
            <a:ext cx="8056800" cy="3039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SzPct val="100000"/>
              <a:buAutoNum type="arabicPeriod"/>
            </a:pPr>
            <a:r>
              <a:rPr lang="en-US" sz="1800"/>
              <a:t>Open Input Manager</a:t>
            </a:r>
          </a:p>
          <a:p>
            <a:pPr marL="914400" lvl="1" indent="-342900" rtl="0">
              <a:spcBef>
                <a:spcPts val="0"/>
              </a:spcBef>
              <a:buSzPct val="100000"/>
              <a:buAutoNum type="alphaLcPeriod"/>
            </a:pPr>
            <a:r>
              <a:rPr lang="en-US" sz="1800"/>
              <a:t>Add PrimaryIndexTrigger and configure</a:t>
            </a:r>
          </a:p>
          <a:p>
            <a:pPr marL="914400" lvl="1" indent="-342900" rtl="0">
              <a:spcBef>
                <a:spcPts val="0"/>
              </a:spcBef>
              <a:buSzPct val="100000"/>
              <a:buAutoNum type="alphaLcPeriod"/>
            </a:pPr>
            <a:r>
              <a:rPr lang="en-US" sz="1800"/>
              <a:t>Add SecondaryIndexTrigger and configure</a:t>
            </a:r>
          </a:p>
        </p:txBody>
      </p:sp>
      <p:pic>
        <p:nvPicPr>
          <p:cNvPr id="392" name="Shape 392" descr="input_trigger_vive_prim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898799"/>
            <a:ext cx="4489423" cy="2244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93" name="Shape 393" descr="input_trigger_vive_second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7400" y="2898799"/>
            <a:ext cx="4456149" cy="2244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>
            <a:spLocks noGrp="1"/>
          </p:cNvSpPr>
          <p:nvPr>
            <p:ph type="title"/>
          </p:nvPr>
        </p:nvSpPr>
        <p:spPr>
          <a:xfrm>
            <a:off x="671495" y="678079"/>
            <a:ext cx="7824751" cy="148198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rgbClr val="009688"/>
              </a:buClr>
              <a:buSzPct val="25000"/>
              <a:buFont typeface="Roboto Thin"/>
              <a:buNone/>
            </a:pPr>
            <a:r>
              <a:rPr lang="en-US" sz="3600" b="0" i="0" u="none" strike="noStrike" cap="none" dirty="0">
                <a:solidFill>
                  <a:srgbClr val="009688"/>
                </a:solidFill>
                <a:latin typeface="Roboto Thin"/>
                <a:ea typeface="Roboto Thin"/>
                <a:cs typeface="Roboto Thin"/>
                <a:sym typeface="Roboto Thin"/>
              </a:rPr>
              <a:t>Viking Quest VR</a:t>
            </a:r>
          </a:p>
        </p:txBody>
      </p:sp>
      <p:sp>
        <p:nvSpPr>
          <p:cNvPr id="224" name="Shape 224"/>
          <p:cNvSpPr txBox="1"/>
          <p:nvPr/>
        </p:nvSpPr>
        <p:spPr>
          <a:xfrm>
            <a:off x="1408050" y="2101359"/>
            <a:ext cx="6773424" cy="182774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2400" b="0" i="0" u="none" strike="noStrike" cap="none" dirty="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Get The Assets:</a:t>
            </a:r>
          </a:p>
          <a:p>
            <a:pPr lvl="0" algn="ctr">
              <a:lnSpc>
                <a:spcPct val="150000"/>
              </a:lnSpc>
              <a:buSzPct val="25000"/>
            </a:pPr>
            <a:r>
              <a:rPr lang="en-US" sz="4000" dirty="0" err="1" smtClean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bit.ly</a:t>
            </a:r>
            <a:r>
              <a:rPr lang="en-US" sz="4000" dirty="0" smtClean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en-US" sz="4000" dirty="0" err="1" smtClean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UnityRSNYC</a:t>
            </a:r>
            <a:endParaRPr lang="en-US" sz="4000" dirty="0" smtClean="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5364424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Shape 399"/>
          <p:cNvSpPr txBox="1">
            <a:spLocks noGrp="1"/>
          </p:cNvSpPr>
          <p:nvPr>
            <p:ph type="title"/>
          </p:nvPr>
        </p:nvSpPr>
        <p:spPr>
          <a:xfrm>
            <a:off x="507599" y="514350"/>
            <a:ext cx="8121600" cy="809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Vacuum Setup</a:t>
            </a:r>
          </a:p>
        </p:txBody>
      </p:sp>
      <p:sp>
        <p:nvSpPr>
          <p:cNvPr id="400" name="Shape 400"/>
          <p:cNvSpPr txBox="1">
            <a:spLocks noGrp="1"/>
          </p:cNvSpPr>
          <p:nvPr>
            <p:ph type="body" idx="1"/>
          </p:nvPr>
        </p:nvSpPr>
        <p:spPr>
          <a:xfrm>
            <a:off x="539950" y="1380116"/>
            <a:ext cx="8056800" cy="3039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SzPct val="100000"/>
              <a:buAutoNum type="arabicPeriod"/>
            </a:pPr>
            <a:r>
              <a:rPr lang="en-US" sz="1800"/>
              <a:t>Add ControllerVacuum to Right Controller</a:t>
            </a:r>
          </a:p>
          <a:p>
            <a:pPr marL="457200" lvl="0" indent="-342900" rtl="0">
              <a:spcBef>
                <a:spcPts val="0"/>
              </a:spcBef>
              <a:buSzPct val="100000"/>
              <a:buAutoNum type="arabicPeriod"/>
            </a:pPr>
            <a:r>
              <a:rPr lang="en-US" sz="1800"/>
              <a:t>Add Empty GameObject to Right Controller as child</a:t>
            </a:r>
          </a:p>
          <a:p>
            <a:pPr marL="914400" lvl="1" indent="-342900" rtl="0">
              <a:spcBef>
                <a:spcPts val="0"/>
              </a:spcBef>
              <a:buSzPct val="100000"/>
              <a:buAutoNum type="alphaLcPeriod"/>
            </a:pPr>
            <a:r>
              <a:rPr lang="en-US" sz="1800"/>
              <a:t>Position at (0, 0, 2)</a:t>
            </a:r>
          </a:p>
          <a:p>
            <a:pPr marL="457200" lvl="0" indent="-342900">
              <a:spcBef>
                <a:spcPts val="0"/>
              </a:spcBef>
              <a:buSzPct val="100000"/>
              <a:buAutoNum type="arabicPeriod"/>
            </a:pPr>
            <a:r>
              <a:rPr lang="en-US" sz="1800"/>
              <a:t>Assing Empty GameObject as LerpPoint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Shape 406"/>
          <p:cNvSpPr txBox="1">
            <a:spLocks noGrp="1"/>
          </p:cNvSpPr>
          <p:nvPr>
            <p:ph type="title"/>
          </p:nvPr>
        </p:nvSpPr>
        <p:spPr>
          <a:xfrm>
            <a:off x="507599" y="514350"/>
            <a:ext cx="8121600" cy="809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Scene Setup</a:t>
            </a:r>
          </a:p>
        </p:txBody>
      </p:sp>
      <p:sp>
        <p:nvSpPr>
          <p:cNvPr id="407" name="Shape 407"/>
          <p:cNvSpPr txBox="1">
            <a:spLocks noGrp="1"/>
          </p:cNvSpPr>
          <p:nvPr>
            <p:ph type="body" idx="1"/>
          </p:nvPr>
        </p:nvSpPr>
        <p:spPr>
          <a:xfrm>
            <a:off x="539950" y="1380116"/>
            <a:ext cx="8056800" cy="3039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SzPct val="100000"/>
              <a:buAutoNum type="arabicPeriod"/>
            </a:pPr>
            <a:r>
              <a:rPr lang="en-US" sz="1800"/>
              <a:t>Disable Camera Follow</a:t>
            </a:r>
          </a:p>
          <a:p>
            <a:pPr marL="457200" lvl="0" indent="-342900" rtl="0">
              <a:spcBef>
                <a:spcPts val="0"/>
              </a:spcBef>
              <a:buSzPct val="100000"/>
              <a:buAutoNum type="arabicPeriod"/>
            </a:pPr>
            <a:r>
              <a:rPr lang="en-US" sz="1800"/>
              <a:t>Lower Level Boundaries to (0, -2, 0)</a:t>
            </a:r>
          </a:p>
          <a:p>
            <a:pPr marL="457200" lvl="0" indent="-342900" rtl="0">
              <a:spcBef>
                <a:spcPts val="0"/>
              </a:spcBef>
              <a:buSzPct val="100000"/>
              <a:buAutoNum type="arabicPeriod"/>
            </a:pPr>
            <a:r>
              <a:rPr lang="en-US" sz="1800"/>
              <a:t>Create Dangle Animation On Viking</a:t>
            </a:r>
          </a:p>
          <a:p>
            <a:pPr marL="457200" lvl="0" indent="-342900" rtl="0">
              <a:spcBef>
                <a:spcPts val="0"/>
              </a:spcBef>
              <a:buSzPct val="100000"/>
              <a:buAutoNum type="arabicPeriod"/>
            </a:pPr>
            <a:r>
              <a:rPr lang="en-US" sz="1800"/>
              <a:t>Add Animation Triggers - Dangle, Idle</a:t>
            </a:r>
          </a:p>
          <a:p>
            <a:pPr marL="457200" lvl="0" indent="-342900" rtl="0">
              <a:spcBef>
                <a:spcPts val="0"/>
              </a:spcBef>
              <a:buSzPct val="100000"/>
              <a:buAutoNum type="arabicPeriod"/>
            </a:pPr>
            <a:r>
              <a:rPr lang="en-US" sz="1800"/>
              <a:t>Add Dangle State and setup transition from any state</a:t>
            </a:r>
          </a:p>
          <a:p>
            <a:pPr marL="457200" lvl="0" indent="-342900">
              <a:spcBef>
                <a:spcPts val="0"/>
              </a:spcBef>
              <a:buSzPct val="100000"/>
              <a:buAutoNum type="arabicPeriod"/>
            </a:pPr>
            <a:r>
              <a:rPr lang="en-US" sz="1800"/>
              <a:t>Create transition from any state to Idle state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 txBox="1">
            <a:spLocks noGrp="1"/>
          </p:cNvSpPr>
          <p:nvPr>
            <p:ph type="title"/>
          </p:nvPr>
        </p:nvSpPr>
        <p:spPr>
          <a:xfrm>
            <a:off x="659625" y="1615687"/>
            <a:ext cx="7824751" cy="191212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Roboto Thin"/>
              <a:buNone/>
            </a:pPr>
            <a:r>
              <a:rPr lang="en-US" sz="3600" b="0" i="0" u="none" strike="noStrike" cap="none" dirty="0">
                <a:solidFill>
                  <a:schemeClr val="lt1"/>
                </a:solidFill>
                <a:latin typeface="Roboto Thin"/>
                <a:ea typeface="Roboto Thin"/>
                <a:cs typeface="Roboto Thin"/>
                <a:sym typeface="Roboto Thin"/>
              </a:rPr>
              <a:t>Thank you</a:t>
            </a:r>
            <a:br>
              <a:rPr lang="en-US" sz="3600" b="0" i="0" u="none" strike="noStrike" cap="none" dirty="0">
                <a:solidFill>
                  <a:schemeClr val="lt1"/>
                </a:solidFill>
                <a:latin typeface="Roboto Thin"/>
                <a:ea typeface="Roboto Thin"/>
                <a:cs typeface="Roboto Thin"/>
                <a:sym typeface="Roboto Thin"/>
              </a:rPr>
            </a:br>
            <a:endParaRPr lang="en-US" sz="3600" b="0" i="0" u="none" strike="noStrike" cap="none" dirty="0">
              <a:solidFill>
                <a:schemeClr val="lt1"/>
              </a:solidFill>
              <a:latin typeface="Roboto Thin"/>
              <a:ea typeface="Roboto Thin"/>
              <a:cs typeface="Roboto Thin"/>
              <a:sym typeface="Roboto Thi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>
            <a:spLocks noGrp="1"/>
          </p:cNvSpPr>
          <p:nvPr>
            <p:ph type="title"/>
          </p:nvPr>
        </p:nvSpPr>
        <p:spPr>
          <a:xfrm>
            <a:off x="671495" y="1562500"/>
            <a:ext cx="7824751" cy="148198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rgbClr val="009688"/>
              </a:buClr>
              <a:buSzPct val="25000"/>
              <a:buFont typeface="Roboto Thin"/>
              <a:buNone/>
            </a:pPr>
            <a:r>
              <a:rPr lang="en-US" sz="3600" b="0" i="0" u="none" strike="noStrike" cap="none">
                <a:solidFill>
                  <a:srgbClr val="009688"/>
                </a:solidFill>
                <a:latin typeface="Roboto Thin"/>
                <a:ea typeface="Roboto Thin"/>
                <a:cs typeface="Roboto Thin"/>
                <a:sym typeface="Roboto Thin"/>
              </a:rPr>
              <a:t>Viking Quest VR</a:t>
            </a:r>
          </a:p>
        </p:txBody>
      </p:sp>
      <p:sp>
        <p:nvSpPr>
          <p:cNvPr id="230" name="Shape 230"/>
          <p:cNvSpPr txBox="1"/>
          <p:nvPr/>
        </p:nvSpPr>
        <p:spPr>
          <a:xfrm>
            <a:off x="1408050" y="3084225"/>
            <a:ext cx="6351639" cy="84487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buNone/>
            </a:pPr>
            <a:endParaRPr sz="1350" b="0" i="0" u="none" strike="noStrike" cap="none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>
            <a:spLocks noGrp="1"/>
          </p:cNvSpPr>
          <p:nvPr>
            <p:ph type="title"/>
          </p:nvPr>
        </p:nvSpPr>
        <p:spPr>
          <a:xfrm>
            <a:off x="507599" y="514350"/>
            <a:ext cx="8121600" cy="80912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E91E63"/>
              </a:buClr>
              <a:buSzPct val="25000"/>
              <a:buFont typeface="Roboto Thin"/>
              <a:buNone/>
            </a:pPr>
            <a:r>
              <a:rPr lang="en-US" sz="3600" b="0" i="0" u="none" strike="noStrike" cap="none">
                <a:solidFill>
                  <a:srgbClr val="E91E63"/>
                </a:solidFill>
                <a:latin typeface="Roboto Thin"/>
                <a:ea typeface="Roboto Thin"/>
                <a:cs typeface="Roboto Thin"/>
                <a:sym typeface="Roboto Thin"/>
              </a:rPr>
              <a:t>The Assets</a:t>
            </a:r>
          </a:p>
        </p:txBody>
      </p:sp>
      <p:sp>
        <p:nvSpPr>
          <p:cNvPr id="236" name="Shape 236"/>
          <p:cNvSpPr txBox="1">
            <a:spLocks noGrp="1"/>
          </p:cNvSpPr>
          <p:nvPr>
            <p:ph type="body" idx="1"/>
          </p:nvPr>
        </p:nvSpPr>
        <p:spPr>
          <a:xfrm>
            <a:off x="539949" y="4073235"/>
            <a:ext cx="8056800" cy="346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http://bit.ly/2gFgIUZ</a:t>
            </a:r>
          </a:p>
        </p:txBody>
      </p:sp>
      <p:pic>
        <p:nvPicPr>
          <p:cNvPr id="237" name="Shape 2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2574" y="1010492"/>
            <a:ext cx="6091549" cy="30627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>
            <a:spLocks noGrp="1"/>
          </p:cNvSpPr>
          <p:nvPr>
            <p:ph type="title"/>
          </p:nvPr>
        </p:nvSpPr>
        <p:spPr>
          <a:xfrm>
            <a:off x="507599" y="514350"/>
            <a:ext cx="8121600" cy="80912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E91E63"/>
              </a:buClr>
              <a:buSzPct val="25000"/>
              <a:buFont typeface="Roboto Thin"/>
              <a:buNone/>
            </a:pPr>
            <a:r>
              <a:rPr lang="en-US" sz="3600" b="0" i="0" u="none" strike="noStrike" cap="none">
                <a:solidFill>
                  <a:srgbClr val="E91E63"/>
                </a:solidFill>
                <a:latin typeface="Roboto Thin"/>
                <a:ea typeface="Roboto Thin"/>
                <a:cs typeface="Roboto Thin"/>
                <a:sym typeface="Roboto Thin"/>
              </a:rPr>
              <a:t>Environment – 3DFancy</a:t>
            </a:r>
          </a:p>
        </p:txBody>
      </p:sp>
      <p:sp>
        <p:nvSpPr>
          <p:cNvPr id="243" name="Shape 243"/>
          <p:cNvSpPr txBox="1">
            <a:spLocks noGrp="1"/>
          </p:cNvSpPr>
          <p:nvPr>
            <p:ph type="body" idx="1"/>
          </p:nvPr>
        </p:nvSpPr>
        <p:spPr>
          <a:xfrm>
            <a:off x="539949" y="1380116"/>
            <a:ext cx="8056800" cy="303948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6428"/>
              <a:buFont typeface="Arial"/>
              <a:buNone/>
            </a:pPr>
            <a:endParaRPr sz="1350" b="0" i="0" u="none" strike="noStrike" cap="none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244" name="Shape 2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37203" y="1312558"/>
            <a:ext cx="6462291" cy="317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>
            <a:spLocks noGrp="1"/>
          </p:cNvSpPr>
          <p:nvPr>
            <p:ph type="title"/>
          </p:nvPr>
        </p:nvSpPr>
        <p:spPr>
          <a:xfrm>
            <a:off x="507599" y="514350"/>
            <a:ext cx="8121600" cy="80912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E91E63"/>
              </a:buClr>
              <a:buSzPct val="25000"/>
              <a:buFont typeface="Roboto Thin"/>
              <a:buNone/>
            </a:pPr>
            <a:r>
              <a:rPr lang="en-US" sz="3600" b="0" i="0" u="none" strike="noStrike" cap="none">
                <a:solidFill>
                  <a:srgbClr val="E91E63"/>
                </a:solidFill>
                <a:latin typeface="Roboto Thin"/>
                <a:ea typeface="Roboto Thin"/>
                <a:cs typeface="Roboto Thin"/>
                <a:sym typeface="Roboto Thin"/>
              </a:rPr>
              <a:t>Character - BITGEM</a:t>
            </a:r>
          </a:p>
        </p:txBody>
      </p:sp>
      <p:sp>
        <p:nvSpPr>
          <p:cNvPr id="250" name="Shape 250"/>
          <p:cNvSpPr txBox="1">
            <a:spLocks noGrp="1"/>
          </p:cNvSpPr>
          <p:nvPr>
            <p:ph type="body" idx="1"/>
          </p:nvPr>
        </p:nvSpPr>
        <p:spPr>
          <a:xfrm>
            <a:off x="539949" y="1380116"/>
            <a:ext cx="8056800" cy="303948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6428"/>
              <a:buFont typeface="Arial"/>
              <a:buNone/>
            </a:pPr>
            <a:endParaRPr sz="1350" b="0" i="0" u="none" strike="noStrike" cap="none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251" name="Shape 2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36262" y="1361220"/>
            <a:ext cx="6264171" cy="3077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>
            <a:spLocks noGrp="1"/>
          </p:cNvSpPr>
          <p:nvPr>
            <p:ph type="title"/>
          </p:nvPr>
        </p:nvSpPr>
        <p:spPr>
          <a:xfrm>
            <a:off x="507599" y="514350"/>
            <a:ext cx="8121600" cy="80912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E91E63"/>
              </a:buClr>
              <a:buSzPct val="25000"/>
              <a:buFont typeface="Roboto Thin"/>
              <a:buNone/>
            </a:pPr>
            <a:r>
              <a:rPr lang="en-US" sz="3600" b="0" i="0" u="none" strike="noStrike" cap="none">
                <a:solidFill>
                  <a:srgbClr val="E91E63"/>
                </a:solidFill>
                <a:latin typeface="Roboto Thin"/>
                <a:ea typeface="Roboto Thin"/>
                <a:cs typeface="Roboto Thin"/>
                <a:sym typeface="Roboto Thin"/>
              </a:rPr>
              <a:t>The Game</a:t>
            </a:r>
          </a:p>
        </p:txBody>
      </p:sp>
      <p:sp>
        <p:nvSpPr>
          <p:cNvPr id="257" name="Shape 257"/>
          <p:cNvSpPr txBox="1">
            <a:spLocks noGrp="1"/>
          </p:cNvSpPr>
          <p:nvPr>
            <p:ph type="body" idx="1"/>
          </p:nvPr>
        </p:nvSpPr>
        <p:spPr>
          <a:xfrm>
            <a:off x="539949" y="1380116"/>
            <a:ext cx="8056800" cy="303948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6428"/>
              <a:buFont typeface="Arial"/>
              <a:buNone/>
            </a:pPr>
            <a:endParaRPr sz="1350" b="0" i="0" u="none" strike="noStrike" cap="none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258" name="Shape 2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00554" y="992188"/>
            <a:ext cx="6967537" cy="39195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>
            <a:spLocks noGrp="1"/>
          </p:cNvSpPr>
          <p:nvPr>
            <p:ph type="title"/>
          </p:nvPr>
        </p:nvSpPr>
        <p:spPr>
          <a:xfrm>
            <a:off x="507599" y="514350"/>
            <a:ext cx="8121600" cy="80912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E91E63"/>
              </a:buClr>
              <a:buSzPct val="25000"/>
              <a:buFont typeface="Roboto Thin"/>
              <a:buNone/>
            </a:pPr>
            <a:r>
              <a:rPr lang="en-US" sz="3600" b="0" i="0" u="none" strike="noStrike" cap="none">
                <a:solidFill>
                  <a:srgbClr val="E91E63"/>
                </a:solidFill>
                <a:latin typeface="Roboto Thin"/>
                <a:ea typeface="Roboto Thin"/>
                <a:cs typeface="Roboto Thin"/>
                <a:sym typeface="Roboto Thin"/>
              </a:rPr>
              <a:t>Objectives</a:t>
            </a:r>
          </a:p>
        </p:txBody>
      </p:sp>
      <p:sp>
        <p:nvSpPr>
          <p:cNvPr id="264" name="Shape 264"/>
          <p:cNvSpPr txBox="1">
            <a:spLocks noGrp="1"/>
          </p:cNvSpPr>
          <p:nvPr>
            <p:ph type="body" idx="1"/>
          </p:nvPr>
        </p:nvSpPr>
        <p:spPr>
          <a:xfrm>
            <a:off x="539949" y="1380116"/>
            <a:ext cx="8056800" cy="303948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96428"/>
              <a:buFont typeface="Arial"/>
              <a:buChar char="•"/>
            </a:pPr>
            <a:r>
              <a:rPr lang="en-US" sz="13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CREATE a game using content from the Asset Store</a:t>
            </a: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96428"/>
              <a:buFont typeface="Arial"/>
              <a:buChar char="•"/>
            </a:pPr>
            <a:r>
              <a:rPr lang="en-US" sz="13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CONSTRUCT a game with integrated VR</a:t>
            </a: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96428"/>
              <a:buFont typeface="Arial"/>
              <a:buChar char="•"/>
            </a:pPr>
            <a:r>
              <a:rPr lang="en-US" sz="13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DEMONSTRATE how to use the various tools of the Unity Editor</a:t>
            </a: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6428"/>
              <a:buFont typeface="Arial"/>
              <a:buChar char="•"/>
            </a:pPr>
            <a:r>
              <a:rPr lang="en-US" sz="13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IDENTIFY good design practices when building for VR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ue">
  <a:themeElements>
    <a:clrScheme name="Unity new">
      <a:dk1>
        <a:srgbClr val="222C37"/>
      </a:dk1>
      <a:lt1>
        <a:srgbClr val="FFFFFF"/>
      </a:lt1>
      <a:dk2>
        <a:srgbClr val="5A5A5D"/>
      </a:dk2>
      <a:lt2>
        <a:srgbClr val="ECEFF1"/>
      </a:lt2>
      <a:accent1>
        <a:srgbClr val="2196F3"/>
      </a:accent1>
      <a:accent2>
        <a:srgbClr val="009688"/>
      </a:accent2>
      <a:accent3>
        <a:srgbClr val="FFEB3B"/>
      </a:accent3>
      <a:accent4>
        <a:srgbClr val="FF9800"/>
      </a:accent4>
      <a:accent5>
        <a:srgbClr val="E91E63"/>
      </a:accent5>
      <a:accent6>
        <a:srgbClr val="9C27B0"/>
      </a:accent6>
      <a:hlink>
        <a:srgbClr val="00BCD5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hite">
  <a:themeElements>
    <a:clrScheme name="Unity new">
      <a:dk1>
        <a:srgbClr val="222C37"/>
      </a:dk1>
      <a:lt1>
        <a:srgbClr val="FFFFFF"/>
      </a:lt1>
      <a:dk2>
        <a:srgbClr val="5A5A5D"/>
      </a:dk2>
      <a:lt2>
        <a:srgbClr val="ECEFF1"/>
      </a:lt2>
      <a:accent1>
        <a:srgbClr val="2196F3"/>
      </a:accent1>
      <a:accent2>
        <a:srgbClr val="009688"/>
      </a:accent2>
      <a:accent3>
        <a:srgbClr val="FFEB3B"/>
      </a:accent3>
      <a:accent4>
        <a:srgbClr val="FF9800"/>
      </a:accent4>
      <a:accent5>
        <a:srgbClr val="E91E63"/>
      </a:accent5>
      <a:accent6>
        <a:srgbClr val="9C27B0"/>
      </a:accent6>
      <a:hlink>
        <a:srgbClr val="00BCD5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2074</TotalTime>
  <Words>1132</Words>
  <Application>Microsoft Macintosh PowerPoint</Application>
  <PresentationFormat>On-screen Show (16:9)</PresentationFormat>
  <Paragraphs>164</Paragraphs>
  <Slides>32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Roboto Thin</vt:lpstr>
      <vt:lpstr>Roboto Light</vt:lpstr>
      <vt:lpstr>Consolas</vt:lpstr>
      <vt:lpstr>Arial</vt:lpstr>
      <vt:lpstr>Roboto</vt:lpstr>
      <vt:lpstr>Blue</vt:lpstr>
      <vt:lpstr>White</vt:lpstr>
      <vt:lpstr>PowerPoint Presentation</vt:lpstr>
      <vt:lpstr>Viking Quest VR</vt:lpstr>
      <vt:lpstr>Viking Quest VR</vt:lpstr>
      <vt:lpstr>Viking Quest VR</vt:lpstr>
      <vt:lpstr>The Assets</vt:lpstr>
      <vt:lpstr>Environment – 3DFancy</vt:lpstr>
      <vt:lpstr>Character - BITGEM</vt:lpstr>
      <vt:lpstr>The Game</vt:lpstr>
      <vt:lpstr>Objectives</vt:lpstr>
      <vt:lpstr>Cycles</vt:lpstr>
      <vt:lpstr>Step 01: The Project</vt:lpstr>
      <vt:lpstr>Step 02: Building a Scene</vt:lpstr>
      <vt:lpstr>Step 03: The Viking</vt:lpstr>
      <vt:lpstr>Step 04: World Boundaries</vt:lpstr>
      <vt:lpstr>Step 05: Integrating VR </vt:lpstr>
      <vt:lpstr>Step 06: Animating a Character</vt:lpstr>
      <vt:lpstr>Step 07: Animation Transitions – Part 1 </vt:lpstr>
      <vt:lpstr>Step 07: Animation Transitions – Part 2 </vt:lpstr>
      <vt:lpstr>Step 07: Animation Transitions – Part 3 </vt:lpstr>
      <vt:lpstr>Step 08: Collectables</vt:lpstr>
      <vt:lpstr>Step 09: Spawning Collectables</vt:lpstr>
      <vt:lpstr>Step 10: The Game Manager</vt:lpstr>
      <vt:lpstr>Step 11: Audio</vt:lpstr>
      <vt:lpstr>Step 12: Improving Graphics</vt:lpstr>
      <vt:lpstr>Step 13: Build and Deploy</vt:lpstr>
      <vt:lpstr>Optional Steps</vt:lpstr>
      <vt:lpstr>Camera Scaling</vt:lpstr>
      <vt:lpstr>Motion Controls</vt:lpstr>
      <vt:lpstr>Motion Controllers Input</vt:lpstr>
      <vt:lpstr>Vacuum Setup</vt:lpstr>
      <vt:lpstr>Scene Setup</vt:lpstr>
      <vt:lpstr>Thank you 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Jeffrey Park</cp:lastModifiedBy>
  <cp:revision>6</cp:revision>
  <dcterms:modified xsi:type="dcterms:W3CDTF">2017-09-28T13:55:22Z</dcterms:modified>
</cp:coreProperties>
</file>