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2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69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7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2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5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66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860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52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27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99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130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60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691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3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2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15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60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D0AD-8C12-43D8-AE4E-ABC06FF0E48B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77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FC474-C908-F38D-9E31-4E1140C6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18" y="63966"/>
            <a:ext cx="7766936" cy="1646302"/>
          </a:xfrm>
        </p:spPr>
        <p:txBody>
          <a:bodyPr/>
          <a:lstStyle/>
          <a:p>
            <a:pPr algn="l"/>
            <a:r>
              <a:rPr lang="sv-SE" dirty="0"/>
              <a:t>Last </a:t>
            </a:r>
            <a:r>
              <a:rPr lang="sv-SE" dirty="0" err="1"/>
              <a:t>week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2F6C37-31EA-1FD2-D5B6-E508C586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50" y="2141646"/>
            <a:ext cx="7766936" cy="1096899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sv-SE" dirty="0" err="1"/>
              <a:t>Added</a:t>
            </a:r>
            <a:r>
              <a:rPr lang="sv-SE" dirty="0"/>
              <a:t> different programs as </a:t>
            </a:r>
            <a:r>
              <a:rPr lang="sv-SE" dirty="0" err="1"/>
              <a:t>FreeRTOS</a:t>
            </a:r>
            <a:r>
              <a:rPr lang="sv-SE" dirty="0"/>
              <a:t> tasks</a:t>
            </a:r>
          </a:p>
          <a:p>
            <a:pPr marL="285750" indent="-285750" algn="l">
              <a:buFontTx/>
              <a:buChar char="-"/>
            </a:pPr>
            <a:r>
              <a:rPr lang="sv-SE" dirty="0" err="1"/>
              <a:t>Meassured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 </a:t>
            </a:r>
            <a:r>
              <a:rPr lang="sv-SE" dirty="0" err="1"/>
              <a:t>consumption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959144B-A3DC-DC3C-C3FF-BF99D9F1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8" y="3238545"/>
            <a:ext cx="997544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FC474-C908-F38D-9E31-4E1140C6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18" y="63966"/>
            <a:ext cx="7766936" cy="1646302"/>
          </a:xfrm>
        </p:spPr>
        <p:txBody>
          <a:bodyPr/>
          <a:lstStyle/>
          <a:p>
            <a:pPr algn="l"/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week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2F6C37-31EA-1FD2-D5B6-E508C586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50" y="2141646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writing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651502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15</Words>
  <Application>Microsoft Office PowerPoint</Application>
  <PresentationFormat>Bredbild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Fasett</vt:lpstr>
      <vt:lpstr>Last week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week</dc:title>
  <dc:creator>Johan Gustafsson</dc:creator>
  <cp:lastModifiedBy>Johan Gustafsson</cp:lastModifiedBy>
  <cp:revision>5</cp:revision>
  <dcterms:created xsi:type="dcterms:W3CDTF">2023-02-12T15:32:42Z</dcterms:created>
  <dcterms:modified xsi:type="dcterms:W3CDTF">2023-03-07T12:02:39Z</dcterms:modified>
</cp:coreProperties>
</file>