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0AD-8C12-43D8-AE4E-ABC06FF0E48B}" type="datetimeFigureOut">
              <a:rPr lang="sv-SE" smtClean="0"/>
              <a:t>2023-02-28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CDF3-5C87-4680-A4CC-1F3FF8222AE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695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0AD-8C12-43D8-AE4E-ABC06FF0E48B}" type="datetimeFigureOut">
              <a:rPr lang="sv-SE" smtClean="0"/>
              <a:t>2023-02-28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CDF3-5C87-4680-A4CC-1F3FF8222AE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773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0AD-8C12-43D8-AE4E-ABC06FF0E48B}" type="datetimeFigureOut">
              <a:rPr lang="sv-SE" smtClean="0"/>
              <a:t>2023-02-28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CDF3-5C87-4680-A4CC-1F3FF8222AEF}" type="slidenum">
              <a:rPr lang="sv-SE" smtClean="0"/>
              <a:t>‹#›</a:t>
            </a:fld>
            <a:endParaRPr lang="sv-S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725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0AD-8C12-43D8-AE4E-ABC06FF0E48B}" type="datetimeFigureOut">
              <a:rPr lang="sv-SE" smtClean="0"/>
              <a:t>2023-02-28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CDF3-5C87-4680-A4CC-1F3FF8222AE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3557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0AD-8C12-43D8-AE4E-ABC06FF0E48B}" type="datetimeFigureOut">
              <a:rPr lang="sv-SE" smtClean="0"/>
              <a:t>2023-02-28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CDF3-5C87-4680-A4CC-1F3FF8222AEF}" type="slidenum">
              <a:rPr lang="sv-SE" smtClean="0"/>
              <a:t>‹#›</a:t>
            </a:fld>
            <a:endParaRPr lang="sv-S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6665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0AD-8C12-43D8-AE4E-ABC06FF0E48B}" type="datetimeFigureOut">
              <a:rPr lang="sv-SE" smtClean="0"/>
              <a:t>2023-02-28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CDF3-5C87-4680-A4CC-1F3FF8222AE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8603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0AD-8C12-43D8-AE4E-ABC06FF0E48B}" type="datetimeFigureOut">
              <a:rPr lang="sv-SE" smtClean="0"/>
              <a:t>2023-02-28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CDF3-5C87-4680-A4CC-1F3FF8222AE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5528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0AD-8C12-43D8-AE4E-ABC06FF0E48B}" type="datetimeFigureOut">
              <a:rPr lang="sv-SE" smtClean="0"/>
              <a:t>2023-02-28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CDF3-5C87-4680-A4CC-1F3FF8222AE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275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0AD-8C12-43D8-AE4E-ABC06FF0E48B}" type="datetimeFigureOut">
              <a:rPr lang="sv-SE" smtClean="0"/>
              <a:t>2023-02-28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CDF3-5C87-4680-A4CC-1F3FF8222AE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599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0AD-8C12-43D8-AE4E-ABC06FF0E48B}" type="datetimeFigureOut">
              <a:rPr lang="sv-SE" smtClean="0"/>
              <a:t>2023-02-28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CDF3-5C87-4680-A4CC-1F3FF8222AE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8130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0AD-8C12-43D8-AE4E-ABC06FF0E48B}" type="datetimeFigureOut">
              <a:rPr lang="sv-SE" smtClean="0"/>
              <a:t>2023-02-28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CDF3-5C87-4680-A4CC-1F3FF8222AE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606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0AD-8C12-43D8-AE4E-ABC06FF0E48B}" type="datetimeFigureOut">
              <a:rPr lang="sv-SE" smtClean="0"/>
              <a:t>2023-02-28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CDF3-5C87-4680-A4CC-1F3FF8222AE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6918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0AD-8C12-43D8-AE4E-ABC06FF0E48B}" type="datetimeFigureOut">
              <a:rPr lang="sv-SE" smtClean="0"/>
              <a:t>2023-02-28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CDF3-5C87-4680-A4CC-1F3FF8222AE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933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0AD-8C12-43D8-AE4E-ABC06FF0E48B}" type="datetimeFigureOut">
              <a:rPr lang="sv-SE" smtClean="0"/>
              <a:t>2023-02-28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CDF3-5C87-4680-A4CC-1F3FF8222AE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525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0AD-8C12-43D8-AE4E-ABC06FF0E48B}" type="datetimeFigureOut">
              <a:rPr lang="sv-SE" smtClean="0"/>
              <a:t>2023-02-28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CDF3-5C87-4680-A4CC-1F3FF8222AE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153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0AD-8C12-43D8-AE4E-ABC06FF0E48B}" type="datetimeFigureOut">
              <a:rPr lang="sv-SE" smtClean="0"/>
              <a:t>2023-02-28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CDF3-5C87-4680-A4CC-1F3FF8222AE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604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1D0AD-8C12-43D8-AE4E-ABC06FF0E48B}" type="datetimeFigureOut">
              <a:rPr lang="sv-SE" smtClean="0"/>
              <a:t>2023-02-28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ECCDF3-5C87-4680-A4CC-1F3FF8222AE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677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B0FC474-C908-F38D-9E31-4E1140C62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118" y="63966"/>
            <a:ext cx="7766936" cy="1646302"/>
          </a:xfrm>
        </p:spPr>
        <p:txBody>
          <a:bodyPr/>
          <a:lstStyle/>
          <a:p>
            <a:pPr algn="l"/>
            <a:r>
              <a:rPr lang="sv-SE" dirty="0"/>
              <a:t>Last </a:t>
            </a:r>
            <a:r>
              <a:rPr lang="sv-SE" dirty="0" err="1"/>
              <a:t>week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DC2F6C37-31EA-1FD2-D5B6-E508C5864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150" y="2141646"/>
            <a:ext cx="7766936" cy="1096899"/>
          </a:xfrm>
        </p:spPr>
        <p:txBody>
          <a:bodyPr/>
          <a:lstStyle/>
          <a:p>
            <a:pPr marL="285750" indent="-285750" algn="l">
              <a:buFontTx/>
              <a:buChar char="-"/>
            </a:pPr>
            <a:r>
              <a:rPr lang="sv-SE" dirty="0" err="1"/>
              <a:t>Changed</a:t>
            </a:r>
            <a:r>
              <a:rPr lang="sv-SE" dirty="0"/>
              <a:t> from </a:t>
            </a:r>
            <a:r>
              <a:rPr lang="sv-SE" dirty="0" err="1"/>
              <a:t>Raspberry</a:t>
            </a:r>
            <a:r>
              <a:rPr lang="sv-SE" dirty="0"/>
              <a:t> pi </a:t>
            </a:r>
            <a:r>
              <a:rPr lang="sv-SE" dirty="0" err="1"/>
              <a:t>pico</a:t>
            </a:r>
            <a:r>
              <a:rPr lang="sv-SE" dirty="0"/>
              <a:t> to an ESP32 in form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Pycom</a:t>
            </a:r>
            <a:r>
              <a:rPr lang="sv-SE" dirty="0"/>
              <a:t> </a:t>
            </a:r>
            <a:r>
              <a:rPr lang="sv-SE" dirty="0" err="1"/>
              <a:t>Lopy</a:t>
            </a:r>
            <a:r>
              <a:rPr lang="sv-SE" dirty="0"/>
              <a:t> 4</a:t>
            </a:r>
          </a:p>
        </p:txBody>
      </p:sp>
      <p:pic>
        <p:nvPicPr>
          <p:cNvPr id="7" name="Bildobjekt 6" descr="En bild som visar text, låda&#10;&#10;Automatiskt genererad beskrivning">
            <a:extLst>
              <a:ext uri="{FF2B5EF4-FFF2-40B4-BE49-F238E27FC236}">
                <a16:creationId xmlns:a16="http://schemas.microsoft.com/office/drawing/2014/main" id="{1C41A205-36DE-1AC4-2FD7-F5B8726B4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771" y="2759685"/>
            <a:ext cx="7217229" cy="325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1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B0FC474-C908-F38D-9E31-4E1140C62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118" y="63966"/>
            <a:ext cx="7766936" cy="1646302"/>
          </a:xfrm>
        </p:spPr>
        <p:txBody>
          <a:bodyPr/>
          <a:lstStyle/>
          <a:p>
            <a:pPr algn="l"/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week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DC2F6C37-31EA-1FD2-D5B6-E508C5864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150" y="2141646"/>
            <a:ext cx="7766936" cy="1096899"/>
          </a:xfrm>
        </p:spPr>
        <p:txBody>
          <a:bodyPr>
            <a:normAutofit/>
          </a:bodyPr>
          <a:lstStyle/>
          <a:p>
            <a:pPr marL="285750" indent="-285750" algn="l">
              <a:buFontTx/>
              <a:buChar char="-"/>
            </a:pPr>
            <a:r>
              <a:rPr lang="sv-SE" dirty="0" err="1"/>
              <a:t>Put</a:t>
            </a:r>
            <a:r>
              <a:rPr lang="sv-SE" dirty="0"/>
              <a:t> different programs in </a:t>
            </a:r>
            <a:r>
              <a:rPr lang="sv-SE" dirty="0" err="1"/>
              <a:t>FreeRTOS</a:t>
            </a:r>
            <a:r>
              <a:rPr lang="sv-SE" dirty="0"/>
              <a:t> tasks and </a:t>
            </a:r>
            <a:r>
              <a:rPr lang="sv-SE" dirty="0" err="1"/>
              <a:t>run</a:t>
            </a:r>
            <a:r>
              <a:rPr lang="sv-SE" dirty="0"/>
              <a:t> </a:t>
            </a:r>
            <a:r>
              <a:rPr lang="sv-SE" dirty="0" err="1"/>
              <a:t>simultaneously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16515024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Faset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28</Words>
  <Application>Microsoft Office PowerPoint</Application>
  <PresentationFormat>Bredbild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Fasett</vt:lpstr>
      <vt:lpstr>Last week</vt:lpstr>
      <vt:lpstr>This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Last week</dc:title>
  <dc:creator>Johan Gustafsson</dc:creator>
  <cp:lastModifiedBy>Johan Gustafsson</cp:lastModifiedBy>
  <cp:revision>2</cp:revision>
  <dcterms:created xsi:type="dcterms:W3CDTF">2023-02-12T15:32:42Z</dcterms:created>
  <dcterms:modified xsi:type="dcterms:W3CDTF">2023-02-28T11:35:25Z</dcterms:modified>
</cp:coreProperties>
</file>