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523" autoAdjust="0"/>
  </p:normalViewPr>
  <p:slideViewPr>
    <p:cSldViewPr snapToGrid="0">
      <p:cViewPr varScale="1">
        <p:scale>
          <a:sx n="71" d="100"/>
          <a:sy n="71" d="100"/>
        </p:scale>
        <p:origin x="875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5A5E3-4840-4977-B479-0D1EDB4E3132}" type="datetimeFigureOut">
              <a:rPr lang="sv-SE" smtClean="0"/>
              <a:t>2023-02-17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10C7D-1A6F-42C9-AFC4-8C01480095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463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Staffplanning: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much</a:t>
            </a:r>
            <a:r>
              <a:rPr lang="sv-SE" dirty="0"/>
              <a:t> </a:t>
            </a:r>
            <a:r>
              <a:rPr lang="sv-SE" dirty="0" err="1"/>
              <a:t>staff</a:t>
            </a:r>
            <a:r>
              <a:rPr lang="sv-SE" dirty="0"/>
              <a:t> is </a:t>
            </a:r>
            <a:r>
              <a:rPr lang="sv-SE" dirty="0" err="1"/>
              <a:t>needed</a:t>
            </a:r>
            <a:r>
              <a:rPr lang="sv-SE" dirty="0"/>
              <a:t> on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youth</a:t>
            </a:r>
            <a:r>
              <a:rPr lang="sv-SE" dirty="0"/>
              <a:t> </a:t>
            </a:r>
            <a:r>
              <a:rPr lang="sv-SE" dirty="0" err="1"/>
              <a:t>recreation</a:t>
            </a:r>
            <a:r>
              <a:rPr lang="sv-SE" dirty="0"/>
              <a:t> center? </a:t>
            </a:r>
          </a:p>
          <a:p>
            <a:r>
              <a:rPr lang="sv-SE" dirty="0"/>
              <a:t>Investment </a:t>
            </a:r>
            <a:r>
              <a:rPr lang="sv-SE" dirty="0" err="1"/>
              <a:t>validation</a:t>
            </a:r>
            <a:r>
              <a:rPr lang="sv-SE" dirty="0"/>
              <a:t>: Do </a:t>
            </a:r>
            <a:r>
              <a:rPr lang="sv-SE" dirty="0" err="1"/>
              <a:t>people</a:t>
            </a:r>
            <a:r>
              <a:rPr lang="sv-SE" dirty="0"/>
              <a:t> </a:t>
            </a:r>
            <a:r>
              <a:rPr lang="sv-SE" dirty="0" err="1"/>
              <a:t>actually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facility</a:t>
            </a:r>
            <a:r>
              <a:rPr lang="sv-SE" dirty="0"/>
              <a:t>, </a:t>
            </a:r>
            <a:r>
              <a:rPr lang="sv-SE" dirty="0" err="1"/>
              <a:t>when</a:t>
            </a:r>
            <a:r>
              <a:rPr lang="sv-SE" dirty="0"/>
              <a:t> in the </a:t>
            </a:r>
            <a:r>
              <a:rPr lang="sv-SE" dirty="0" err="1"/>
              <a:t>day</a:t>
            </a:r>
            <a:r>
              <a:rPr lang="sv-SE" dirty="0"/>
              <a:t> is it </a:t>
            </a:r>
            <a:r>
              <a:rPr lang="sv-SE" dirty="0" err="1"/>
              <a:t>used</a:t>
            </a:r>
            <a:r>
              <a:rPr lang="sv-SE" dirty="0"/>
              <a:t>?</a:t>
            </a:r>
          </a:p>
          <a:p>
            <a:r>
              <a:rPr lang="sv-SE" dirty="0" err="1"/>
              <a:t>Cleaning</a:t>
            </a:r>
            <a:r>
              <a:rPr lang="sv-SE" dirty="0"/>
              <a:t> service: and </a:t>
            </a:r>
            <a:r>
              <a:rPr lang="sv-SE" dirty="0" err="1"/>
              <a:t>garbage</a:t>
            </a:r>
            <a:r>
              <a:rPr lang="sv-SE" dirty="0"/>
              <a:t> handling</a:t>
            </a:r>
          </a:p>
          <a:p>
            <a:r>
              <a:rPr lang="sv-SE" dirty="0" err="1"/>
              <a:t>Resource</a:t>
            </a:r>
            <a:r>
              <a:rPr lang="sv-SE" dirty="0"/>
              <a:t> planning: On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specific</a:t>
            </a:r>
            <a:r>
              <a:rPr lang="sv-SE" dirty="0"/>
              <a:t> </a:t>
            </a:r>
            <a:r>
              <a:rPr lang="sv-SE" dirty="0" err="1"/>
              <a:t>week</a:t>
            </a:r>
            <a:r>
              <a:rPr lang="sv-SE" dirty="0"/>
              <a:t> </a:t>
            </a:r>
            <a:r>
              <a:rPr lang="sv-SE" dirty="0" err="1"/>
              <a:t>day</a:t>
            </a:r>
            <a:r>
              <a:rPr lang="sv-SE" dirty="0"/>
              <a:t> </a:t>
            </a:r>
            <a:r>
              <a:rPr lang="sv-SE" dirty="0" err="1"/>
              <a:t>usually</a:t>
            </a:r>
            <a:r>
              <a:rPr lang="sv-SE" dirty="0"/>
              <a:t> </a:t>
            </a:r>
            <a:r>
              <a:rPr lang="sv-SE" dirty="0" err="1"/>
              <a:t>many</a:t>
            </a:r>
            <a:r>
              <a:rPr lang="sv-SE" dirty="0"/>
              <a:t> </a:t>
            </a:r>
            <a:r>
              <a:rPr lang="sv-SE" dirty="0" err="1"/>
              <a:t>people</a:t>
            </a:r>
            <a:r>
              <a:rPr lang="sv-SE" dirty="0"/>
              <a:t> go to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place</a:t>
            </a:r>
            <a:r>
              <a:rPr lang="sv-SE" dirty="0"/>
              <a:t> and </a:t>
            </a:r>
            <a:r>
              <a:rPr lang="sv-SE" dirty="0" err="1"/>
              <a:t>then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many</a:t>
            </a:r>
            <a:r>
              <a:rPr lang="sv-SE" dirty="0"/>
              <a:t> </a:t>
            </a:r>
            <a:r>
              <a:rPr lang="sv-SE" dirty="0" err="1"/>
              <a:t>police</a:t>
            </a:r>
            <a:r>
              <a:rPr lang="sv-SE" dirty="0"/>
              <a:t> in the area.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10C7D-1A6F-42C9-AFC4-8C0148009518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4165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Camera </a:t>
            </a:r>
            <a:r>
              <a:rPr lang="sv-SE" dirty="0" err="1"/>
              <a:t>connected</a:t>
            </a:r>
            <a:r>
              <a:rPr lang="sv-SE" dirty="0"/>
              <a:t> to computer: </a:t>
            </a:r>
            <a:r>
              <a:rPr lang="sv-SE" dirty="0" err="1"/>
              <a:t>both</a:t>
            </a:r>
            <a:r>
              <a:rPr lang="sv-SE" dirty="0"/>
              <a:t> over </a:t>
            </a:r>
            <a:r>
              <a:rPr lang="sv-SE" dirty="0" err="1"/>
              <a:t>network</a:t>
            </a:r>
            <a:r>
              <a:rPr lang="sv-SE" dirty="0"/>
              <a:t> or </a:t>
            </a:r>
            <a:r>
              <a:rPr lang="sv-SE" dirty="0" err="1"/>
              <a:t>direct</a:t>
            </a:r>
            <a:endParaRPr lang="sv-SE" dirty="0"/>
          </a:p>
          <a:p>
            <a:endParaRPr lang="sv-SE" dirty="0"/>
          </a:p>
          <a:p>
            <a:r>
              <a:rPr lang="sv-SE" dirty="0"/>
              <a:t>Camera </a:t>
            </a:r>
            <a:r>
              <a:rPr lang="sv-SE" dirty="0" err="1"/>
              <a:t>are</a:t>
            </a:r>
            <a:r>
              <a:rPr lang="sv-SE" dirty="0"/>
              <a:t> not </a:t>
            </a:r>
            <a:r>
              <a:rPr lang="sv-SE" dirty="0" err="1"/>
              <a:t>allowed</a:t>
            </a:r>
            <a:r>
              <a:rPr lang="sv-SE" dirty="0"/>
              <a:t> in </a:t>
            </a:r>
            <a:r>
              <a:rPr lang="sv-SE" dirty="0" err="1"/>
              <a:t>some</a:t>
            </a:r>
            <a:r>
              <a:rPr lang="sv-SE" dirty="0"/>
              <a:t> areas, </a:t>
            </a:r>
            <a:r>
              <a:rPr lang="sv-SE" dirty="0" err="1"/>
              <a:t>requires</a:t>
            </a:r>
            <a:r>
              <a:rPr lang="sv-SE" dirty="0"/>
              <a:t> </a:t>
            </a:r>
            <a:r>
              <a:rPr lang="sv-SE" dirty="0" err="1"/>
              <a:t>application</a:t>
            </a:r>
            <a:r>
              <a:rPr lang="sv-SE" dirty="0"/>
              <a:t> for permissions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10C7D-1A6F-42C9-AFC4-8C0148009518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925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10C7D-1A6F-42C9-AFC4-8C0148009518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0394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Right </a:t>
            </a:r>
            <a:r>
              <a:rPr lang="sv-SE" dirty="0" err="1"/>
              <a:t>now</a:t>
            </a:r>
            <a:r>
              <a:rPr lang="sv-SE" dirty="0"/>
              <a:t> i </a:t>
            </a:r>
            <a:r>
              <a:rPr lang="sv-SE" dirty="0" err="1"/>
              <a:t>am</a:t>
            </a:r>
            <a:r>
              <a:rPr lang="sv-SE" dirty="0"/>
              <a:t> </a:t>
            </a:r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the 32 </a:t>
            </a:r>
            <a:r>
              <a:rPr lang="sv-SE" dirty="0" err="1"/>
              <a:t>middle</a:t>
            </a:r>
            <a:r>
              <a:rPr lang="sv-SE" dirty="0"/>
              <a:t> pixels </a:t>
            </a:r>
            <a:r>
              <a:rPr lang="sv-SE" dirty="0" err="1"/>
              <a:t>because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turned</a:t>
            </a:r>
            <a:r>
              <a:rPr lang="sv-SE" dirty="0"/>
              <a:t> </a:t>
            </a:r>
            <a:r>
              <a:rPr lang="sv-SE" dirty="0" err="1"/>
              <a:t>out</a:t>
            </a:r>
            <a:r>
              <a:rPr lang="sv-SE" dirty="0"/>
              <a:t> to </a:t>
            </a:r>
            <a:r>
              <a:rPr lang="sv-SE" dirty="0" err="1"/>
              <a:t>give</a:t>
            </a:r>
            <a:r>
              <a:rPr lang="sv-SE" dirty="0"/>
              <a:t> less </a:t>
            </a:r>
            <a:r>
              <a:rPr lang="sv-SE" dirty="0" err="1"/>
              <a:t>background</a:t>
            </a:r>
            <a:r>
              <a:rPr lang="sv-SE" dirty="0"/>
              <a:t> </a:t>
            </a:r>
            <a:r>
              <a:rPr lang="sv-SE" dirty="0" err="1"/>
              <a:t>noice</a:t>
            </a:r>
            <a:r>
              <a:rPr lang="sv-SE" dirty="0"/>
              <a:t>.</a:t>
            </a:r>
          </a:p>
          <a:p>
            <a:r>
              <a:rPr lang="sv-SE" dirty="0"/>
              <a:t>Looks at </a:t>
            </a:r>
            <a:r>
              <a:rPr lang="sv-SE" dirty="0" err="1"/>
              <a:t>diffrence</a:t>
            </a:r>
            <a:r>
              <a:rPr lang="sv-SE" dirty="0"/>
              <a:t> in </a:t>
            </a:r>
            <a:r>
              <a:rPr lang="sv-SE" dirty="0" err="1"/>
              <a:t>average</a:t>
            </a:r>
            <a:r>
              <a:rPr lang="sv-SE" dirty="0"/>
              <a:t> </a:t>
            </a:r>
            <a:r>
              <a:rPr lang="sv-SE" dirty="0" err="1"/>
              <a:t>temperature</a:t>
            </a:r>
            <a:r>
              <a:rPr lang="sv-SE" dirty="0"/>
              <a:t> </a:t>
            </a:r>
            <a:r>
              <a:rPr lang="sv-SE" dirty="0" err="1"/>
              <a:t>between</a:t>
            </a:r>
            <a:r>
              <a:rPr lang="sv-SE" dirty="0"/>
              <a:t> </a:t>
            </a:r>
            <a:r>
              <a:rPr lang="sv-SE" dirty="0" err="1"/>
              <a:t>zones</a:t>
            </a:r>
            <a:r>
              <a:rPr lang="sv-SE" dirty="0"/>
              <a:t> and </a:t>
            </a:r>
            <a:r>
              <a:rPr lang="sv-SE" dirty="0" err="1"/>
              <a:t>can</a:t>
            </a:r>
            <a:r>
              <a:rPr lang="sv-SE" dirty="0"/>
              <a:t> by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tell</a:t>
            </a:r>
            <a:r>
              <a:rPr lang="sv-SE" dirty="0"/>
              <a:t> in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direction</a:t>
            </a:r>
            <a:r>
              <a:rPr lang="sv-SE" dirty="0"/>
              <a:t> </a:t>
            </a:r>
            <a:r>
              <a:rPr lang="sv-SE" dirty="0" err="1"/>
              <a:t>someone</a:t>
            </a:r>
            <a:r>
              <a:rPr lang="sv-SE" dirty="0"/>
              <a:t> is </a:t>
            </a:r>
            <a:r>
              <a:rPr lang="sv-SE" dirty="0" err="1"/>
              <a:t>passing</a:t>
            </a:r>
            <a:r>
              <a:rPr lang="sv-SE" dirty="0"/>
              <a:t> the sensor.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10C7D-1A6F-42C9-AFC4-8C0148009518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0978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Even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devices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not </a:t>
            </a:r>
            <a:r>
              <a:rPr lang="sv-SE" dirty="0" err="1"/>
              <a:t>connected</a:t>
            </a:r>
            <a:r>
              <a:rPr lang="sv-SE" dirty="0"/>
              <a:t> to the same </a:t>
            </a:r>
            <a:r>
              <a:rPr lang="sv-SE" dirty="0" err="1"/>
              <a:t>network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sence</a:t>
            </a:r>
            <a:r>
              <a:rPr lang="sv-SE" dirty="0"/>
              <a:t> </a:t>
            </a:r>
            <a:r>
              <a:rPr lang="sv-SE" dirty="0" err="1"/>
              <a:t>eachother</a:t>
            </a:r>
            <a:r>
              <a:rPr lang="sv-SE" dirty="0"/>
              <a:t>.</a:t>
            </a:r>
          </a:p>
          <a:p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perform</a:t>
            </a:r>
            <a:r>
              <a:rPr lang="sv-SE" dirty="0"/>
              <a:t> a handshake and </a:t>
            </a:r>
            <a:r>
              <a:rPr lang="sv-SE" dirty="0" err="1"/>
              <a:t>tell</a:t>
            </a:r>
            <a:r>
              <a:rPr lang="sv-SE" dirty="0"/>
              <a:t> </a:t>
            </a:r>
            <a:r>
              <a:rPr lang="sv-SE" dirty="0" err="1"/>
              <a:t>eachother</a:t>
            </a:r>
            <a:r>
              <a:rPr lang="sv-SE" dirty="0"/>
              <a:t> </a:t>
            </a:r>
            <a:r>
              <a:rPr lang="sv-SE" dirty="0" err="1"/>
              <a:t>their</a:t>
            </a:r>
            <a:r>
              <a:rPr lang="sv-SE" dirty="0"/>
              <a:t> information.</a:t>
            </a:r>
          </a:p>
          <a:p>
            <a:r>
              <a:rPr lang="sv-SE" dirty="0"/>
              <a:t>Looks at </a:t>
            </a:r>
            <a:r>
              <a:rPr lang="sv-SE" dirty="0" err="1"/>
              <a:t>individual</a:t>
            </a:r>
            <a:r>
              <a:rPr lang="sv-SE" dirty="0"/>
              <a:t> </a:t>
            </a:r>
            <a:r>
              <a:rPr lang="sv-SE" dirty="0" err="1"/>
              <a:t>devices</a:t>
            </a:r>
            <a:r>
              <a:rPr lang="sv-SE" dirty="0"/>
              <a:t> by </a:t>
            </a:r>
            <a:r>
              <a:rPr lang="sv-SE" dirty="0" err="1"/>
              <a:t>looking</a:t>
            </a:r>
            <a:r>
              <a:rPr lang="sv-SE" dirty="0"/>
              <a:t> at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mac</a:t>
            </a:r>
            <a:r>
              <a:rPr lang="sv-SE" dirty="0"/>
              <a:t> adress. </a:t>
            </a:r>
          </a:p>
          <a:p>
            <a:r>
              <a:rPr lang="sv-SE" dirty="0" err="1"/>
              <a:t>Currently</a:t>
            </a:r>
            <a:r>
              <a:rPr lang="sv-SE" dirty="0"/>
              <a:t> </a:t>
            </a:r>
            <a:r>
              <a:rPr lang="sv-SE" dirty="0" err="1"/>
              <a:t>reading</a:t>
            </a:r>
            <a:r>
              <a:rPr lang="sv-SE" dirty="0"/>
              <a:t> </a:t>
            </a:r>
            <a:r>
              <a:rPr lang="sv-SE" dirty="0" err="1"/>
              <a:t>up</a:t>
            </a:r>
            <a:r>
              <a:rPr lang="sv-SE" dirty="0"/>
              <a:t> on the </a:t>
            </a:r>
            <a:r>
              <a:rPr lang="sv-SE" dirty="0" err="1"/>
              <a:t>picos</a:t>
            </a:r>
            <a:r>
              <a:rPr lang="sv-SE" dirty="0"/>
              <a:t> support for </a:t>
            </a:r>
            <a:r>
              <a:rPr lang="sv-SE" dirty="0" err="1"/>
              <a:t>this</a:t>
            </a:r>
            <a:r>
              <a:rPr lang="sv-SE" dirty="0"/>
              <a:t>.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10C7D-1A6F-42C9-AFC4-8C0148009518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58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56B3-30AB-42F7-9CDF-FEAC6F9894AB}" type="datetimeFigureOut">
              <a:rPr lang="sv-SE" smtClean="0"/>
              <a:t>2023-02-17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C4B2-2240-4B07-B6F9-70998461AF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919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56B3-30AB-42F7-9CDF-FEAC6F9894AB}" type="datetimeFigureOut">
              <a:rPr lang="sv-SE" smtClean="0"/>
              <a:t>2023-02-17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C4B2-2240-4B07-B6F9-70998461AF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89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56B3-30AB-42F7-9CDF-FEAC6F9894AB}" type="datetimeFigureOut">
              <a:rPr lang="sv-SE" smtClean="0"/>
              <a:t>2023-02-17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C4B2-2240-4B07-B6F9-70998461AF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0543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56B3-30AB-42F7-9CDF-FEAC6F9894AB}" type="datetimeFigureOut">
              <a:rPr lang="sv-SE" smtClean="0"/>
              <a:t>2023-02-17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C4B2-2240-4B07-B6F9-70998461AFD5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7452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56B3-30AB-42F7-9CDF-FEAC6F9894AB}" type="datetimeFigureOut">
              <a:rPr lang="sv-SE" smtClean="0"/>
              <a:t>2023-02-17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C4B2-2240-4B07-B6F9-70998461AF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7646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56B3-30AB-42F7-9CDF-FEAC6F9894AB}" type="datetimeFigureOut">
              <a:rPr lang="sv-SE" smtClean="0"/>
              <a:t>2023-02-17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C4B2-2240-4B07-B6F9-70998461AF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7766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56B3-30AB-42F7-9CDF-FEAC6F9894AB}" type="datetimeFigureOut">
              <a:rPr lang="sv-SE" smtClean="0"/>
              <a:t>2023-02-17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C4B2-2240-4B07-B6F9-70998461AF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6315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56B3-30AB-42F7-9CDF-FEAC6F9894AB}" type="datetimeFigureOut">
              <a:rPr lang="sv-SE" smtClean="0"/>
              <a:t>2023-02-17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C4B2-2240-4B07-B6F9-70998461AF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1831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56B3-30AB-42F7-9CDF-FEAC6F9894AB}" type="datetimeFigureOut">
              <a:rPr lang="sv-SE" smtClean="0"/>
              <a:t>2023-02-17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C4B2-2240-4B07-B6F9-70998461AF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870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56B3-30AB-42F7-9CDF-FEAC6F9894AB}" type="datetimeFigureOut">
              <a:rPr lang="sv-SE" smtClean="0"/>
              <a:t>2023-02-17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C4B2-2240-4B07-B6F9-70998461AF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805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56B3-30AB-42F7-9CDF-FEAC6F9894AB}" type="datetimeFigureOut">
              <a:rPr lang="sv-SE" smtClean="0"/>
              <a:t>2023-02-17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C4B2-2240-4B07-B6F9-70998461AF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39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56B3-30AB-42F7-9CDF-FEAC6F9894AB}" type="datetimeFigureOut">
              <a:rPr lang="sv-SE" smtClean="0"/>
              <a:t>2023-02-17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C4B2-2240-4B07-B6F9-70998461AF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026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56B3-30AB-42F7-9CDF-FEAC6F9894AB}" type="datetimeFigureOut">
              <a:rPr lang="sv-SE" smtClean="0"/>
              <a:t>2023-02-17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C4B2-2240-4B07-B6F9-70998461AF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4676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56B3-30AB-42F7-9CDF-FEAC6F9894AB}" type="datetimeFigureOut">
              <a:rPr lang="sv-SE" smtClean="0"/>
              <a:t>2023-02-17</a:t>
            </a:fld>
            <a:endParaRPr lang="sv-S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C4B2-2240-4B07-B6F9-70998461AF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517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56B3-30AB-42F7-9CDF-FEAC6F9894AB}" type="datetimeFigureOut">
              <a:rPr lang="sv-SE" smtClean="0"/>
              <a:t>2023-02-17</a:t>
            </a:fld>
            <a:endParaRPr lang="sv-S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C4B2-2240-4B07-B6F9-70998461AF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468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56B3-30AB-42F7-9CDF-FEAC6F9894AB}" type="datetimeFigureOut">
              <a:rPr lang="sv-SE" smtClean="0"/>
              <a:t>2023-02-17</a:t>
            </a:fld>
            <a:endParaRPr lang="sv-S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C4B2-2240-4B07-B6F9-70998461AF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248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56B3-30AB-42F7-9CDF-FEAC6F9894AB}" type="datetimeFigureOut">
              <a:rPr lang="sv-SE" smtClean="0"/>
              <a:t>2023-02-17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C4B2-2240-4B07-B6F9-70998461AF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592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9A56B3-30AB-42F7-9CDF-FEAC6F9894AB}" type="datetimeFigureOut">
              <a:rPr lang="sv-SE" smtClean="0"/>
              <a:t>2023-02-17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3C4B2-2240-4B07-B6F9-70998461AF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7734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3C757EE-045D-D43E-6520-5D8105B08E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Movement</a:t>
            </a:r>
            <a:r>
              <a:rPr lang="sv-SE" dirty="0"/>
              <a:t> </a:t>
            </a:r>
            <a:r>
              <a:rPr lang="sv-SE" dirty="0" err="1"/>
              <a:t>monitoring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61A4443A-8815-9DDC-8027-BDF877E005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Midterm </a:t>
            </a:r>
            <a:r>
              <a:rPr lang="sv-SE" dirty="0" err="1"/>
              <a:t>evaluation</a:t>
            </a:r>
            <a:endParaRPr lang="sv-SE" dirty="0"/>
          </a:p>
        </p:txBody>
      </p:sp>
      <p:pic>
        <p:nvPicPr>
          <p:cNvPr id="5" name="Bildobjekt 4" descr="En bild som visar golv, inomhus, flygplats, fönster">
            <a:extLst>
              <a:ext uri="{FF2B5EF4-FFF2-40B4-BE49-F238E27FC236}">
                <a16:creationId xmlns:a16="http://schemas.microsoft.com/office/drawing/2014/main" id="{EC9B09CA-8A8A-5AA7-2228-D555908B4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59" y="1550086"/>
            <a:ext cx="4831277" cy="32272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45806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>
            <a:extLst>
              <a:ext uri="{FF2B5EF4-FFF2-40B4-BE49-F238E27FC236}">
                <a16:creationId xmlns:a16="http://schemas.microsoft.com/office/drawing/2014/main" id="{61A4443A-8815-9DDC-8027-BDF877E00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876" y="1162641"/>
            <a:ext cx="8825658" cy="5281021"/>
          </a:xfrm>
        </p:spPr>
        <p:txBody>
          <a:bodyPr>
            <a:normAutofit/>
          </a:bodyPr>
          <a:lstStyle/>
          <a:p>
            <a:r>
              <a:rPr lang="sv-SE" dirty="0" err="1"/>
              <a:t>Why</a:t>
            </a:r>
            <a:r>
              <a:rPr lang="sv-SE" dirty="0"/>
              <a:t> </a:t>
            </a:r>
            <a:r>
              <a:rPr lang="sv-SE" dirty="0" err="1"/>
              <a:t>collect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data?</a:t>
            </a:r>
          </a:p>
          <a:p>
            <a:endParaRPr lang="sv-S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Staff planning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investment </a:t>
            </a:r>
            <a:r>
              <a:rPr lang="sv-SE" dirty="0" err="1"/>
              <a:t>validation</a:t>
            </a:r>
            <a:endParaRPr lang="sv-S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err="1"/>
              <a:t>Cleaning</a:t>
            </a:r>
            <a:r>
              <a:rPr lang="sv-SE" dirty="0"/>
              <a:t>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err="1"/>
              <a:t>Resource</a:t>
            </a:r>
            <a:r>
              <a:rPr lang="sv-SE" dirty="0"/>
              <a:t> planning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E166FCEA-8D31-5C92-4173-54EA4C496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717" y="2772367"/>
            <a:ext cx="4601584" cy="307385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074" name="Picture 2" descr="Östberga fritidsgård - Stockholms stad">
            <a:extLst>
              <a:ext uri="{FF2B5EF4-FFF2-40B4-BE49-F238E27FC236}">
                <a16:creationId xmlns:a16="http://schemas.microsoft.com/office/drawing/2014/main" id="{29B3320A-F77D-B113-A321-CD8EA7CA5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477" y="414337"/>
            <a:ext cx="2857500" cy="16097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560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3C757EE-045D-D43E-6520-5D8105B08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160" y="-416182"/>
            <a:ext cx="8129170" cy="3013171"/>
          </a:xfrm>
        </p:spPr>
        <p:txBody>
          <a:bodyPr/>
          <a:lstStyle/>
          <a:p>
            <a:r>
              <a:rPr lang="sv-SE" dirty="0"/>
              <a:t>Modern </a:t>
            </a:r>
            <a:r>
              <a:rPr lang="sv-SE" dirty="0" err="1"/>
              <a:t>applications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61A4443A-8815-9DDC-8027-BDF877E00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131893"/>
            <a:ext cx="8825658" cy="8614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Camera </a:t>
            </a:r>
            <a:r>
              <a:rPr lang="sv-SE" dirty="0" err="1"/>
              <a:t>stream</a:t>
            </a:r>
            <a:r>
              <a:rPr lang="sv-SE" dirty="0"/>
              <a:t> </a:t>
            </a:r>
            <a:r>
              <a:rPr lang="sv-SE" dirty="0" err="1"/>
              <a:t>connected</a:t>
            </a:r>
            <a:r>
              <a:rPr lang="sv-SE" dirty="0"/>
              <a:t> to computer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Ai </a:t>
            </a:r>
            <a:r>
              <a:rPr lang="sv-SE" dirty="0" err="1"/>
              <a:t>scans</a:t>
            </a:r>
            <a:r>
              <a:rPr lang="sv-SE" dirty="0"/>
              <a:t> video and </a:t>
            </a:r>
            <a:r>
              <a:rPr lang="sv-SE" dirty="0" err="1"/>
              <a:t>counts</a:t>
            </a:r>
            <a:endParaRPr lang="sv-SE" dirty="0"/>
          </a:p>
        </p:txBody>
      </p:sp>
      <p:pic>
        <p:nvPicPr>
          <p:cNvPr id="2050" name="Picture 2" descr="Övervakningskamera attrapp">
            <a:extLst>
              <a:ext uri="{FF2B5EF4-FFF2-40B4-BE49-F238E27FC236}">
                <a16:creationId xmlns:a16="http://schemas.microsoft.com/office/drawing/2014/main" id="{8C8DEEBD-724B-85E9-3467-E8C4CC9C4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355" y="598035"/>
            <a:ext cx="2619375" cy="17430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I-explosionen har fått fart på etik-diskussionen - Computer Sweden">
            <a:extLst>
              <a:ext uri="{FF2B5EF4-FFF2-40B4-BE49-F238E27FC236}">
                <a16:creationId xmlns:a16="http://schemas.microsoft.com/office/drawing/2014/main" id="{A6436818-AD6F-B36E-047D-B91FF8E91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113" y="3131893"/>
            <a:ext cx="4397959" cy="247493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Underrubrik 2">
            <a:extLst>
              <a:ext uri="{FF2B5EF4-FFF2-40B4-BE49-F238E27FC236}">
                <a16:creationId xmlns:a16="http://schemas.microsoft.com/office/drawing/2014/main" id="{D1ABEF50-8F99-8A5B-9910-748F235779AD}"/>
              </a:ext>
            </a:extLst>
          </p:cNvPr>
          <p:cNvSpPr txBox="1">
            <a:spLocks/>
          </p:cNvSpPr>
          <p:nvPr/>
        </p:nvSpPr>
        <p:spPr>
          <a:xfrm>
            <a:off x="0" y="4413669"/>
            <a:ext cx="8825658" cy="21484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sv-SE" dirty="0" err="1"/>
              <a:t>Cons</a:t>
            </a:r>
            <a:r>
              <a:rPr lang="sv-SE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Cameras </a:t>
            </a:r>
            <a:r>
              <a:rPr lang="sv-SE" dirty="0" err="1"/>
              <a:t>are</a:t>
            </a:r>
            <a:r>
              <a:rPr lang="sv-SE" dirty="0"/>
              <a:t> not </a:t>
            </a:r>
            <a:r>
              <a:rPr lang="sv-SE" dirty="0" err="1"/>
              <a:t>allowed</a:t>
            </a:r>
            <a:r>
              <a:rPr lang="sv-SE" dirty="0"/>
              <a:t> </a:t>
            </a:r>
            <a:r>
              <a:rPr lang="sv-SE" dirty="0" err="1"/>
              <a:t>everywhere</a:t>
            </a:r>
            <a:endParaRPr lang="sv-S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Feeling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always</a:t>
            </a:r>
            <a:r>
              <a:rPr lang="sv-SE" dirty="0"/>
              <a:t> </a:t>
            </a:r>
            <a:r>
              <a:rPr lang="sv-SE" dirty="0" err="1"/>
              <a:t>beeing</a:t>
            </a:r>
            <a:r>
              <a:rPr lang="sv-SE" dirty="0"/>
              <a:t> </a:t>
            </a:r>
            <a:r>
              <a:rPr lang="sv-SE" dirty="0" err="1"/>
              <a:t>watched</a:t>
            </a:r>
            <a:endParaRPr lang="sv-S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err="1"/>
              <a:t>Requires</a:t>
            </a:r>
            <a:r>
              <a:rPr lang="sv-SE" dirty="0"/>
              <a:t> </a:t>
            </a:r>
            <a:r>
              <a:rPr lang="sv-SE" dirty="0" err="1"/>
              <a:t>powerful</a:t>
            </a:r>
            <a:r>
              <a:rPr lang="sv-SE" dirty="0"/>
              <a:t> and </a:t>
            </a:r>
            <a:r>
              <a:rPr lang="sv-SE" dirty="0" err="1"/>
              <a:t>expensive</a:t>
            </a:r>
            <a:r>
              <a:rPr lang="sv-SE" dirty="0"/>
              <a:t> hardware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7099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3C757EE-045D-D43E-6520-5D8105B08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652" y="306424"/>
            <a:ext cx="8825658" cy="3329581"/>
          </a:xfrm>
        </p:spPr>
        <p:txBody>
          <a:bodyPr/>
          <a:lstStyle/>
          <a:p>
            <a:r>
              <a:rPr lang="sv-SE" dirty="0"/>
              <a:t>AMG8833 IR </a:t>
            </a:r>
            <a:r>
              <a:rPr lang="sv-SE" dirty="0" err="1"/>
              <a:t>Thermal</a:t>
            </a:r>
            <a:r>
              <a:rPr lang="sv-SE" dirty="0"/>
              <a:t> Camera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61A4443A-8815-9DDC-8027-BDF877E00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29" y="4616607"/>
            <a:ext cx="8825658" cy="8614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err="1"/>
              <a:t>Returns</a:t>
            </a:r>
            <a:r>
              <a:rPr lang="sv-SE" dirty="0"/>
              <a:t> Array </a:t>
            </a:r>
            <a:r>
              <a:rPr lang="sv-SE" dirty="0" err="1"/>
              <a:t>with</a:t>
            </a:r>
            <a:r>
              <a:rPr lang="sv-SE" dirty="0"/>
              <a:t> 64 </a:t>
            </a:r>
            <a:r>
              <a:rPr lang="sv-SE" dirty="0" err="1"/>
              <a:t>temperatures</a:t>
            </a:r>
            <a:endParaRPr lang="sv-S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”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detect</a:t>
            </a:r>
            <a:r>
              <a:rPr lang="sv-SE" dirty="0"/>
              <a:t> a human from a </a:t>
            </a:r>
            <a:r>
              <a:rPr lang="sv-SE" dirty="0" err="1"/>
              <a:t>distance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up</a:t>
            </a:r>
            <a:r>
              <a:rPr lang="sv-SE" dirty="0"/>
              <a:t> to 7 meters”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B5FFB6-6B69-B443-B06B-71A35DEE8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504" y="2318706"/>
            <a:ext cx="3976217" cy="288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14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3C757EE-045D-D43E-6520-5D8105B08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143" y="577236"/>
            <a:ext cx="7408101" cy="2436517"/>
          </a:xfrm>
        </p:spPr>
        <p:txBody>
          <a:bodyPr/>
          <a:lstStyle/>
          <a:p>
            <a:r>
              <a:rPr lang="sv-SE" dirty="0" err="1"/>
              <a:t>Sence</a:t>
            </a:r>
            <a:r>
              <a:rPr lang="sv-SE" dirty="0"/>
              <a:t> </a:t>
            </a:r>
            <a:r>
              <a:rPr lang="sv-SE" dirty="0" err="1"/>
              <a:t>movement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61A4443A-8815-9DDC-8027-BDF877E00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847" y="3444462"/>
            <a:ext cx="8825658" cy="8614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err="1"/>
              <a:t>Divided</a:t>
            </a:r>
            <a:r>
              <a:rPr lang="sv-SE" dirty="0"/>
              <a:t> the 64 pixels </a:t>
            </a:r>
            <a:r>
              <a:rPr lang="sv-SE" dirty="0" err="1"/>
              <a:t>into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zones</a:t>
            </a:r>
            <a:endParaRPr lang="sv-S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Looks at </a:t>
            </a:r>
            <a:r>
              <a:rPr lang="sv-SE" dirty="0" err="1"/>
              <a:t>difference</a:t>
            </a:r>
            <a:r>
              <a:rPr lang="sv-SE" dirty="0"/>
              <a:t> in </a:t>
            </a:r>
            <a:r>
              <a:rPr lang="sv-SE" dirty="0" err="1"/>
              <a:t>average</a:t>
            </a:r>
            <a:r>
              <a:rPr lang="sv-SE" dirty="0"/>
              <a:t> </a:t>
            </a:r>
            <a:r>
              <a:rPr lang="sv-SE" dirty="0" err="1"/>
              <a:t>temperature</a:t>
            </a:r>
            <a:endParaRPr lang="sv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FA5B2579-2848-8B53-FD88-8E08F7D78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244" y="1571545"/>
            <a:ext cx="3896420" cy="460725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69028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3C757EE-045D-D43E-6520-5D8105B08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833" y="1328928"/>
            <a:ext cx="5029969" cy="1673078"/>
          </a:xfrm>
        </p:spPr>
        <p:txBody>
          <a:bodyPr/>
          <a:lstStyle/>
          <a:p>
            <a:r>
              <a:rPr lang="sv-SE" dirty="0" err="1"/>
              <a:t>WiFi</a:t>
            </a:r>
            <a:r>
              <a:rPr lang="sv-SE" dirty="0"/>
              <a:t> scanning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61A4443A-8815-9DDC-8027-BDF877E00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636" y="3420069"/>
            <a:ext cx="8825658" cy="861420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Smartphones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wifi</a:t>
            </a:r>
            <a:r>
              <a:rPr lang="sv-SE" dirty="0"/>
              <a:t> </a:t>
            </a:r>
            <a:r>
              <a:rPr lang="sv-SE" dirty="0" err="1"/>
              <a:t>turned</a:t>
            </a:r>
            <a:r>
              <a:rPr lang="sv-SE" dirty="0"/>
              <a:t>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Scans for </a:t>
            </a:r>
            <a:r>
              <a:rPr lang="sv-SE" dirty="0" err="1"/>
              <a:t>wifi</a:t>
            </a:r>
            <a:r>
              <a:rPr lang="sv-SE" dirty="0"/>
              <a:t> </a:t>
            </a:r>
            <a:r>
              <a:rPr lang="sv-SE" dirty="0" err="1"/>
              <a:t>nodes</a:t>
            </a:r>
            <a:endParaRPr lang="sv-S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err="1"/>
              <a:t>estimates</a:t>
            </a:r>
            <a:r>
              <a:rPr lang="sv-SE" dirty="0"/>
              <a:t>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many</a:t>
            </a:r>
            <a:r>
              <a:rPr lang="sv-SE" dirty="0"/>
              <a:t> </a:t>
            </a:r>
            <a:r>
              <a:rPr lang="sv-SE" dirty="0" err="1"/>
              <a:t>people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nearby</a:t>
            </a:r>
            <a:endParaRPr lang="sv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5F4B5B7B-02A5-72BD-271B-B451F25A2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540" y="630281"/>
            <a:ext cx="1510305" cy="1510305"/>
          </a:xfrm>
          <a:prstGeom prst="rect">
            <a:avLst/>
          </a:prstGeom>
        </p:spPr>
      </p:pic>
      <p:pic>
        <p:nvPicPr>
          <p:cNvPr id="4102" name="Picture 6" descr="Raspberry Pi Pico Tutorials | Raspberry Pi Pico Education Australia">
            <a:extLst>
              <a:ext uri="{FF2B5EF4-FFF2-40B4-BE49-F238E27FC236}">
                <a16:creationId xmlns:a16="http://schemas.microsoft.com/office/drawing/2014/main" id="{E8C9167E-A71F-3B13-3E5D-B84AF1387C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52"/>
          <a:stretch/>
        </p:blipFill>
        <p:spPr bwMode="auto">
          <a:xfrm>
            <a:off x="8187949" y="2539047"/>
            <a:ext cx="2143125" cy="137691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AAC071CD-78D0-E021-5309-C9533C489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538" y="324214"/>
            <a:ext cx="1510305" cy="1510305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CFE01B85-C122-E9FE-D1D2-C32886327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923" y="4685113"/>
            <a:ext cx="1510305" cy="1510305"/>
          </a:xfrm>
          <a:prstGeom prst="rect">
            <a:avLst/>
          </a:prstGeom>
        </p:spPr>
      </p:pic>
      <p:cxnSp>
        <p:nvCxnSpPr>
          <p:cNvPr id="11" name="Rak koppling 10">
            <a:extLst>
              <a:ext uri="{FF2B5EF4-FFF2-40B4-BE49-F238E27FC236}">
                <a16:creationId xmlns:a16="http://schemas.microsoft.com/office/drawing/2014/main" id="{238745A5-2531-8E26-5AA1-A93260442CFA}"/>
              </a:ext>
            </a:extLst>
          </p:cNvPr>
          <p:cNvCxnSpPr/>
          <p:nvPr/>
        </p:nvCxnSpPr>
        <p:spPr>
          <a:xfrm flipH="1" flipV="1">
            <a:off x="7400544" y="1950720"/>
            <a:ext cx="787405" cy="58832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Rak koppling 12">
            <a:extLst>
              <a:ext uri="{FF2B5EF4-FFF2-40B4-BE49-F238E27FC236}">
                <a16:creationId xmlns:a16="http://schemas.microsoft.com/office/drawing/2014/main" id="{9E9495D8-7533-9C3D-9DFB-CD8EEE28C1DD}"/>
              </a:ext>
            </a:extLst>
          </p:cNvPr>
          <p:cNvCxnSpPr/>
          <p:nvPr/>
        </p:nvCxnSpPr>
        <p:spPr>
          <a:xfrm flipH="1" flipV="1">
            <a:off x="9400690" y="1719072"/>
            <a:ext cx="145646" cy="8199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Rak koppling 14">
            <a:extLst>
              <a:ext uri="{FF2B5EF4-FFF2-40B4-BE49-F238E27FC236}">
                <a16:creationId xmlns:a16="http://schemas.microsoft.com/office/drawing/2014/main" id="{7B63A5E9-D816-5CEC-E184-E12B4EF2DA7E}"/>
              </a:ext>
            </a:extLst>
          </p:cNvPr>
          <p:cNvCxnSpPr>
            <a:cxnSpLocks/>
            <a:stCxn id="7" idx="0"/>
            <a:endCxn id="4102" idx="2"/>
          </p:cNvCxnSpPr>
          <p:nvPr/>
        </p:nvCxnSpPr>
        <p:spPr>
          <a:xfrm flipH="1" flipV="1">
            <a:off x="9259512" y="3915961"/>
            <a:ext cx="53564" cy="76915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037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153</TotalTime>
  <Words>279</Words>
  <Application>Microsoft Office PowerPoint</Application>
  <PresentationFormat>Bredbild</PresentationFormat>
  <Paragraphs>43</Paragraphs>
  <Slides>6</Slides>
  <Notes>5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Jon</vt:lpstr>
      <vt:lpstr>Movement monitoring</vt:lpstr>
      <vt:lpstr>PowerPoint-presentation</vt:lpstr>
      <vt:lpstr>Modern applications</vt:lpstr>
      <vt:lpstr>AMG8833 IR Thermal Camera</vt:lpstr>
      <vt:lpstr>Sence movement</vt:lpstr>
      <vt:lpstr>WiFi scanning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Movement monitoring</dc:title>
  <dc:creator>Johan Gustafsson</dc:creator>
  <cp:lastModifiedBy>Johan Gustafsson</cp:lastModifiedBy>
  <cp:revision>6</cp:revision>
  <dcterms:created xsi:type="dcterms:W3CDTF">2023-02-17T10:07:41Z</dcterms:created>
  <dcterms:modified xsi:type="dcterms:W3CDTF">2023-02-17T12:41:39Z</dcterms:modified>
</cp:coreProperties>
</file>