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61" r:id="rId2"/>
    <p:sldId id="264" r:id="rId3"/>
    <p:sldId id="263" r:id="rId4"/>
    <p:sldId id="265" r:id="rId5"/>
    <p:sldId id="260" r:id="rId6"/>
  </p:sldIdLst>
  <p:sldSz cx="9144000" cy="6858000" type="screen4x3"/>
  <p:notesSz cx="6858000" cy="9144000"/>
  <p:defaultTextStyle>
    <a:defPPr>
      <a:defRPr lang="sv-S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4"/>
    <p:restoredTop sz="94741"/>
  </p:normalViewPr>
  <p:slideViewPr>
    <p:cSldViewPr>
      <p:cViewPr>
        <p:scale>
          <a:sx n="195" d="100"/>
          <a:sy n="195" d="100"/>
        </p:scale>
        <p:origin x="3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1D22D-8B66-C040-81D4-74EDFE780AD3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D9F65-1655-4E4F-8D5A-46E7C494F8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873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F4879B-87C9-4FA2-9530-386AC529C8AA}"/>
              </a:ext>
            </a:extLst>
          </p:cNvPr>
          <p:cNvCxnSpPr/>
          <p:nvPr/>
        </p:nvCxnSpPr>
        <p:spPr>
          <a:xfrm>
            <a:off x="714375" y="6072188"/>
            <a:ext cx="7643813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0358" name="Picture 6" descr="090323_Lnu_Symbol">
            <a:extLst>
              <a:ext uri="{FF2B5EF4-FFF2-40B4-BE49-F238E27FC236}">
                <a16:creationId xmlns:a16="http://schemas.microsoft.com/office/drawing/2014/main" id="{C6014469-BE08-46EE-81D6-EC2D2EB04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0" y="6207125"/>
            <a:ext cx="24923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63" name="Picture 11" descr="090323_Lnu_Wordmark_Eng_transparent">
            <a:extLst>
              <a:ext uri="{FF2B5EF4-FFF2-40B4-BE49-F238E27FC236}">
                <a16:creationId xmlns:a16="http://schemas.microsoft.com/office/drawing/2014/main" id="{0C033BF3-42CC-49B2-8341-43F51354D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300788"/>
            <a:ext cx="2643188" cy="30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">
            <a:extLst>
              <a:ext uri="{FF2B5EF4-FFF2-40B4-BE49-F238E27FC236}">
                <a16:creationId xmlns:a16="http://schemas.microsoft.com/office/drawing/2014/main" id="{1741EF3B-1CFF-0D4E-84E7-BA37916DD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49388"/>
            <a:ext cx="7772400" cy="2051619"/>
          </a:xfrm>
        </p:spPr>
        <p:txBody>
          <a:bodyPr/>
          <a:lstStyle>
            <a:lvl1pPr>
              <a:lnSpc>
                <a:spcPts val="7500"/>
              </a:lnSpc>
              <a:defRPr sz="6600"/>
            </a:lvl1pPr>
          </a:lstStyle>
          <a:p>
            <a:pPr lvl="0"/>
            <a:r>
              <a:rPr lang="en-GB" altLang="sv-SE" noProof="0"/>
              <a:t>Click to edit Master title style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DC7C6EDF-2975-EE4C-9CAF-38A7DBF3938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3568" y="3501008"/>
            <a:ext cx="7774632" cy="908671"/>
          </a:xfrm>
        </p:spPr>
        <p:txBody>
          <a:bodyPr/>
          <a:lstStyle>
            <a:lvl1pPr marL="0" indent="0" algn="ctr">
              <a:defRPr sz="3600"/>
            </a:lvl1pPr>
          </a:lstStyle>
          <a:p>
            <a:pPr lvl="0"/>
            <a:r>
              <a:rPr lang="en-GB" altLang="sv-SE" noProof="0" dirty="0"/>
              <a:t>Click to add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C5A459-3098-C342-8C60-5293A051E696}"/>
              </a:ext>
            </a:extLst>
          </p:cNvPr>
          <p:cNvCxnSpPr/>
          <p:nvPr userDrawn="1"/>
        </p:nvCxnSpPr>
        <p:spPr bwMode="auto">
          <a:xfrm>
            <a:off x="683568" y="3501008"/>
            <a:ext cx="777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AuthorName">
            <a:extLst>
              <a:ext uri="{FF2B5EF4-FFF2-40B4-BE49-F238E27FC236}">
                <a16:creationId xmlns:a16="http://schemas.microsoft.com/office/drawing/2014/main" id="{AD366E44-0D1B-DB48-9E83-F9FD69D9D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9267" y="5373256"/>
            <a:ext cx="6268995" cy="3600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GB" noProof="0"/>
              <a:t>Author’s name and surname</a:t>
            </a:r>
          </a:p>
        </p:txBody>
      </p:sp>
      <p:sp>
        <p:nvSpPr>
          <p:cNvPr id="17" name="AuthorEmail">
            <a:extLst>
              <a:ext uri="{FF2B5EF4-FFF2-40B4-BE49-F238E27FC236}">
                <a16:creationId xmlns:a16="http://schemas.microsoft.com/office/drawing/2014/main" id="{2EF84722-906A-884F-9422-7E6BDB425F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67" y="5733256"/>
            <a:ext cx="6268995" cy="360000"/>
          </a:xfrm>
        </p:spPr>
        <p:txBody>
          <a:bodyPr anchor="ctr"/>
          <a:lstStyle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GB" noProof="0"/>
              <a:t>Author’s email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BC14B1-41ED-0342-A803-F83AB8A999F6}"/>
              </a:ext>
            </a:extLst>
          </p:cNvPr>
          <p:cNvSpPr txBox="1"/>
          <p:nvPr userDrawn="1"/>
        </p:nvSpPr>
        <p:spPr>
          <a:xfrm>
            <a:off x="3203847" y="4800723"/>
            <a:ext cx="525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800" i="1" dirty="0"/>
              <a:t>Prof.</a:t>
            </a:r>
            <a:r>
              <a:rPr lang="en-GB" sz="1800" dirty="0"/>
              <a:t> Fredrik </a:t>
            </a:r>
            <a:r>
              <a:rPr lang="en-GB" sz="1800" dirty="0" err="1"/>
              <a:t>Ahlgren</a:t>
            </a:r>
            <a:endParaRPr lang="en-GB" sz="1800" dirty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683F61-EFAB-0344-A989-44E781836BC7}"/>
              </a:ext>
            </a:extLst>
          </p:cNvPr>
          <p:cNvSpPr txBox="1"/>
          <p:nvPr userDrawn="1"/>
        </p:nvSpPr>
        <p:spPr>
          <a:xfrm>
            <a:off x="3131840" y="4461791"/>
            <a:ext cx="532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0" i="0" dirty="0">
                <a:solidFill>
                  <a:srgbClr val="333333"/>
                </a:solidFill>
                <a:effectLst/>
                <a:latin typeface="Roboto Condensed"/>
              </a:rPr>
              <a:t>Project with Embedded System – 2DT304 – 7,5 hp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Heading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DD4CFF5-0117-40A0-8EBD-31548996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46CDEC2-B8FD-4CA0-AAD2-EE07B1AFB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951456A-E367-FC4C-A619-8A8B2644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8149-493A-CD48-BA32-FB691EE5E17F}" type="datetime4">
              <a:rPr lang="sv-SE" smtClean="0"/>
              <a:t>20 januari 2021</a:t>
            </a:fld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616CA3C-BF55-354F-8C47-0DE11778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C2386DC-2040-244C-83ED-0C1529A2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F4C1-B0BB-4676-B97B-3664123F272F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EB81AA-23EA-2742-9DB0-14A8E9A19E4E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705601" y="1335600"/>
            <a:ext cx="7635600" cy="48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5803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Heading and vertical 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3523ACB-B506-4EA0-92C8-83AB484A8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50013" y="806450"/>
            <a:ext cx="1914525" cy="5200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D1FCB85-5C1F-4622-A5C1-21F2C676E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04850" y="806450"/>
            <a:ext cx="5592763" cy="52006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4875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"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9" descr="090323_Lnu-se.png">
            <a:extLst>
              <a:ext uri="{FF2B5EF4-FFF2-40B4-BE49-F238E27FC236}">
                <a16:creationId xmlns:a16="http://schemas.microsoft.com/office/drawing/2014/main" id="{8E27A641-B131-4C63-A81E-DC913C8B07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36887" y="4713549"/>
            <a:ext cx="2070228" cy="561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Content Placeholder 12" descr="090323_Lnu_Symbol.png">
            <a:extLst>
              <a:ext uri="{FF2B5EF4-FFF2-40B4-BE49-F238E27FC236}">
                <a16:creationId xmlns:a16="http://schemas.microsoft.com/office/drawing/2014/main" id="{C9DD35D5-3D8F-4BD5-83B7-05715F123E8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565" y="1448780"/>
            <a:ext cx="2096872" cy="2775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95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147FD2E-87E5-B440-8689-6CFC82DB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E04EC1-2442-8547-AF7A-265CC5EFA567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705601" y="1335600"/>
            <a:ext cx="7635600" cy="48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B03278C2-D401-284F-83A2-71DE21A9E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9CE2-9FF5-134F-9001-DE57E4DE9943}" type="datetime4">
              <a:rPr lang="sv-SE" smtClean="0"/>
              <a:t>20 januari 2021</a:t>
            </a:fld>
            <a:endParaRPr lang="en-GB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E302610-7735-814D-8E17-B19A289C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4C8F580-8531-9347-9908-92B62DA8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F4C1-B0BB-4676-B97B-3664123F272F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5CFEF-CB9A-D742-8DC9-4B38023C18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4375" y="1412776"/>
            <a:ext cx="7635875" cy="4356199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727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>
            <a:extLst>
              <a:ext uri="{FF2B5EF4-FFF2-40B4-BE49-F238E27FC236}">
                <a16:creationId xmlns:a16="http://schemas.microsoft.com/office/drawing/2014/main" id="{4208AB75-2478-0C4A-849C-A46CC39DDF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20279"/>
            <a:ext cx="7886700" cy="1628598"/>
          </a:xfrm>
        </p:spPr>
        <p:txBody>
          <a:bodyPr anchor="b"/>
          <a:lstStyle>
            <a:lvl1pPr algn="l">
              <a:lnSpc>
                <a:spcPct val="100000"/>
              </a:lnSpc>
              <a:defRPr sz="4400"/>
            </a:lvl1pPr>
          </a:lstStyle>
          <a:p>
            <a:r>
              <a:rPr lang="en-US" dirty="0"/>
              <a:t>Edit master text here</a:t>
            </a:r>
            <a:endParaRPr lang="sv-SE" dirty="0"/>
          </a:p>
        </p:txBody>
      </p:sp>
      <p:sp>
        <p:nvSpPr>
          <p:cNvPr id="8" name="Platshållare för text 2">
            <a:extLst>
              <a:ext uri="{FF2B5EF4-FFF2-40B4-BE49-F238E27FC236}">
                <a16:creationId xmlns:a16="http://schemas.microsoft.com/office/drawing/2014/main" id="{AD57D23C-1874-EF48-9009-12F778B1FE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2492896"/>
            <a:ext cx="7886700" cy="1179797"/>
          </a:xfrm>
        </p:spPr>
        <p:txBody>
          <a:bodyPr/>
          <a:lstStyle>
            <a:lvl1pPr marL="0" indent="0">
              <a:buNone/>
              <a:defRPr sz="3600" b="1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/>
              <a:t>Edit subtitle text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BAE6E1-40C4-2841-95A9-5EDF79C4FD23}"/>
              </a:ext>
            </a:extLst>
          </p:cNvPr>
          <p:cNvCxnSpPr/>
          <p:nvPr userDrawn="1"/>
        </p:nvCxnSpPr>
        <p:spPr bwMode="auto">
          <a:xfrm>
            <a:off x="623888" y="2420888"/>
            <a:ext cx="78867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709647-F5CE-FA4F-B92B-7D84D417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25DC-17DE-564E-BF86-24A00D683B14}" type="datetime4">
              <a:rPr lang="sv-SE" smtClean="0"/>
              <a:t>20 januari 2021</a:t>
            </a:fld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7ACE9FB-7048-CA4C-AF26-AB16AAAF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8AAACDA-045E-BD47-8CC0-815E57A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F4C1-B0BB-4676-B97B-3664123F272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2948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0C5B488-4A4B-4AC5-BB0F-DC30CFD2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14137EF-C3EC-4351-8780-DE0BEDA4D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6438" y="1651000"/>
            <a:ext cx="3752850" cy="41182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CD6A05D-B906-461F-B405-88F8782E6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1688" y="1651000"/>
            <a:ext cx="3752850" cy="41182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69EF1D9-62A0-8541-8368-DCBFBE5C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2A08-57BB-0C40-95AC-E8DF7A50C4A0}" type="datetime4">
              <a:rPr lang="sv-SE" smtClean="0"/>
              <a:t>20 januari 2021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E051BE7-67C0-634E-BB20-389C7F62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C09DBF6-8A0C-994E-8955-1C5E7913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F4C1-B0BB-4676-B97B-3664123F272F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363E4E-EA0B-CE40-9C08-6180379DF186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705601" y="1335600"/>
            <a:ext cx="7635600" cy="48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6431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A121783-EDA5-4481-8FCB-B435150FD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5B2ED43-4F0A-4525-BF86-D82205ADE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D96DDE1-0EA0-441F-885F-2ED8EA334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2641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0AB50AD-CC21-4D5F-BA43-3525C0B06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6B834F09-34CA-454C-A91B-5DD749714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2641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B051769-7166-6C45-A4EC-8C0A69FC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D676-C9F8-274D-89C3-7CBE030AFA37}" type="datetime4">
              <a:rPr lang="sv-SE" smtClean="0"/>
              <a:t>20 januari 2021</a:t>
            </a:fld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A92136-C945-5641-98A6-EC827145E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4AAC77-B806-1241-AEE7-34F85491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F4C1-B0BB-4676-B97B-3664123F272F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097126-6596-7E43-A4D6-D18092716B89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630238" y="1671416"/>
            <a:ext cx="7886700" cy="70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4718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D1B95B2-9A78-4F1D-A3DC-E5EE028F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59D6BF-4499-0548-8AC9-4DBBD1E5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05B6-61BD-244C-AE1E-42A707088204}" type="datetime4">
              <a:rPr lang="sv-SE" smtClean="0"/>
              <a:t>20 januari 2021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6A15BBD-6677-DD41-B380-DBBFDBDA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5E1C94-D386-E348-9860-3B932583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F4C1-B0BB-4676-B97B-3664123F272F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0AE6FD-D36A-024D-BEA5-1E97C0C2C767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705601" y="1335600"/>
            <a:ext cx="7635600" cy="48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208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3B35A-BF09-8941-8359-EE3A4EF4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C706-B941-8E42-97A2-88D7084F984B}" type="datetime4">
              <a:rPr lang="sv-SE" smtClean="0"/>
              <a:t>20 januari 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AD539-6DA7-1045-B578-71B45CBF4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F26C3-F797-624E-9829-82ABB02C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F4C1-B0BB-4676-B97B-3664123F272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1249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4CDA271-325B-4EFF-8C23-81F098C6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BBB679C-C57E-4F61-999C-C8C20E818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781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A768C22-BB1C-4419-A419-ECF075274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7118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6134643-B2DF-A943-9A44-B78AF97E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E2FE-97D2-1542-B53C-C3D08D71EB8C}" type="datetime4">
              <a:rPr lang="sv-SE" smtClean="0"/>
              <a:t>20 januari 2021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9C57535-56E5-BB49-9400-7BE8CCF8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50DD696-34C3-7742-96A8-8D2E790A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F4C1-B0BB-4676-B97B-3664123F272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5305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ext with ca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A9931CA-0FF8-4E57-A326-AB790B1D7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782DE0DB-8C53-40C9-AD68-42C49AD5F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78183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D0E00B3-6BF2-41BA-8138-0677D8B62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7118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E9A1FB9-9B87-9C45-8F64-F3EFB07C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87B7-63A1-1B44-9267-B136FB4328A3}" type="datetime4">
              <a:rPr lang="sv-SE" smtClean="0"/>
              <a:t>20 januari 2021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34D03D6-4C8B-9541-A605-901CAE54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FBD5E3F-7FFD-124C-959B-54FB231F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F4C1-B0BB-4676-B97B-3664123F272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5862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51B8CE0-C072-4666-BDFE-2AF9482AE2EC}"/>
              </a:ext>
            </a:extLst>
          </p:cNvPr>
          <p:cNvCxnSpPr/>
          <p:nvPr/>
        </p:nvCxnSpPr>
        <p:spPr>
          <a:xfrm>
            <a:off x="714375" y="6072188"/>
            <a:ext cx="7643813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283" name="Title Placeholder 1">
            <a:extLst>
              <a:ext uri="{FF2B5EF4-FFF2-40B4-BE49-F238E27FC236}">
                <a16:creationId xmlns:a16="http://schemas.microsoft.com/office/drawing/2014/main" id="{7B2C1375-E133-4667-881B-F12D20FB408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14374" y="550770"/>
            <a:ext cx="7635876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altLang="sv-SE" noProof="0"/>
              <a:t>Click here to change the format of the backround heading</a:t>
            </a:r>
          </a:p>
        </p:txBody>
      </p:sp>
      <p:sp>
        <p:nvSpPr>
          <p:cNvPr id="97284" name="Text Placeholder 2">
            <a:extLst>
              <a:ext uri="{FF2B5EF4-FFF2-40B4-BE49-F238E27FC236}">
                <a16:creationId xmlns:a16="http://schemas.microsoft.com/office/drawing/2014/main" id="{E7FF8AE3-D6F8-46A6-9679-9FBEA2CA16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14374" y="1458430"/>
            <a:ext cx="7635876" cy="431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v-SE" noProof="0" dirty="0"/>
              <a:t>Click here to change the format of the background text</a:t>
            </a:r>
          </a:p>
          <a:p>
            <a:pPr lvl="1"/>
            <a:r>
              <a:rPr lang="en-GB" altLang="sv-SE" noProof="0" dirty="0"/>
              <a:t>Second level</a:t>
            </a:r>
          </a:p>
          <a:p>
            <a:pPr lvl="2"/>
            <a:r>
              <a:rPr lang="en-GB" altLang="sv-SE" noProof="0" dirty="0"/>
              <a:t>Third level</a:t>
            </a:r>
          </a:p>
          <a:p>
            <a:pPr lvl="3"/>
            <a:r>
              <a:rPr lang="en-GB" altLang="sv-SE" noProof="0" dirty="0"/>
              <a:t>Fourth level</a:t>
            </a:r>
          </a:p>
          <a:p>
            <a:pPr lvl="4"/>
            <a:r>
              <a:rPr lang="en-GB" altLang="sv-SE" noProof="0" dirty="0"/>
              <a:t>Fifth level</a:t>
            </a:r>
          </a:p>
        </p:txBody>
      </p:sp>
      <p:pic>
        <p:nvPicPr>
          <p:cNvPr id="97286" name="Picture 6" descr="090323_Lnu_Symbol">
            <a:extLst>
              <a:ext uri="{FF2B5EF4-FFF2-40B4-BE49-F238E27FC236}">
                <a16:creationId xmlns:a16="http://schemas.microsoft.com/office/drawing/2014/main" id="{E1446981-1BDE-43B8-B5A7-85BC57B03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0" y="6207125"/>
            <a:ext cx="24923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91" name="Picture 11" descr="090323_Lnu_Wordmark_Eng_transparent">
            <a:extLst>
              <a:ext uri="{FF2B5EF4-FFF2-40B4-BE49-F238E27FC236}">
                <a16:creationId xmlns:a16="http://schemas.microsoft.com/office/drawing/2014/main" id="{2602EFC7-D716-45F2-8B3E-0ACA6665A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300788"/>
            <a:ext cx="2643188" cy="30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A5C326BD-7D8E-4048-BDC3-67E24E665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769260"/>
            <a:ext cx="3086100" cy="315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noProof="0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B67E55B5-DDAD-43B4-A2DE-574218D51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769260"/>
            <a:ext cx="1892300" cy="315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F55F4C1-B0BB-4676-B97B-3664123F272F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37FE3-5140-5145-884E-4313AEE4F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14374" y="5779007"/>
            <a:ext cx="2057400" cy="282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5B82D-F396-6C4C-913A-570B64EF92CA}" type="datetime4">
              <a:rPr lang="sv-SE" smtClean="0"/>
              <a:t>20 januari 2021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 ftr="0" dt="0"/>
  <p:txStyles>
    <p:titleStyle>
      <a:lvl1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7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4572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B6932425-3B31-9146-BC46-3047102A8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5" name="Subtitle 54">
            <a:extLst>
              <a:ext uri="{FF2B5EF4-FFF2-40B4-BE49-F238E27FC236}">
                <a16:creationId xmlns:a16="http://schemas.microsoft.com/office/drawing/2014/main" id="{69F2DC6A-B251-F74E-ACF6-728FAABA56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1F270263-D124-4F4A-A331-DEC6193E4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E9217E33-4485-1B42-A7BE-90CF97D214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02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465A-C778-6745-B196-87571152B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720279"/>
            <a:ext cx="7886700" cy="1628598"/>
          </a:xfrm>
        </p:spPr>
        <p:txBody>
          <a:bodyPr/>
          <a:lstStyle/>
          <a:p>
            <a:r>
              <a:rPr lang="en-GB" dirty="0"/>
              <a:t>Section title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D624F-F92C-AE47-897E-4D3108753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2492896"/>
            <a:ext cx="7886700" cy="1179797"/>
          </a:xfrm>
        </p:spPr>
        <p:txBody>
          <a:bodyPr/>
          <a:lstStyle/>
          <a:p>
            <a:r>
              <a:rPr lang="en-GB" dirty="0"/>
              <a:t>Section subtitle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8AC73-55DC-444D-9FD6-602BCAFB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769260"/>
            <a:ext cx="1892300" cy="315035"/>
          </a:xfrm>
        </p:spPr>
        <p:txBody>
          <a:bodyPr/>
          <a:lstStyle/>
          <a:p>
            <a:fld id="{5F55F4C1-B0BB-4676-B97B-3664123F272F}" type="slidenum">
              <a:rPr lang="en-GB" noProof="0" smtClean="0"/>
              <a:pPr/>
              <a:t>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7013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509BF4-A1CA-AE40-902C-B2D4C1F9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4" y="550770"/>
            <a:ext cx="7635876" cy="784830"/>
          </a:xfrm>
        </p:spPr>
        <p:txBody>
          <a:bodyPr/>
          <a:lstStyle/>
          <a:p>
            <a:r>
              <a:rPr lang="en-GB" dirty="0"/>
              <a:t>Slide title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27662-7C9E-F74C-B71B-9DB77813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769260"/>
            <a:ext cx="1892300" cy="315035"/>
          </a:xfrm>
        </p:spPr>
        <p:txBody>
          <a:bodyPr/>
          <a:lstStyle/>
          <a:p>
            <a:fld id="{5F55F4C1-B0BB-4676-B97B-3664123F272F}" type="slidenum">
              <a:rPr lang="en-GB" noProof="0" smtClean="0"/>
              <a:pPr/>
              <a:t>3</a:t>
            </a:fld>
            <a:endParaRPr lang="en-GB" noProof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F53CBE5-16CC-FD43-84E5-6EB7350F80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4375" y="1412776"/>
            <a:ext cx="7635875" cy="4356199"/>
          </a:xfrm>
        </p:spPr>
        <p:txBody>
          <a:bodyPr/>
          <a:lstStyle/>
          <a:p>
            <a:r>
              <a:rPr lang="en-GB" dirty="0"/>
              <a:t>Content example </a:t>
            </a:r>
          </a:p>
          <a:p>
            <a:pPr lvl="1"/>
            <a:r>
              <a:rPr lang="en-GB" dirty="0"/>
              <a:t>Content example </a:t>
            </a:r>
          </a:p>
          <a:p>
            <a:pPr lvl="2"/>
            <a:r>
              <a:rPr lang="en-GB" dirty="0"/>
              <a:t>Content example </a:t>
            </a:r>
          </a:p>
          <a:p>
            <a:pPr lvl="3"/>
            <a:r>
              <a:rPr lang="en-GB" dirty="0"/>
              <a:t>Content example </a:t>
            </a:r>
          </a:p>
          <a:p>
            <a:pPr lvl="4"/>
            <a:r>
              <a:rPr lang="en-GB" dirty="0"/>
              <a:t>Content example</a:t>
            </a:r>
          </a:p>
        </p:txBody>
      </p:sp>
    </p:spTree>
    <p:extLst>
      <p:ext uri="{BB962C8B-B14F-4D97-AF65-F5344CB8AC3E}">
        <p14:creationId xmlns:p14="http://schemas.microsoft.com/office/powerpoint/2010/main" val="360732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87919-B037-694D-A47B-6AD93EA51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5D7A1F-A352-4D49-97F5-ECCF540F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F4C1-B0BB-4676-B97B-3664123F272F}" type="slidenum">
              <a:rPr lang="en-GB" noProof="0" smtClean="0"/>
              <a:pPr/>
              <a:t>4</a:t>
            </a:fld>
            <a:endParaRPr lang="en-GB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631D72-6969-F84C-85D6-97F470A50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96" y="550770"/>
            <a:ext cx="8894008" cy="48512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9F15D9-4631-6C48-9526-B8EB398E7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165052"/>
            <a:ext cx="1800200" cy="291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7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660106"/>
      </p:ext>
    </p:extLst>
  </p:cSld>
  <p:clrMapOvr>
    <a:masterClrMapping/>
  </p:clrMapOvr>
</p:sld>
</file>

<file path=ppt/theme/theme1.xml><?xml version="1.0" encoding="utf-8"?>
<a:theme xmlns:a="http://schemas.openxmlformats.org/drawingml/2006/main" name="Linnéuniversitetet">
  <a:themeElements>
    <a:clrScheme name="Småland">
      <a:dk1>
        <a:sysClr val="windowText" lastClr="000000"/>
      </a:dk1>
      <a:lt1>
        <a:sysClr val="window" lastClr="FFFFFF"/>
      </a:lt1>
      <a:dk2>
        <a:srgbClr val="747474"/>
      </a:dk2>
      <a:lt2>
        <a:srgbClr val="FFFFFF"/>
      </a:lt2>
      <a:accent1>
        <a:srgbClr val="FFE000"/>
      </a:accent1>
      <a:accent2>
        <a:srgbClr val="B71234"/>
      </a:accent2>
      <a:accent3>
        <a:srgbClr val="557630"/>
      </a:accent3>
      <a:accent4>
        <a:srgbClr val="006983"/>
      </a:accent4>
      <a:accent5>
        <a:srgbClr val="928B81"/>
      </a:accent5>
      <a:accent6>
        <a:srgbClr val="C55E9B"/>
      </a:accent6>
      <a:hlink>
        <a:srgbClr val="0000FF"/>
      </a:hlink>
      <a:folHlink>
        <a:srgbClr val="800080"/>
      </a:folHlink>
    </a:clrScheme>
    <a:fontScheme name="Linnéuniversitete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alt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alt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 err="1" smtClean="0">
            <a:latin typeface="+mn-lt"/>
          </a:defRPr>
        </a:defPPr>
      </a:lstStyle>
    </a:tx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u_eng_v4.potx" id="{F2570272-7520-42B1-A99E-EF049EE8ADF2}" vid="{530D2AF3-9859-4903-927F-FCB7094921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lnu_eng</Template>
  <TotalTime>139</TotalTime>
  <Words>22</Words>
  <Application>Microsoft Macintosh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Roboto Condensed</vt:lpstr>
      <vt:lpstr>Times New Roman</vt:lpstr>
      <vt:lpstr>Linnéuniversitetet</vt:lpstr>
      <vt:lpstr>PowerPoint Presentation</vt:lpstr>
      <vt:lpstr>Section title example</vt:lpstr>
      <vt:lpstr>Slide title example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Lorenzo Pagliari</dc:creator>
  <cp:lastModifiedBy>Lorenzo Pagliari</cp:lastModifiedBy>
  <cp:revision>40</cp:revision>
  <dcterms:created xsi:type="dcterms:W3CDTF">2020-03-26T07:25:28Z</dcterms:created>
  <dcterms:modified xsi:type="dcterms:W3CDTF">2021-01-20T17:00:42Z</dcterms:modified>
  <cp:version>1</cp:version>
</cp:coreProperties>
</file>