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i Prasanna Chennadi" userId="3927ac840ebb3de3" providerId="LiveId" clId="{289AC143-CA91-4009-AF72-2C7C8B53257E}"/>
    <pc:docChg chg="undo custSel modSld">
      <pc:chgData name="Laxmi Prasanna Chennadi" userId="3927ac840ebb3de3" providerId="LiveId" clId="{289AC143-CA91-4009-AF72-2C7C8B53257E}" dt="2020-05-11T23:14:33.681" v="1" actId="15"/>
      <pc:docMkLst>
        <pc:docMk/>
      </pc:docMkLst>
      <pc:sldChg chg="modSp mod">
        <pc:chgData name="Laxmi Prasanna Chennadi" userId="3927ac840ebb3de3" providerId="LiveId" clId="{289AC143-CA91-4009-AF72-2C7C8B53257E}" dt="2020-05-11T23:14:33.681" v="1" actId="15"/>
        <pc:sldMkLst>
          <pc:docMk/>
          <pc:sldMk cId="2067214715" sldId="259"/>
        </pc:sldMkLst>
        <pc:spChg chg="mod">
          <ac:chgData name="Laxmi Prasanna Chennadi" userId="3927ac840ebb3de3" providerId="LiveId" clId="{289AC143-CA91-4009-AF72-2C7C8B53257E}" dt="2020-05-11T23:14:33.681" v="1" actId="15"/>
          <ac:spMkLst>
            <pc:docMk/>
            <pc:sldMk cId="2067214715" sldId="259"/>
            <ac:spMk id="3" creationId="{43C5189A-0016-4F87-9EDA-6FE017C46A7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76888-296E-4C52-A1A9-5574418E61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1AF7F1-8CDC-42F9-B7A9-3BA892282CF3}">
      <dgm:prSet/>
      <dgm:spPr/>
      <dgm:t>
        <a:bodyPr/>
        <a:lstStyle/>
        <a:p>
          <a:r>
            <a:rPr lang="en-US"/>
            <a:t>Target variable is either True or False, hence it is a classification problem.</a:t>
          </a:r>
        </a:p>
      </dgm:t>
    </dgm:pt>
    <dgm:pt modelId="{4C12DB7E-EB19-4798-BEE3-81E9A62C7C12}" type="parTrans" cxnId="{E54B31FD-0F43-463C-984C-CFBA6931E246}">
      <dgm:prSet/>
      <dgm:spPr/>
      <dgm:t>
        <a:bodyPr/>
        <a:lstStyle/>
        <a:p>
          <a:endParaRPr lang="en-US"/>
        </a:p>
      </dgm:t>
    </dgm:pt>
    <dgm:pt modelId="{046EFA04-252B-4794-B401-E49193067FEA}" type="sibTrans" cxnId="{E54B31FD-0F43-463C-984C-CFBA6931E246}">
      <dgm:prSet/>
      <dgm:spPr/>
      <dgm:t>
        <a:bodyPr/>
        <a:lstStyle/>
        <a:p>
          <a:endParaRPr lang="en-US"/>
        </a:p>
      </dgm:t>
    </dgm:pt>
    <dgm:pt modelId="{EA6C0F61-8455-4825-A117-48430D31AE9B}">
      <dgm:prSet/>
      <dgm:spPr/>
      <dgm:t>
        <a:bodyPr/>
        <a:lstStyle/>
        <a:p>
          <a:r>
            <a:rPr lang="en-US"/>
            <a:t>Therefore using classification algorithms like</a:t>
          </a:r>
        </a:p>
      </dgm:t>
    </dgm:pt>
    <dgm:pt modelId="{BBC6AF4D-DD2C-429F-BD6F-782BD61B3A19}" type="parTrans" cxnId="{67902499-78B2-48FB-BD17-38101955F2A1}">
      <dgm:prSet/>
      <dgm:spPr/>
      <dgm:t>
        <a:bodyPr/>
        <a:lstStyle/>
        <a:p>
          <a:endParaRPr lang="en-US"/>
        </a:p>
      </dgm:t>
    </dgm:pt>
    <dgm:pt modelId="{49116C5D-C3FB-4B97-8DEF-F677F5A89A0C}" type="sibTrans" cxnId="{67902499-78B2-48FB-BD17-38101955F2A1}">
      <dgm:prSet/>
      <dgm:spPr/>
      <dgm:t>
        <a:bodyPr/>
        <a:lstStyle/>
        <a:p>
          <a:endParaRPr lang="en-US"/>
        </a:p>
      </dgm:t>
    </dgm:pt>
    <dgm:pt modelId="{B4B9A860-BFA2-4E74-A5DA-EEB918D1D65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150F8B22-E517-40F7-879C-03B0CA703815}" type="parTrans" cxnId="{9C37072A-1924-4DD9-95F8-3ED1D09D9AF9}">
      <dgm:prSet/>
      <dgm:spPr/>
      <dgm:t>
        <a:bodyPr/>
        <a:lstStyle/>
        <a:p>
          <a:endParaRPr lang="en-US"/>
        </a:p>
      </dgm:t>
    </dgm:pt>
    <dgm:pt modelId="{BCA5F02F-A224-4511-9C08-7E58C7D7470D}" type="sibTrans" cxnId="{9C37072A-1924-4DD9-95F8-3ED1D09D9AF9}">
      <dgm:prSet/>
      <dgm:spPr/>
      <dgm:t>
        <a:bodyPr/>
        <a:lstStyle/>
        <a:p>
          <a:endParaRPr lang="en-US"/>
        </a:p>
      </dgm:t>
    </dgm:pt>
    <dgm:pt modelId="{5F28E9A2-0EC0-445E-B54D-41C94B6FFF12}">
      <dgm:prSet/>
      <dgm:spPr/>
      <dgm:t>
        <a:bodyPr/>
        <a:lstStyle/>
        <a:p>
          <a:r>
            <a:rPr lang="en-US"/>
            <a:t>KNearestNeighbors</a:t>
          </a:r>
        </a:p>
      </dgm:t>
    </dgm:pt>
    <dgm:pt modelId="{161DBBAF-77E3-4897-A81B-AF6429BE973E}" type="parTrans" cxnId="{EC25FADF-1AD6-46D0-AA07-0AF64059F69D}">
      <dgm:prSet/>
      <dgm:spPr/>
      <dgm:t>
        <a:bodyPr/>
        <a:lstStyle/>
        <a:p>
          <a:endParaRPr lang="en-US"/>
        </a:p>
      </dgm:t>
    </dgm:pt>
    <dgm:pt modelId="{3A8F893B-73E0-4529-B108-EE6AED4504C7}" type="sibTrans" cxnId="{EC25FADF-1AD6-46D0-AA07-0AF64059F69D}">
      <dgm:prSet/>
      <dgm:spPr/>
      <dgm:t>
        <a:bodyPr/>
        <a:lstStyle/>
        <a:p>
          <a:endParaRPr lang="en-US"/>
        </a:p>
      </dgm:t>
    </dgm:pt>
    <dgm:pt modelId="{793CE75F-4C35-4CED-841B-D1F90759A838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0E804108-DCB3-405F-B60C-6E5F4CCF358C}" type="parTrans" cxnId="{E83DF398-6D15-4AB2-914E-E9A92DE4EA5D}">
      <dgm:prSet/>
      <dgm:spPr/>
      <dgm:t>
        <a:bodyPr/>
        <a:lstStyle/>
        <a:p>
          <a:endParaRPr lang="en-US"/>
        </a:p>
      </dgm:t>
    </dgm:pt>
    <dgm:pt modelId="{56555A64-FECC-48FB-9B18-5FFF1586147A}" type="sibTrans" cxnId="{E83DF398-6D15-4AB2-914E-E9A92DE4EA5D}">
      <dgm:prSet/>
      <dgm:spPr/>
      <dgm:t>
        <a:bodyPr/>
        <a:lstStyle/>
        <a:p>
          <a:endParaRPr lang="en-US"/>
        </a:p>
      </dgm:t>
    </dgm:pt>
    <dgm:pt modelId="{88A406EC-AC47-4AF3-90D9-0F38EA2F75A5}" type="pres">
      <dgm:prSet presAssocID="{EB276888-296E-4C52-A1A9-5574418E61E4}" presName="root" presStyleCnt="0">
        <dgm:presLayoutVars>
          <dgm:dir/>
          <dgm:resizeHandles val="exact"/>
        </dgm:presLayoutVars>
      </dgm:prSet>
      <dgm:spPr/>
    </dgm:pt>
    <dgm:pt modelId="{51D227CA-E406-4096-84E4-8C794AD69E64}" type="pres">
      <dgm:prSet presAssocID="{021AF7F1-8CDC-42F9-B7A9-3BA892282CF3}" presName="compNode" presStyleCnt="0"/>
      <dgm:spPr/>
    </dgm:pt>
    <dgm:pt modelId="{D789D0D5-D7E3-4D2F-94EA-5FDA9E097661}" type="pres">
      <dgm:prSet presAssocID="{021AF7F1-8CDC-42F9-B7A9-3BA892282CF3}" presName="bgRect" presStyleLbl="bgShp" presStyleIdx="0" presStyleCnt="5"/>
      <dgm:spPr/>
    </dgm:pt>
    <dgm:pt modelId="{96B018DF-EA56-44BD-BE2E-D3BD59E34E95}" type="pres">
      <dgm:prSet presAssocID="{021AF7F1-8CDC-42F9-B7A9-3BA892282C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C9D4892-E233-4E13-A895-91ED2E35AA8A}" type="pres">
      <dgm:prSet presAssocID="{021AF7F1-8CDC-42F9-B7A9-3BA892282CF3}" presName="spaceRect" presStyleCnt="0"/>
      <dgm:spPr/>
    </dgm:pt>
    <dgm:pt modelId="{8C422EFB-7B72-4FC6-A237-BE65CC53E521}" type="pres">
      <dgm:prSet presAssocID="{021AF7F1-8CDC-42F9-B7A9-3BA892282CF3}" presName="parTx" presStyleLbl="revTx" presStyleIdx="0" presStyleCnt="5">
        <dgm:presLayoutVars>
          <dgm:chMax val="0"/>
          <dgm:chPref val="0"/>
        </dgm:presLayoutVars>
      </dgm:prSet>
      <dgm:spPr/>
    </dgm:pt>
    <dgm:pt modelId="{6D483635-A36F-415A-86F4-C825228F3A44}" type="pres">
      <dgm:prSet presAssocID="{046EFA04-252B-4794-B401-E49193067FEA}" presName="sibTrans" presStyleCnt="0"/>
      <dgm:spPr/>
    </dgm:pt>
    <dgm:pt modelId="{7AF4C0FC-F2D1-4FEC-A212-DF7BCB29D2EE}" type="pres">
      <dgm:prSet presAssocID="{EA6C0F61-8455-4825-A117-48430D31AE9B}" presName="compNode" presStyleCnt="0"/>
      <dgm:spPr/>
    </dgm:pt>
    <dgm:pt modelId="{AAE4C283-7CD9-4F7C-85D9-7594BF33D242}" type="pres">
      <dgm:prSet presAssocID="{EA6C0F61-8455-4825-A117-48430D31AE9B}" presName="bgRect" presStyleLbl="bgShp" presStyleIdx="1" presStyleCnt="5"/>
      <dgm:spPr/>
    </dgm:pt>
    <dgm:pt modelId="{8310970F-00EF-40E0-B287-2E16DA7D5801}" type="pres">
      <dgm:prSet presAssocID="{EA6C0F61-8455-4825-A117-48430D31AE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603F96-5DD5-47F4-B04F-D5AA41F66D87}" type="pres">
      <dgm:prSet presAssocID="{EA6C0F61-8455-4825-A117-48430D31AE9B}" presName="spaceRect" presStyleCnt="0"/>
      <dgm:spPr/>
    </dgm:pt>
    <dgm:pt modelId="{0BCECF54-DE34-4B49-A0A3-383B9B9BB5F0}" type="pres">
      <dgm:prSet presAssocID="{EA6C0F61-8455-4825-A117-48430D31AE9B}" presName="parTx" presStyleLbl="revTx" presStyleIdx="1" presStyleCnt="5">
        <dgm:presLayoutVars>
          <dgm:chMax val="0"/>
          <dgm:chPref val="0"/>
        </dgm:presLayoutVars>
      </dgm:prSet>
      <dgm:spPr/>
    </dgm:pt>
    <dgm:pt modelId="{89223748-DE5F-4956-BD86-295F1C3225BA}" type="pres">
      <dgm:prSet presAssocID="{49116C5D-C3FB-4B97-8DEF-F677F5A89A0C}" presName="sibTrans" presStyleCnt="0"/>
      <dgm:spPr/>
    </dgm:pt>
    <dgm:pt modelId="{58AB3E64-FE27-439D-9697-D7A7C7133386}" type="pres">
      <dgm:prSet presAssocID="{B4B9A860-BFA2-4E74-A5DA-EEB918D1D656}" presName="compNode" presStyleCnt="0"/>
      <dgm:spPr/>
    </dgm:pt>
    <dgm:pt modelId="{A035A400-B6ED-46D6-B965-A9B7743A730E}" type="pres">
      <dgm:prSet presAssocID="{B4B9A860-BFA2-4E74-A5DA-EEB918D1D656}" presName="bgRect" presStyleLbl="bgShp" presStyleIdx="2" presStyleCnt="5"/>
      <dgm:spPr/>
    </dgm:pt>
    <dgm:pt modelId="{B23D7565-605F-4453-9F3C-9A6A0DE143AC}" type="pres">
      <dgm:prSet presAssocID="{B4B9A860-BFA2-4E74-A5DA-EEB918D1D6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4B0116-1361-4417-8EB2-DAAF389A237F}" type="pres">
      <dgm:prSet presAssocID="{B4B9A860-BFA2-4E74-A5DA-EEB918D1D656}" presName="spaceRect" presStyleCnt="0"/>
      <dgm:spPr/>
    </dgm:pt>
    <dgm:pt modelId="{F9306594-50D0-4528-9527-7AE14FC3F98B}" type="pres">
      <dgm:prSet presAssocID="{B4B9A860-BFA2-4E74-A5DA-EEB918D1D656}" presName="parTx" presStyleLbl="revTx" presStyleIdx="2" presStyleCnt="5">
        <dgm:presLayoutVars>
          <dgm:chMax val="0"/>
          <dgm:chPref val="0"/>
        </dgm:presLayoutVars>
      </dgm:prSet>
      <dgm:spPr/>
    </dgm:pt>
    <dgm:pt modelId="{0A06F4F5-32B2-4E60-ACAA-85DAA194A47E}" type="pres">
      <dgm:prSet presAssocID="{BCA5F02F-A224-4511-9C08-7E58C7D7470D}" presName="sibTrans" presStyleCnt="0"/>
      <dgm:spPr/>
    </dgm:pt>
    <dgm:pt modelId="{CB6A7A41-07FC-462B-A3AC-CBC3C7F93E6D}" type="pres">
      <dgm:prSet presAssocID="{5F28E9A2-0EC0-445E-B54D-41C94B6FFF12}" presName="compNode" presStyleCnt="0"/>
      <dgm:spPr/>
    </dgm:pt>
    <dgm:pt modelId="{3AFE991C-B492-4EBE-94CC-4F64AD47784F}" type="pres">
      <dgm:prSet presAssocID="{5F28E9A2-0EC0-445E-B54D-41C94B6FFF12}" presName="bgRect" presStyleLbl="bgShp" presStyleIdx="3" presStyleCnt="5"/>
      <dgm:spPr/>
    </dgm:pt>
    <dgm:pt modelId="{5FDE02A7-2444-4702-84FD-11917DAF02BA}" type="pres">
      <dgm:prSet presAssocID="{5F28E9A2-0EC0-445E-B54D-41C94B6FFF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93F3F09-4016-4220-8F4C-657550F963C2}" type="pres">
      <dgm:prSet presAssocID="{5F28E9A2-0EC0-445E-B54D-41C94B6FFF12}" presName="spaceRect" presStyleCnt="0"/>
      <dgm:spPr/>
    </dgm:pt>
    <dgm:pt modelId="{64FB4D8A-D6C3-4453-9C9B-AFA71F385370}" type="pres">
      <dgm:prSet presAssocID="{5F28E9A2-0EC0-445E-B54D-41C94B6FFF12}" presName="parTx" presStyleLbl="revTx" presStyleIdx="3" presStyleCnt="5">
        <dgm:presLayoutVars>
          <dgm:chMax val="0"/>
          <dgm:chPref val="0"/>
        </dgm:presLayoutVars>
      </dgm:prSet>
      <dgm:spPr/>
    </dgm:pt>
    <dgm:pt modelId="{6A6FE699-44B2-4F58-BD74-70F577909CF2}" type="pres">
      <dgm:prSet presAssocID="{3A8F893B-73E0-4529-B108-EE6AED4504C7}" presName="sibTrans" presStyleCnt="0"/>
      <dgm:spPr/>
    </dgm:pt>
    <dgm:pt modelId="{39AB2FB2-E1C4-4167-8892-776127ED9FD0}" type="pres">
      <dgm:prSet presAssocID="{793CE75F-4C35-4CED-841B-D1F90759A838}" presName="compNode" presStyleCnt="0"/>
      <dgm:spPr/>
    </dgm:pt>
    <dgm:pt modelId="{3C266AE2-8A9F-400C-8D27-FDF3F089264D}" type="pres">
      <dgm:prSet presAssocID="{793CE75F-4C35-4CED-841B-D1F90759A838}" presName="bgRect" presStyleLbl="bgShp" presStyleIdx="4" presStyleCnt="5"/>
      <dgm:spPr/>
    </dgm:pt>
    <dgm:pt modelId="{605A63E3-49D0-4D64-8BF4-4A99D63356D8}" type="pres">
      <dgm:prSet presAssocID="{793CE75F-4C35-4CED-841B-D1F90759A8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1713C07-FF0B-46C1-8BA1-C21174DDDA07}" type="pres">
      <dgm:prSet presAssocID="{793CE75F-4C35-4CED-841B-D1F90759A838}" presName="spaceRect" presStyleCnt="0"/>
      <dgm:spPr/>
    </dgm:pt>
    <dgm:pt modelId="{70197B8F-6117-48B7-BF90-8EBB6038294B}" type="pres">
      <dgm:prSet presAssocID="{793CE75F-4C35-4CED-841B-D1F90759A8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7072A-1924-4DD9-95F8-3ED1D09D9AF9}" srcId="{EB276888-296E-4C52-A1A9-5574418E61E4}" destId="{B4B9A860-BFA2-4E74-A5DA-EEB918D1D656}" srcOrd="2" destOrd="0" parTransId="{150F8B22-E517-40F7-879C-03B0CA703815}" sibTransId="{BCA5F02F-A224-4511-9C08-7E58C7D7470D}"/>
    <dgm:cxn modelId="{777B292F-001E-475C-8D1B-9E79FC7CDDE5}" type="presOf" srcId="{EA6C0F61-8455-4825-A117-48430D31AE9B}" destId="{0BCECF54-DE34-4B49-A0A3-383B9B9BB5F0}" srcOrd="0" destOrd="0" presId="urn:microsoft.com/office/officeart/2018/2/layout/IconVerticalSolidList"/>
    <dgm:cxn modelId="{AC40FB3A-3AA7-4372-9839-125072325A8B}" type="presOf" srcId="{793CE75F-4C35-4CED-841B-D1F90759A838}" destId="{70197B8F-6117-48B7-BF90-8EBB6038294B}" srcOrd="0" destOrd="0" presId="urn:microsoft.com/office/officeart/2018/2/layout/IconVerticalSolidList"/>
    <dgm:cxn modelId="{0BF1A24D-161F-4E27-934A-9BD98BE2CAAE}" type="presOf" srcId="{021AF7F1-8CDC-42F9-B7A9-3BA892282CF3}" destId="{8C422EFB-7B72-4FC6-A237-BE65CC53E521}" srcOrd="0" destOrd="0" presId="urn:microsoft.com/office/officeart/2018/2/layout/IconVerticalSolidList"/>
    <dgm:cxn modelId="{E83DF398-6D15-4AB2-914E-E9A92DE4EA5D}" srcId="{EB276888-296E-4C52-A1A9-5574418E61E4}" destId="{793CE75F-4C35-4CED-841B-D1F90759A838}" srcOrd="4" destOrd="0" parTransId="{0E804108-DCB3-405F-B60C-6E5F4CCF358C}" sibTransId="{56555A64-FECC-48FB-9B18-5FFF1586147A}"/>
    <dgm:cxn modelId="{67902499-78B2-48FB-BD17-38101955F2A1}" srcId="{EB276888-296E-4C52-A1A9-5574418E61E4}" destId="{EA6C0F61-8455-4825-A117-48430D31AE9B}" srcOrd="1" destOrd="0" parTransId="{BBC6AF4D-DD2C-429F-BD6F-782BD61B3A19}" sibTransId="{49116C5D-C3FB-4B97-8DEF-F677F5A89A0C}"/>
    <dgm:cxn modelId="{90EC14A7-0D73-4AE0-B44C-59ECB1B26115}" type="presOf" srcId="{5F28E9A2-0EC0-445E-B54D-41C94B6FFF12}" destId="{64FB4D8A-D6C3-4453-9C9B-AFA71F385370}" srcOrd="0" destOrd="0" presId="urn:microsoft.com/office/officeart/2018/2/layout/IconVerticalSolidList"/>
    <dgm:cxn modelId="{C2D86FD1-17F3-44D0-BC94-FF6C5B543D8F}" type="presOf" srcId="{B4B9A860-BFA2-4E74-A5DA-EEB918D1D656}" destId="{F9306594-50D0-4528-9527-7AE14FC3F98B}" srcOrd="0" destOrd="0" presId="urn:microsoft.com/office/officeart/2018/2/layout/IconVerticalSolidList"/>
    <dgm:cxn modelId="{EC25FADF-1AD6-46D0-AA07-0AF64059F69D}" srcId="{EB276888-296E-4C52-A1A9-5574418E61E4}" destId="{5F28E9A2-0EC0-445E-B54D-41C94B6FFF12}" srcOrd="3" destOrd="0" parTransId="{161DBBAF-77E3-4897-A81B-AF6429BE973E}" sibTransId="{3A8F893B-73E0-4529-B108-EE6AED4504C7}"/>
    <dgm:cxn modelId="{BCE41DEE-F45B-4A73-93EF-CE83B747007A}" type="presOf" srcId="{EB276888-296E-4C52-A1A9-5574418E61E4}" destId="{88A406EC-AC47-4AF3-90D9-0F38EA2F75A5}" srcOrd="0" destOrd="0" presId="urn:microsoft.com/office/officeart/2018/2/layout/IconVerticalSolidList"/>
    <dgm:cxn modelId="{E54B31FD-0F43-463C-984C-CFBA6931E246}" srcId="{EB276888-296E-4C52-A1A9-5574418E61E4}" destId="{021AF7F1-8CDC-42F9-B7A9-3BA892282CF3}" srcOrd="0" destOrd="0" parTransId="{4C12DB7E-EB19-4798-BEE3-81E9A62C7C12}" sibTransId="{046EFA04-252B-4794-B401-E49193067FEA}"/>
    <dgm:cxn modelId="{2427946E-B8D0-4E9B-B453-342E58A0CC58}" type="presParOf" srcId="{88A406EC-AC47-4AF3-90D9-0F38EA2F75A5}" destId="{51D227CA-E406-4096-84E4-8C794AD69E64}" srcOrd="0" destOrd="0" presId="urn:microsoft.com/office/officeart/2018/2/layout/IconVerticalSolidList"/>
    <dgm:cxn modelId="{D88765F5-DD1F-45C3-BD8A-F2B8C170A7B2}" type="presParOf" srcId="{51D227CA-E406-4096-84E4-8C794AD69E64}" destId="{D789D0D5-D7E3-4D2F-94EA-5FDA9E097661}" srcOrd="0" destOrd="0" presId="urn:microsoft.com/office/officeart/2018/2/layout/IconVerticalSolidList"/>
    <dgm:cxn modelId="{9907CA2E-0E27-4DD6-AED5-0D20C54926C7}" type="presParOf" srcId="{51D227CA-E406-4096-84E4-8C794AD69E64}" destId="{96B018DF-EA56-44BD-BE2E-D3BD59E34E95}" srcOrd="1" destOrd="0" presId="urn:microsoft.com/office/officeart/2018/2/layout/IconVerticalSolidList"/>
    <dgm:cxn modelId="{D1B43BF8-78DB-4884-9D23-7471558DA9B7}" type="presParOf" srcId="{51D227CA-E406-4096-84E4-8C794AD69E64}" destId="{FC9D4892-E233-4E13-A895-91ED2E35AA8A}" srcOrd="2" destOrd="0" presId="urn:microsoft.com/office/officeart/2018/2/layout/IconVerticalSolidList"/>
    <dgm:cxn modelId="{B06EAB68-9090-4FAD-8558-00C33933C697}" type="presParOf" srcId="{51D227CA-E406-4096-84E4-8C794AD69E64}" destId="{8C422EFB-7B72-4FC6-A237-BE65CC53E521}" srcOrd="3" destOrd="0" presId="urn:microsoft.com/office/officeart/2018/2/layout/IconVerticalSolidList"/>
    <dgm:cxn modelId="{A3F913AF-8B52-4959-8268-B2EA3A5C00A0}" type="presParOf" srcId="{88A406EC-AC47-4AF3-90D9-0F38EA2F75A5}" destId="{6D483635-A36F-415A-86F4-C825228F3A44}" srcOrd="1" destOrd="0" presId="urn:microsoft.com/office/officeart/2018/2/layout/IconVerticalSolidList"/>
    <dgm:cxn modelId="{A2367DEB-F515-4C9C-A8B7-B1CCE29D50C2}" type="presParOf" srcId="{88A406EC-AC47-4AF3-90D9-0F38EA2F75A5}" destId="{7AF4C0FC-F2D1-4FEC-A212-DF7BCB29D2EE}" srcOrd="2" destOrd="0" presId="urn:microsoft.com/office/officeart/2018/2/layout/IconVerticalSolidList"/>
    <dgm:cxn modelId="{83B4AD6F-2D2C-42E7-9235-B5C90489DA9C}" type="presParOf" srcId="{7AF4C0FC-F2D1-4FEC-A212-DF7BCB29D2EE}" destId="{AAE4C283-7CD9-4F7C-85D9-7594BF33D242}" srcOrd="0" destOrd="0" presId="urn:microsoft.com/office/officeart/2018/2/layout/IconVerticalSolidList"/>
    <dgm:cxn modelId="{FF51ADF9-E056-4CFB-9861-BCD27E2E5093}" type="presParOf" srcId="{7AF4C0FC-F2D1-4FEC-A212-DF7BCB29D2EE}" destId="{8310970F-00EF-40E0-B287-2E16DA7D5801}" srcOrd="1" destOrd="0" presId="urn:microsoft.com/office/officeart/2018/2/layout/IconVerticalSolidList"/>
    <dgm:cxn modelId="{6C404B7B-A199-40AC-A3F4-4DE6132ACEF1}" type="presParOf" srcId="{7AF4C0FC-F2D1-4FEC-A212-DF7BCB29D2EE}" destId="{E2603F96-5DD5-47F4-B04F-D5AA41F66D87}" srcOrd="2" destOrd="0" presId="urn:microsoft.com/office/officeart/2018/2/layout/IconVerticalSolidList"/>
    <dgm:cxn modelId="{38AA55AC-735D-4892-BD97-77EC24FFF4B5}" type="presParOf" srcId="{7AF4C0FC-F2D1-4FEC-A212-DF7BCB29D2EE}" destId="{0BCECF54-DE34-4B49-A0A3-383B9B9BB5F0}" srcOrd="3" destOrd="0" presId="urn:microsoft.com/office/officeart/2018/2/layout/IconVerticalSolidList"/>
    <dgm:cxn modelId="{47B98400-3721-43F0-B335-9940E2B185B6}" type="presParOf" srcId="{88A406EC-AC47-4AF3-90D9-0F38EA2F75A5}" destId="{89223748-DE5F-4956-BD86-295F1C3225BA}" srcOrd="3" destOrd="0" presId="urn:microsoft.com/office/officeart/2018/2/layout/IconVerticalSolidList"/>
    <dgm:cxn modelId="{13EFA435-DA9E-4C1D-A689-4B3EEEAAEC6F}" type="presParOf" srcId="{88A406EC-AC47-4AF3-90D9-0F38EA2F75A5}" destId="{58AB3E64-FE27-439D-9697-D7A7C7133386}" srcOrd="4" destOrd="0" presId="urn:microsoft.com/office/officeart/2018/2/layout/IconVerticalSolidList"/>
    <dgm:cxn modelId="{AA72FBE1-C71A-438E-84C7-F03839FEFED3}" type="presParOf" srcId="{58AB3E64-FE27-439D-9697-D7A7C7133386}" destId="{A035A400-B6ED-46D6-B965-A9B7743A730E}" srcOrd="0" destOrd="0" presId="urn:microsoft.com/office/officeart/2018/2/layout/IconVerticalSolidList"/>
    <dgm:cxn modelId="{85F1501D-D804-4B69-BE3C-6668F4562B9E}" type="presParOf" srcId="{58AB3E64-FE27-439D-9697-D7A7C7133386}" destId="{B23D7565-605F-4453-9F3C-9A6A0DE143AC}" srcOrd="1" destOrd="0" presId="urn:microsoft.com/office/officeart/2018/2/layout/IconVerticalSolidList"/>
    <dgm:cxn modelId="{DE2EC257-BA9E-4D7A-96F5-487EFA98E7AF}" type="presParOf" srcId="{58AB3E64-FE27-439D-9697-D7A7C7133386}" destId="{244B0116-1361-4417-8EB2-DAAF389A237F}" srcOrd="2" destOrd="0" presId="urn:microsoft.com/office/officeart/2018/2/layout/IconVerticalSolidList"/>
    <dgm:cxn modelId="{7E2F6E72-9D0C-4028-82F4-6F02373BA61D}" type="presParOf" srcId="{58AB3E64-FE27-439D-9697-D7A7C7133386}" destId="{F9306594-50D0-4528-9527-7AE14FC3F98B}" srcOrd="3" destOrd="0" presId="urn:microsoft.com/office/officeart/2018/2/layout/IconVerticalSolidList"/>
    <dgm:cxn modelId="{F7F22526-429B-47FF-9EA6-214FA6921948}" type="presParOf" srcId="{88A406EC-AC47-4AF3-90D9-0F38EA2F75A5}" destId="{0A06F4F5-32B2-4E60-ACAA-85DAA194A47E}" srcOrd="5" destOrd="0" presId="urn:microsoft.com/office/officeart/2018/2/layout/IconVerticalSolidList"/>
    <dgm:cxn modelId="{B67C2893-2367-4DC0-8698-A6CB34A01CAE}" type="presParOf" srcId="{88A406EC-AC47-4AF3-90D9-0F38EA2F75A5}" destId="{CB6A7A41-07FC-462B-A3AC-CBC3C7F93E6D}" srcOrd="6" destOrd="0" presId="urn:microsoft.com/office/officeart/2018/2/layout/IconVerticalSolidList"/>
    <dgm:cxn modelId="{A6902FF7-C2D6-42F2-987F-4B4124110515}" type="presParOf" srcId="{CB6A7A41-07FC-462B-A3AC-CBC3C7F93E6D}" destId="{3AFE991C-B492-4EBE-94CC-4F64AD47784F}" srcOrd="0" destOrd="0" presId="urn:microsoft.com/office/officeart/2018/2/layout/IconVerticalSolidList"/>
    <dgm:cxn modelId="{72E32961-4A66-4647-B27C-5F00F5647001}" type="presParOf" srcId="{CB6A7A41-07FC-462B-A3AC-CBC3C7F93E6D}" destId="{5FDE02A7-2444-4702-84FD-11917DAF02BA}" srcOrd="1" destOrd="0" presId="urn:microsoft.com/office/officeart/2018/2/layout/IconVerticalSolidList"/>
    <dgm:cxn modelId="{B7E60644-D06E-40A6-9AE7-4039F7C087FF}" type="presParOf" srcId="{CB6A7A41-07FC-462B-A3AC-CBC3C7F93E6D}" destId="{F93F3F09-4016-4220-8F4C-657550F963C2}" srcOrd="2" destOrd="0" presId="urn:microsoft.com/office/officeart/2018/2/layout/IconVerticalSolidList"/>
    <dgm:cxn modelId="{4DBA528F-39C3-463B-B383-9F8944F43EC9}" type="presParOf" srcId="{CB6A7A41-07FC-462B-A3AC-CBC3C7F93E6D}" destId="{64FB4D8A-D6C3-4453-9C9B-AFA71F385370}" srcOrd="3" destOrd="0" presId="urn:microsoft.com/office/officeart/2018/2/layout/IconVerticalSolidList"/>
    <dgm:cxn modelId="{2C8F139B-7354-4488-817E-3323A0B2AB64}" type="presParOf" srcId="{88A406EC-AC47-4AF3-90D9-0F38EA2F75A5}" destId="{6A6FE699-44B2-4F58-BD74-70F577909CF2}" srcOrd="7" destOrd="0" presId="urn:microsoft.com/office/officeart/2018/2/layout/IconVerticalSolidList"/>
    <dgm:cxn modelId="{0E70BFFB-DB85-40B4-B80D-3523A97230DB}" type="presParOf" srcId="{88A406EC-AC47-4AF3-90D9-0F38EA2F75A5}" destId="{39AB2FB2-E1C4-4167-8892-776127ED9FD0}" srcOrd="8" destOrd="0" presId="urn:microsoft.com/office/officeart/2018/2/layout/IconVerticalSolidList"/>
    <dgm:cxn modelId="{D87C82C2-951F-4F8E-93A6-1CD5DE124CB5}" type="presParOf" srcId="{39AB2FB2-E1C4-4167-8892-776127ED9FD0}" destId="{3C266AE2-8A9F-400C-8D27-FDF3F089264D}" srcOrd="0" destOrd="0" presId="urn:microsoft.com/office/officeart/2018/2/layout/IconVerticalSolidList"/>
    <dgm:cxn modelId="{E8AFB238-3A11-4753-BAAE-4018BB89BEEE}" type="presParOf" srcId="{39AB2FB2-E1C4-4167-8892-776127ED9FD0}" destId="{605A63E3-49D0-4D64-8BF4-4A99D63356D8}" srcOrd="1" destOrd="0" presId="urn:microsoft.com/office/officeart/2018/2/layout/IconVerticalSolidList"/>
    <dgm:cxn modelId="{E11AF5B0-9D07-42D5-A732-1440C29ADC84}" type="presParOf" srcId="{39AB2FB2-E1C4-4167-8892-776127ED9FD0}" destId="{61713C07-FF0B-46C1-8BA1-C21174DDDA07}" srcOrd="2" destOrd="0" presId="urn:microsoft.com/office/officeart/2018/2/layout/IconVerticalSolidList"/>
    <dgm:cxn modelId="{16DDB142-10B8-474C-B668-94B0F785C5BA}" type="presParOf" srcId="{39AB2FB2-E1C4-4167-8892-776127ED9FD0}" destId="{70197B8F-6117-48B7-BF90-8EBB603829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53F0B-542A-4B0F-9334-6F18E38606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B40E37-EEDB-4FE4-9CE9-A66BDE734E35}">
      <dgm:prSet/>
      <dgm:spPr/>
      <dgm:t>
        <a:bodyPr/>
        <a:lstStyle/>
        <a:p>
          <a:r>
            <a:rPr lang="en-US"/>
            <a:t>columns with multicollinearity are removed by applying dimensionality reduction </a:t>
          </a:r>
        </a:p>
      </dgm:t>
    </dgm:pt>
    <dgm:pt modelId="{120548B3-9D3D-4917-AE9A-71713822BEF9}" type="parTrans" cxnId="{C589B01B-0D97-4BB7-A7D3-2993BF2DFE55}">
      <dgm:prSet/>
      <dgm:spPr/>
      <dgm:t>
        <a:bodyPr/>
        <a:lstStyle/>
        <a:p>
          <a:endParaRPr lang="en-US"/>
        </a:p>
      </dgm:t>
    </dgm:pt>
    <dgm:pt modelId="{3E6D9699-5F70-4B29-82F4-D1B18B6774C1}" type="sibTrans" cxnId="{C589B01B-0D97-4BB7-A7D3-2993BF2DFE55}">
      <dgm:prSet/>
      <dgm:spPr/>
      <dgm:t>
        <a:bodyPr/>
        <a:lstStyle/>
        <a:p>
          <a:endParaRPr lang="en-US"/>
        </a:p>
      </dgm:t>
    </dgm:pt>
    <dgm:pt modelId="{103782AB-1B94-468E-AD6C-6AE3E2AB5EC1}">
      <dgm:prSet/>
      <dgm:spPr/>
      <dgm:t>
        <a:bodyPr/>
        <a:lstStyle/>
        <a:p>
          <a:r>
            <a:rPr lang="en-US"/>
            <a:t>reduces the computational complexity</a:t>
          </a:r>
        </a:p>
      </dgm:t>
    </dgm:pt>
    <dgm:pt modelId="{7EB7E9E8-4F85-456E-B522-872C90E7A8CD}" type="parTrans" cxnId="{FD52F752-8A21-414A-9078-2802DC8733B9}">
      <dgm:prSet/>
      <dgm:spPr/>
      <dgm:t>
        <a:bodyPr/>
        <a:lstStyle/>
        <a:p>
          <a:endParaRPr lang="en-US"/>
        </a:p>
      </dgm:t>
    </dgm:pt>
    <dgm:pt modelId="{36D8E11A-0F35-4D47-B4AC-01AA39E19F5A}" type="sibTrans" cxnId="{FD52F752-8A21-414A-9078-2802DC8733B9}">
      <dgm:prSet/>
      <dgm:spPr/>
      <dgm:t>
        <a:bodyPr/>
        <a:lstStyle/>
        <a:p>
          <a:endParaRPr lang="en-US"/>
        </a:p>
      </dgm:t>
    </dgm:pt>
    <dgm:pt modelId="{C49CEEF2-ECC1-4501-8C0F-83647BF5C71D}">
      <dgm:prSet/>
      <dgm:spPr/>
      <dgm:t>
        <a:bodyPr/>
        <a:lstStyle/>
        <a:p>
          <a:r>
            <a:rPr lang="en-US"/>
            <a:t>created two new components</a:t>
          </a:r>
        </a:p>
      </dgm:t>
    </dgm:pt>
    <dgm:pt modelId="{1F865BFB-D685-41CE-95D3-CD7A0B422C3C}" type="parTrans" cxnId="{69C77380-82DD-4CBF-B059-E50BF687545B}">
      <dgm:prSet/>
      <dgm:spPr/>
      <dgm:t>
        <a:bodyPr/>
        <a:lstStyle/>
        <a:p>
          <a:endParaRPr lang="en-US"/>
        </a:p>
      </dgm:t>
    </dgm:pt>
    <dgm:pt modelId="{C34AC416-E95D-4CA9-A795-07969324B04B}" type="sibTrans" cxnId="{69C77380-82DD-4CBF-B059-E50BF687545B}">
      <dgm:prSet/>
      <dgm:spPr/>
      <dgm:t>
        <a:bodyPr/>
        <a:lstStyle/>
        <a:p>
          <a:endParaRPr lang="en-US"/>
        </a:p>
      </dgm:t>
    </dgm:pt>
    <dgm:pt modelId="{ED2FD472-4480-48CD-B5EA-083AB9C000F0}" type="pres">
      <dgm:prSet presAssocID="{6C253F0B-542A-4B0F-9334-6F18E386062C}" presName="vert0" presStyleCnt="0">
        <dgm:presLayoutVars>
          <dgm:dir/>
          <dgm:animOne val="branch"/>
          <dgm:animLvl val="lvl"/>
        </dgm:presLayoutVars>
      </dgm:prSet>
      <dgm:spPr/>
    </dgm:pt>
    <dgm:pt modelId="{24FD1B95-6BDC-4EED-B594-9C63313952DF}" type="pres">
      <dgm:prSet presAssocID="{4AB40E37-EEDB-4FE4-9CE9-A66BDE734E35}" presName="thickLine" presStyleLbl="alignNode1" presStyleIdx="0" presStyleCnt="3"/>
      <dgm:spPr/>
    </dgm:pt>
    <dgm:pt modelId="{3CFF949C-7E32-47FE-AED4-2CC4D20B430A}" type="pres">
      <dgm:prSet presAssocID="{4AB40E37-EEDB-4FE4-9CE9-A66BDE734E35}" presName="horz1" presStyleCnt="0"/>
      <dgm:spPr/>
    </dgm:pt>
    <dgm:pt modelId="{88B444FF-044C-4927-A59F-D22CC8C17D7D}" type="pres">
      <dgm:prSet presAssocID="{4AB40E37-EEDB-4FE4-9CE9-A66BDE734E35}" presName="tx1" presStyleLbl="revTx" presStyleIdx="0" presStyleCnt="3"/>
      <dgm:spPr/>
    </dgm:pt>
    <dgm:pt modelId="{050A7ED9-EE63-405D-A4E2-7D918DA48C52}" type="pres">
      <dgm:prSet presAssocID="{4AB40E37-EEDB-4FE4-9CE9-A66BDE734E35}" presName="vert1" presStyleCnt="0"/>
      <dgm:spPr/>
    </dgm:pt>
    <dgm:pt modelId="{BAA448DB-3189-48C3-B55F-E43475C79958}" type="pres">
      <dgm:prSet presAssocID="{103782AB-1B94-468E-AD6C-6AE3E2AB5EC1}" presName="thickLine" presStyleLbl="alignNode1" presStyleIdx="1" presStyleCnt="3"/>
      <dgm:spPr/>
    </dgm:pt>
    <dgm:pt modelId="{1CFA9863-DE00-4A34-B1EC-679F9E949C80}" type="pres">
      <dgm:prSet presAssocID="{103782AB-1B94-468E-AD6C-6AE3E2AB5EC1}" presName="horz1" presStyleCnt="0"/>
      <dgm:spPr/>
    </dgm:pt>
    <dgm:pt modelId="{BC5BAF10-12E0-4BAA-AFEA-18FC014525B2}" type="pres">
      <dgm:prSet presAssocID="{103782AB-1B94-468E-AD6C-6AE3E2AB5EC1}" presName="tx1" presStyleLbl="revTx" presStyleIdx="1" presStyleCnt="3"/>
      <dgm:spPr/>
    </dgm:pt>
    <dgm:pt modelId="{E6E7451E-540A-41A2-8D81-90676CC4A8C5}" type="pres">
      <dgm:prSet presAssocID="{103782AB-1B94-468E-AD6C-6AE3E2AB5EC1}" presName="vert1" presStyleCnt="0"/>
      <dgm:spPr/>
    </dgm:pt>
    <dgm:pt modelId="{76D2277A-A8B5-4E6E-84E0-143BE5F74EA2}" type="pres">
      <dgm:prSet presAssocID="{C49CEEF2-ECC1-4501-8C0F-83647BF5C71D}" presName="thickLine" presStyleLbl="alignNode1" presStyleIdx="2" presStyleCnt="3"/>
      <dgm:spPr/>
    </dgm:pt>
    <dgm:pt modelId="{87CF9ECC-AA42-40F8-AA7B-FC24F2D653E3}" type="pres">
      <dgm:prSet presAssocID="{C49CEEF2-ECC1-4501-8C0F-83647BF5C71D}" presName="horz1" presStyleCnt="0"/>
      <dgm:spPr/>
    </dgm:pt>
    <dgm:pt modelId="{592D1B88-C44E-4466-8D60-EF0E9E82BB9E}" type="pres">
      <dgm:prSet presAssocID="{C49CEEF2-ECC1-4501-8C0F-83647BF5C71D}" presName="tx1" presStyleLbl="revTx" presStyleIdx="2" presStyleCnt="3"/>
      <dgm:spPr/>
    </dgm:pt>
    <dgm:pt modelId="{BC88E010-4EB7-453C-8367-0BD0DF1A3E4F}" type="pres">
      <dgm:prSet presAssocID="{C49CEEF2-ECC1-4501-8C0F-83647BF5C71D}" presName="vert1" presStyleCnt="0"/>
      <dgm:spPr/>
    </dgm:pt>
  </dgm:ptLst>
  <dgm:cxnLst>
    <dgm:cxn modelId="{C589B01B-0D97-4BB7-A7D3-2993BF2DFE55}" srcId="{6C253F0B-542A-4B0F-9334-6F18E386062C}" destId="{4AB40E37-EEDB-4FE4-9CE9-A66BDE734E35}" srcOrd="0" destOrd="0" parTransId="{120548B3-9D3D-4917-AE9A-71713822BEF9}" sibTransId="{3E6D9699-5F70-4B29-82F4-D1B18B6774C1}"/>
    <dgm:cxn modelId="{AA19002D-867E-44D5-986A-0C39473E3872}" type="presOf" srcId="{6C253F0B-542A-4B0F-9334-6F18E386062C}" destId="{ED2FD472-4480-48CD-B5EA-083AB9C000F0}" srcOrd="0" destOrd="0" presId="urn:microsoft.com/office/officeart/2008/layout/LinedList"/>
    <dgm:cxn modelId="{FD52F752-8A21-414A-9078-2802DC8733B9}" srcId="{6C253F0B-542A-4B0F-9334-6F18E386062C}" destId="{103782AB-1B94-468E-AD6C-6AE3E2AB5EC1}" srcOrd="1" destOrd="0" parTransId="{7EB7E9E8-4F85-456E-B522-872C90E7A8CD}" sibTransId="{36D8E11A-0F35-4D47-B4AC-01AA39E19F5A}"/>
    <dgm:cxn modelId="{69C77380-82DD-4CBF-B059-E50BF687545B}" srcId="{6C253F0B-542A-4B0F-9334-6F18E386062C}" destId="{C49CEEF2-ECC1-4501-8C0F-83647BF5C71D}" srcOrd="2" destOrd="0" parTransId="{1F865BFB-D685-41CE-95D3-CD7A0B422C3C}" sibTransId="{C34AC416-E95D-4CA9-A795-07969324B04B}"/>
    <dgm:cxn modelId="{F976A9CC-6142-46A2-8C5D-648BB3E0C090}" type="presOf" srcId="{103782AB-1B94-468E-AD6C-6AE3E2AB5EC1}" destId="{BC5BAF10-12E0-4BAA-AFEA-18FC014525B2}" srcOrd="0" destOrd="0" presId="urn:microsoft.com/office/officeart/2008/layout/LinedList"/>
    <dgm:cxn modelId="{03CD24D4-3728-4F02-AB7D-3CD068BF2950}" type="presOf" srcId="{C49CEEF2-ECC1-4501-8C0F-83647BF5C71D}" destId="{592D1B88-C44E-4466-8D60-EF0E9E82BB9E}" srcOrd="0" destOrd="0" presId="urn:microsoft.com/office/officeart/2008/layout/LinedList"/>
    <dgm:cxn modelId="{FD5E3AEA-50E4-4AA7-90AC-109B84E329D2}" type="presOf" srcId="{4AB40E37-EEDB-4FE4-9CE9-A66BDE734E35}" destId="{88B444FF-044C-4927-A59F-D22CC8C17D7D}" srcOrd="0" destOrd="0" presId="urn:microsoft.com/office/officeart/2008/layout/LinedList"/>
    <dgm:cxn modelId="{293179F1-2A63-42EB-AE8C-11CF4E5B479A}" type="presParOf" srcId="{ED2FD472-4480-48CD-B5EA-083AB9C000F0}" destId="{24FD1B95-6BDC-4EED-B594-9C63313952DF}" srcOrd="0" destOrd="0" presId="urn:microsoft.com/office/officeart/2008/layout/LinedList"/>
    <dgm:cxn modelId="{5BAE0BC5-E501-41D6-AB26-8C76446DAF03}" type="presParOf" srcId="{ED2FD472-4480-48CD-B5EA-083AB9C000F0}" destId="{3CFF949C-7E32-47FE-AED4-2CC4D20B430A}" srcOrd="1" destOrd="0" presId="urn:microsoft.com/office/officeart/2008/layout/LinedList"/>
    <dgm:cxn modelId="{96991069-2A32-4107-BBC7-55657EB9B8CB}" type="presParOf" srcId="{3CFF949C-7E32-47FE-AED4-2CC4D20B430A}" destId="{88B444FF-044C-4927-A59F-D22CC8C17D7D}" srcOrd="0" destOrd="0" presId="urn:microsoft.com/office/officeart/2008/layout/LinedList"/>
    <dgm:cxn modelId="{FACD9DD2-3A08-4D58-B62C-46A02592C3D8}" type="presParOf" srcId="{3CFF949C-7E32-47FE-AED4-2CC4D20B430A}" destId="{050A7ED9-EE63-405D-A4E2-7D918DA48C52}" srcOrd="1" destOrd="0" presId="urn:microsoft.com/office/officeart/2008/layout/LinedList"/>
    <dgm:cxn modelId="{442707DB-9DFF-4395-A828-F7DDEE2A4D60}" type="presParOf" srcId="{ED2FD472-4480-48CD-B5EA-083AB9C000F0}" destId="{BAA448DB-3189-48C3-B55F-E43475C79958}" srcOrd="2" destOrd="0" presId="urn:microsoft.com/office/officeart/2008/layout/LinedList"/>
    <dgm:cxn modelId="{36EA92DF-9A7F-4AB8-B6D1-9C2F987BDDF8}" type="presParOf" srcId="{ED2FD472-4480-48CD-B5EA-083AB9C000F0}" destId="{1CFA9863-DE00-4A34-B1EC-679F9E949C80}" srcOrd="3" destOrd="0" presId="urn:microsoft.com/office/officeart/2008/layout/LinedList"/>
    <dgm:cxn modelId="{452711A1-C0D6-4EED-81BC-0947D15369DB}" type="presParOf" srcId="{1CFA9863-DE00-4A34-B1EC-679F9E949C80}" destId="{BC5BAF10-12E0-4BAA-AFEA-18FC014525B2}" srcOrd="0" destOrd="0" presId="urn:microsoft.com/office/officeart/2008/layout/LinedList"/>
    <dgm:cxn modelId="{C4CC02A6-DB44-4D6F-A030-8E09191C750E}" type="presParOf" srcId="{1CFA9863-DE00-4A34-B1EC-679F9E949C80}" destId="{E6E7451E-540A-41A2-8D81-90676CC4A8C5}" srcOrd="1" destOrd="0" presId="urn:microsoft.com/office/officeart/2008/layout/LinedList"/>
    <dgm:cxn modelId="{B1531545-CA3A-4618-9CDF-5C502B145563}" type="presParOf" srcId="{ED2FD472-4480-48CD-B5EA-083AB9C000F0}" destId="{76D2277A-A8B5-4E6E-84E0-143BE5F74EA2}" srcOrd="4" destOrd="0" presId="urn:microsoft.com/office/officeart/2008/layout/LinedList"/>
    <dgm:cxn modelId="{255DDE46-57D5-4BEA-993F-73128CD88D53}" type="presParOf" srcId="{ED2FD472-4480-48CD-B5EA-083AB9C000F0}" destId="{87CF9ECC-AA42-40F8-AA7B-FC24F2D653E3}" srcOrd="5" destOrd="0" presId="urn:microsoft.com/office/officeart/2008/layout/LinedList"/>
    <dgm:cxn modelId="{ACCF1143-87AB-4DCC-9FBB-EB6E9DC8756D}" type="presParOf" srcId="{87CF9ECC-AA42-40F8-AA7B-FC24F2D653E3}" destId="{592D1B88-C44E-4466-8D60-EF0E9E82BB9E}" srcOrd="0" destOrd="0" presId="urn:microsoft.com/office/officeart/2008/layout/LinedList"/>
    <dgm:cxn modelId="{12E56E3F-DFF5-440D-A961-48B758E139C8}" type="presParOf" srcId="{87CF9ECC-AA42-40F8-AA7B-FC24F2D653E3}" destId="{BC88E010-4EB7-453C-8367-0BD0DF1A3E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68403-B473-4930-B1B8-30F3D132DA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A4BEED-05B6-41B1-AB14-6C059303FA2F}">
      <dgm:prSet/>
      <dgm:spPr/>
      <dgm:t>
        <a:bodyPr/>
        <a:lstStyle/>
        <a:p>
          <a:r>
            <a:rPr lang="en-US"/>
            <a:t>New data frame is created with two pca components to churn, international plan, voicemail plan and clusters.</a:t>
          </a:r>
        </a:p>
      </dgm:t>
    </dgm:pt>
    <dgm:pt modelId="{C91BE92B-FA69-4FF2-A35F-17CF95EBF388}" type="parTrans" cxnId="{474DDA40-7562-41E3-B5AA-0E4CC5645BF2}">
      <dgm:prSet/>
      <dgm:spPr/>
      <dgm:t>
        <a:bodyPr/>
        <a:lstStyle/>
        <a:p>
          <a:endParaRPr lang="en-US"/>
        </a:p>
      </dgm:t>
    </dgm:pt>
    <dgm:pt modelId="{980F8D56-8143-4F7D-B982-431FD590D8B7}" type="sibTrans" cxnId="{474DDA40-7562-41E3-B5AA-0E4CC5645BF2}">
      <dgm:prSet/>
      <dgm:spPr/>
      <dgm:t>
        <a:bodyPr/>
        <a:lstStyle/>
        <a:p>
          <a:endParaRPr lang="en-US"/>
        </a:p>
      </dgm:t>
    </dgm:pt>
    <dgm:pt modelId="{EC78DC94-6677-4A7C-B7B5-53B0AB185AD4}">
      <dgm:prSet/>
      <dgm:spPr/>
      <dgm:t>
        <a:bodyPr/>
        <a:lstStyle/>
        <a:p>
          <a:r>
            <a:rPr lang="en-US"/>
            <a:t>Applied the RandomForest classifier with an expectation of obtaining better results </a:t>
          </a:r>
        </a:p>
      </dgm:t>
    </dgm:pt>
    <dgm:pt modelId="{10F561CF-CEFB-4503-B1AE-3215BFCA2424}" type="parTrans" cxnId="{5D0523B8-426B-4C80-AADB-ACDB72BBB5D9}">
      <dgm:prSet/>
      <dgm:spPr/>
      <dgm:t>
        <a:bodyPr/>
        <a:lstStyle/>
        <a:p>
          <a:endParaRPr lang="en-US"/>
        </a:p>
      </dgm:t>
    </dgm:pt>
    <dgm:pt modelId="{FC568477-7E1F-4B1C-8F7F-F3C5164744FD}" type="sibTrans" cxnId="{5D0523B8-426B-4C80-AADB-ACDB72BBB5D9}">
      <dgm:prSet/>
      <dgm:spPr/>
      <dgm:t>
        <a:bodyPr/>
        <a:lstStyle/>
        <a:p>
          <a:endParaRPr lang="en-US"/>
        </a:p>
      </dgm:t>
    </dgm:pt>
    <dgm:pt modelId="{FCD6BC54-B746-47F8-A79D-45C6AF85CF7A}">
      <dgm:prSet/>
      <dgm:spPr/>
      <dgm:t>
        <a:bodyPr/>
        <a:lstStyle/>
        <a:p>
          <a:r>
            <a:rPr lang="en-US"/>
            <a:t>overfitting problem is observed.</a:t>
          </a:r>
        </a:p>
      </dgm:t>
    </dgm:pt>
    <dgm:pt modelId="{E0725D3B-F2D2-4B9A-901B-CC6F9E8E178C}" type="parTrans" cxnId="{53C5F95D-C11D-4D24-864A-BE53969A3D08}">
      <dgm:prSet/>
      <dgm:spPr/>
      <dgm:t>
        <a:bodyPr/>
        <a:lstStyle/>
        <a:p>
          <a:endParaRPr lang="en-US"/>
        </a:p>
      </dgm:t>
    </dgm:pt>
    <dgm:pt modelId="{70955BE8-E0D8-4D7A-8979-450D4A1DD869}" type="sibTrans" cxnId="{53C5F95D-C11D-4D24-864A-BE53969A3D08}">
      <dgm:prSet/>
      <dgm:spPr/>
      <dgm:t>
        <a:bodyPr/>
        <a:lstStyle/>
        <a:p>
          <a:endParaRPr lang="en-US"/>
        </a:p>
      </dgm:t>
    </dgm:pt>
    <dgm:pt modelId="{6CC2FB71-0FFD-4601-B182-B6CF2BE67A37}" type="pres">
      <dgm:prSet presAssocID="{2C068403-B473-4930-B1B8-30F3D132DA24}" presName="vert0" presStyleCnt="0">
        <dgm:presLayoutVars>
          <dgm:dir/>
          <dgm:animOne val="branch"/>
          <dgm:animLvl val="lvl"/>
        </dgm:presLayoutVars>
      </dgm:prSet>
      <dgm:spPr/>
    </dgm:pt>
    <dgm:pt modelId="{46AA7828-E7AB-4C1C-914B-1D37D36ACE23}" type="pres">
      <dgm:prSet presAssocID="{7DA4BEED-05B6-41B1-AB14-6C059303FA2F}" presName="thickLine" presStyleLbl="alignNode1" presStyleIdx="0" presStyleCnt="3"/>
      <dgm:spPr/>
    </dgm:pt>
    <dgm:pt modelId="{77D2E7AC-8342-4235-93BE-3E203A6CD8B9}" type="pres">
      <dgm:prSet presAssocID="{7DA4BEED-05B6-41B1-AB14-6C059303FA2F}" presName="horz1" presStyleCnt="0"/>
      <dgm:spPr/>
    </dgm:pt>
    <dgm:pt modelId="{707AE8ED-3DEF-4F6B-B7A3-B2927691F253}" type="pres">
      <dgm:prSet presAssocID="{7DA4BEED-05B6-41B1-AB14-6C059303FA2F}" presName="tx1" presStyleLbl="revTx" presStyleIdx="0" presStyleCnt="3"/>
      <dgm:spPr/>
    </dgm:pt>
    <dgm:pt modelId="{3E6FC32C-06D6-41AD-A432-45D314D4B961}" type="pres">
      <dgm:prSet presAssocID="{7DA4BEED-05B6-41B1-AB14-6C059303FA2F}" presName="vert1" presStyleCnt="0"/>
      <dgm:spPr/>
    </dgm:pt>
    <dgm:pt modelId="{93317F74-A3D5-4D39-9816-EA716B03BC09}" type="pres">
      <dgm:prSet presAssocID="{EC78DC94-6677-4A7C-B7B5-53B0AB185AD4}" presName="thickLine" presStyleLbl="alignNode1" presStyleIdx="1" presStyleCnt="3"/>
      <dgm:spPr/>
    </dgm:pt>
    <dgm:pt modelId="{6372EED0-8270-4D5B-811F-6B3721721C0D}" type="pres">
      <dgm:prSet presAssocID="{EC78DC94-6677-4A7C-B7B5-53B0AB185AD4}" presName="horz1" presStyleCnt="0"/>
      <dgm:spPr/>
    </dgm:pt>
    <dgm:pt modelId="{4B6BBB15-1B99-4CD2-A74E-10AFE3D2CAE5}" type="pres">
      <dgm:prSet presAssocID="{EC78DC94-6677-4A7C-B7B5-53B0AB185AD4}" presName="tx1" presStyleLbl="revTx" presStyleIdx="1" presStyleCnt="3"/>
      <dgm:spPr/>
    </dgm:pt>
    <dgm:pt modelId="{07748037-FD4D-47D1-9A6E-A1DB08579DA0}" type="pres">
      <dgm:prSet presAssocID="{EC78DC94-6677-4A7C-B7B5-53B0AB185AD4}" presName="vert1" presStyleCnt="0"/>
      <dgm:spPr/>
    </dgm:pt>
    <dgm:pt modelId="{D7934F08-263F-436D-9E25-D27A87C733C6}" type="pres">
      <dgm:prSet presAssocID="{FCD6BC54-B746-47F8-A79D-45C6AF85CF7A}" presName="thickLine" presStyleLbl="alignNode1" presStyleIdx="2" presStyleCnt="3"/>
      <dgm:spPr/>
    </dgm:pt>
    <dgm:pt modelId="{C6E4EAB6-12BF-4815-AD84-375688DEAA37}" type="pres">
      <dgm:prSet presAssocID="{FCD6BC54-B746-47F8-A79D-45C6AF85CF7A}" presName="horz1" presStyleCnt="0"/>
      <dgm:spPr/>
    </dgm:pt>
    <dgm:pt modelId="{0A654B7C-55FF-40FC-BE32-7820A5AF1A92}" type="pres">
      <dgm:prSet presAssocID="{FCD6BC54-B746-47F8-A79D-45C6AF85CF7A}" presName="tx1" presStyleLbl="revTx" presStyleIdx="2" presStyleCnt="3"/>
      <dgm:spPr/>
    </dgm:pt>
    <dgm:pt modelId="{37A75361-63E6-485E-884A-3477C10F77A4}" type="pres">
      <dgm:prSet presAssocID="{FCD6BC54-B746-47F8-A79D-45C6AF85CF7A}" presName="vert1" presStyleCnt="0"/>
      <dgm:spPr/>
    </dgm:pt>
  </dgm:ptLst>
  <dgm:cxnLst>
    <dgm:cxn modelId="{1F18781F-6DA2-452B-BD4A-770E3338B035}" type="presOf" srcId="{7DA4BEED-05B6-41B1-AB14-6C059303FA2F}" destId="{707AE8ED-3DEF-4F6B-B7A3-B2927691F253}" srcOrd="0" destOrd="0" presId="urn:microsoft.com/office/officeart/2008/layout/LinedList"/>
    <dgm:cxn modelId="{474DDA40-7562-41E3-B5AA-0E4CC5645BF2}" srcId="{2C068403-B473-4930-B1B8-30F3D132DA24}" destId="{7DA4BEED-05B6-41B1-AB14-6C059303FA2F}" srcOrd="0" destOrd="0" parTransId="{C91BE92B-FA69-4FF2-A35F-17CF95EBF388}" sibTransId="{980F8D56-8143-4F7D-B982-431FD590D8B7}"/>
    <dgm:cxn modelId="{53C5F95D-C11D-4D24-864A-BE53969A3D08}" srcId="{2C068403-B473-4930-B1B8-30F3D132DA24}" destId="{FCD6BC54-B746-47F8-A79D-45C6AF85CF7A}" srcOrd="2" destOrd="0" parTransId="{E0725D3B-F2D2-4B9A-901B-CC6F9E8E178C}" sibTransId="{70955BE8-E0D8-4D7A-8979-450D4A1DD869}"/>
    <dgm:cxn modelId="{0A4E2076-C5B3-42ED-A9F6-4CD7C686FE17}" type="presOf" srcId="{2C068403-B473-4930-B1B8-30F3D132DA24}" destId="{6CC2FB71-0FFD-4601-B182-B6CF2BE67A37}" srcOrd="0" destOrd="0" presId="urn:microsoft.com/office/officeart/2008/layout/LinedList"/>
    <dgm:cxn modelId="{04211D79-1748-4B61-889B-073EDFEC8439}" type="presOf" srcId="{FCD6BC54-B746-47F8-A79D-45C6AF85CF7A}" destId="{0A654B7C-55FF-40FC-BE32-7820A5AF1A92}" srcOrd="0" destOrd="0" presId="urn:microsoft.com/office/officeart/2008/layout/LinedList"/>
    <dgm:cxn modelId="{EE557F86-85F0-48E1-8385-3D7D4AEF579B}" type="presOf" srcId="{EC78DC94-6677-4A7C-B7B5-53B0AB185AD4}" destId="{4B6BBB15-1B99-4CD2-A74E-10AFE3D2CAE5}" srcOrd="0" destOrd="0" presId="urn:microsoft.com/office/officeart/2008/layout/LinedList"/>
    <dgm:cxn modelId="{5D0523B8-426B-4C80-AADB-ACDB72BBB5D9}" srcId="{2C068403-B473-4930-B1B8-30F3D132DA24}" destId="{EC78DC94-6677-4A7C-B7B5-53B0AB185AD4}" srcOrd="1" destOrd="0" parTransId="{10F561CF-CEFB-4503-B1AE-3215BFCA2424}" sibTransId="{FC568477-7E1F-4B1C-8F7F-F3C5164744FD}"/>
    <dgm:cxn modelId="{3B1397FF-8036-4885-923E-1A2C2ED2F107}" type="presParOf" srcId="{6CC2FB71-0FFD-4601-B182-B6CF2BE67A37}" destId="{46AA7828-E7AB-4C1C-914B-1D37D36ACE23}" srcOrd="0" destOrd="0" presId="urn:microsoft.com/office/officeart/2008/layout/LinedList"/>
    <dgm:cxn modelId="{B41694A6-B6D7-488D-8602-15DCC89BD39C}" type="presParOf" srcId="{6CC2FB71-0FFD-4601-B182-B6CF2BE67A37}" destId="{77D2E7AC-8342-4235-93BE-3E203A6CD8B9}" srcOrd="1" destOrd="0" presId="urn:microsoft.com/office/officeart/2008/layout/LinedList"/>
    <dgm:cxn modelId="{A32CECE1-D3DE-40A3-A630-152186784075}" type="presParOf" srcId="{77D2E7AC-8342-4235-93BE-3E203A6CD8B9}" destId="{707AE8ED-3DEF-4F6B-B7A3-B2927691F253}" srcOrd="0" destOrd="0" presId="urn:microsoft.com/office/officeart/2008/layout/LinedList"/>
    <dgm:cxn modelId="{72DF837C-5753-426F-BA7E-15E1ACD21F17}" type="presParOf" srcId="{77D2E7AC-8342-4235-93BE-3E203A6CD8B9}" destId="{3E6FC32C-06D6-41AD-A432-45D314D4B961}" srcOrd="1" destOrd="0" presId="urn:microsoft.com/office/officeart/2008/layout/LinedList"/>
    <dgm:cxn modelId="{9F927D43-F90D-4AB1-9BDD-080C55D94F04}" type="presParOf" srcId="{6CC2FB71-0FFD-4601-B182-B6CF2BE67A37}" destId="{93317F74-A3D5-4D39-9816-EA716B03BC09}" srcOrd="2" destOrd="0" presId="urn:microsoft.com/office/officeart/2008/layout/LinedList"/>
    <dgm:cxn modelId="{A32528FF-60C2-422B-B65A-5B2EE6A67F9A}" type="presParOf" srcId="{6CC2FB71-0FFD-4601-B182-B6CF2BE67A37}" destId="{6372EED0-8270-4D5B-811F-6B3721721C0D}" srcOrd="3" destOrd="0" presId="urn:microsoft.com/office/officeart/2008/layout/LinedList"/>
    <dgm:cxn modelId="{83CA6BFA-BDBE-40E1-8D7C-E51BBC164233}" type="presParOf" srcId="{6372EED0-8270-4D5B-811F-6B3721721C0D}" destId="{4B6BBB15-1B99-4CD2-A74E-10AFE3D2CAE5}" srcOrd="0" destOrd="0" presId="urn:microsoft.com/office/officeart/2008/layout/LinedList"/>
    <dgm:cxn modelId="{DD1AA693-F4A3-43E5-8ACC-84D986D1F217}" type="presParOf" srcId="{6372EED0-8270-4D5B-811F-6B3721721C0D}" destId="{07748037-FD4D-47D1-9A6E-A1DB08579DA0}" srcOrd="1" destOrd="0" presId="urn:microsoft.com/office/officeart/2008/layout/LinedList"/>
    <dgm:cxn modelId="{717A481B-30D0-4093-B6FF-A0E2D9512659}" type="presParOf" srcId="{6CC2FB71-0FFD-4601-B182-B6CF2BE67A37}" destId="{D7934F08-263F-436D-9E25-D27A87C733C6}" srcOrd="4" destOrd="0" presId="urn:microsoft.com/office/officeart/2008/layout/LinedList"/>
    <dgm:cxn modelId="{ED9ECB59-885C-4C85-AF76-EDB8664F6D86}" type="presParOf" srcId="{6CC2FB71-0FFD-4601-B182-B6CF2BE67A37}" destId="{C6E4EAB6-12BF-4815-AD84-375688DEAA37}" srcOrd="5" destOrd="0" presId="urn:microsoft.com/office/officeart/2008/layout/LinedList"/>
    <dgm:cxn modelId="{E0BDBFE4-B9BC-4EA6-A47D-261B281C22EA}" type="presParOf" srcId="{C6E4EAB6-12BF-4815-AD84-375688DEAA37}" destId="{0A654B7C-55FF-40FC-BE32-7820A5AF1A92}" srcOrd="0" destOrd="0" presId="urn:microsoft.com/office/officeart/2008/layout/LinedList"/>
    <dgm:cxn modelId="{8E6A8B5E-52B2-4829-8D27-DD779AAB11BA}" type="presParOf" srcId="{C6E4EAB6-12BF-4815-AD84-375688DEAA37}" destId="{37A75361-63E6-485E-884A-3477C10F7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D717B6-A154-4A8B-888B-710C45A6DA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D1908-0540-4CAB-99CB-8247766745FD}">
      <dgm:prSet/>
      <dgm:spPr/>
      <dgm:t>
        <a:bodyPr/>
        <a:lstStyle/>
        <a:p>
          <a:r>
            <a:rPr lang="en-US"/>
            <a:t>work on reducing overfitting using Cross validation </a:t>
          </a:r>
        </a:p>
      </dgm:t>
    </dgm:pt>
    <dgm:pt modelId="{209DA8D2-5B3B-4F50-8BD3-8C1B991C45FE}" type="parTrans" cxnId="{C5951E45-972B-4D8B-92D3-5118D8B7CBE4}">
      <dgm:prSet/>
      <dgm:spPr/>
      <dgm:t>
        <a:bodyPr/>
        <a:lstStyle/>
        <a:p>
          <a:endParaRPr lang="en-US"/>
        </a:p>
      </dgm:t>
    </dgm:pt>
    <dgm:pt modelId="{CB0B05CF-A614-4F00-BD59-29995BF60F6E}" type="sibTrans" cxnId="{C5951E45-972B-4D8B-92D3-5118D8B7CBE4}">
      <dgm:prSet/>
      <dgm:spPr/>
      <dgm:t>
        <a:bodyPr/>
        <a:lstStyle/>
        <a:p>
          <a:endParaRPr lang="en-US"/>
        </a:p>
      </dgm:t>
    </dgm:pt>
    <dgm:pt modelId="{D0ADEB12-731A-4871-90E5-A9FE676FBD50}">
      <dgm:prSet/>
      <dgm:spPr/>
      <dgm:t>
        <a:bodyPr/>
        <a:lstStyle/>
        <a:p>
          <a:r>
            <a:rPr lang="en-US"/>
            <a:t>Hyperparameter tuning of algorithms using Gridsearch techniques.</a:t>
          </a:r>
        </a:p>
      </dgm:t>
    </dgm:pt>
    <dgm:pt modelId="{AFB10DED-DBC6-450F-A187-296C34AA7647}" type="parTrans" cxnId="{E8C44B94-35EF-454B-93F5-040A4B6D6E53}">
      <dgm:prSet/>
      <dgm:spPr/>
      <dgm:t>
        <a:bodyPr/>
        <a:lstStyle/>
        <a:p>
          <a:endParaRPr lang="en-US"/>
        </a:p>
      </dgm:t>
    </dgm:pt>
    <dgm:pt modelId="{4E614AEC-79E7-4633-9525-348CDAAA8BE4}" type="sibTrans" cxnId="{E8C44B94-35EF-454B-93F5-040A4B6D6E53}">
      <dgm:prSet/>
      <dgm:spPr/>
      <dgm:t>
        <a:bodyPr/>
        <a:lstStyle/>
        <a:p>
          <a:endParaRPr lang="en-US"/>
        </a:p>
      </dgm:t>
    </dgm:pt>
    <dgm:pt modelId="{39FC8985-2F3E-45C8-BF3F-D011284992DE}" type="pres">
      <dgm:prSet presAssocID="{4DD717B6-A154-4A8B-888B-710C45A6DA03}" presName="root" presStyleCnt="0">
        <dgm:presLayoutVars>
          <dgm:dir/>
          <dgm:resizeHandles val="exact"/>
        </dgm:presLayoutVars>
      </dgm:prSet>
      <dgm:spPr/>
    </dgm:pt>
    <dgm:pt modelId="{33013F1E-2147-4FDE-93E8-87A0938E84BD}" type="pres">
      <dgm:prSet presAssocID="{FEBD1908-0540-4CAB-99CB-8247766745FD}" presName="compNode" presStyleCnt="0"/>
      <dgm:spPr/>
    </dgm:pt>
    <dgm:pt modelId="{3F3D5F77-C0B4-440C-B7AD-0462F9BBED1A}" type="pres">
      <dgm:prSet presAssocID="{FEBD1908-0540-4CAB-99CB-8247766745FD}" presName="bgRect" presStyleLbl="bgShp" presStyleIdx="0" presStyleCnt="2"/>
      <dgm:spPr/>
    </dgm:pt>
    <dgm:pt modelId="{9A07CFE4-0047-4DD2-98B2-5D82854269A0}" type="pres">
      <dgm:prSet presAssocID="{FEBD1908-0540-4CAB-99CB-8247766745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61A821-B932-4E34-9DBE-ACB411439C83}" type="pres">
      <dgm:prSet presAssocID="{FEBD1908-0540-4CAB-99CB-8247766745FD}" presName="spaceRect" presStyleCnt="0"/>
      <dgm:spPr/>
    </dgm:pt>
    <dgm:pt modelId="{86713AE6-98B1-453F-A001-F43CC6C36BB7}" type="pres">
      <dgm:prSet presAssocID="{FEBD1908-0540-4CAB-99CB-8247766745FD}" presName="parTx" presStyleLbl="revTx" presStyleIdx="0" presStyleCnt="2">
        <dgm:presLayoutVars>
          <dgm:chMax val="0"/>
          <dgm:chPref val="0"/>
        </dgm:presLayoutVars>
      </dgm:prSet>
      <dgm:spPr/>
    </dgm:pt>
    <dgm:pt modelId="{D55AB90E-D9AC-4156-9A30-963C539E17F5}" type="pres">
      <dgm:prSet presAssocID="{CB0B05CF-A614-4F00-BD59-29995BF60F6E}" presName="sibTrans" presStyleCnt="0"/>
      <dgm:spPr/>
    </dgm:pt>
    <dgm:pt modelId="{01BCE6EA-7943-4805-9104-AEA8F2A3E0B3}" type="pres">
      <dgm:prSet presAssocID="{D0ADEB12-731A-4871-90E5-A9FE676FBD50}" presName="compNode" presStyleCnt="0"/>
      <dgm:spPr/>
    </dgm:pt>
    <dgm:pt modelId="{896CB035-A899-4EB9-A8B8-9DB7B8B7D77D}" type="pres">
      <dgm:prSet presAssocID="{D0ADEB12-731A-4871-90E5-A9FE676FBD50}" presName="bgRect" presStyleLbl="bgShp" presStyleIdx="1" presStyleCnt="2"/>
      <dgm:spPr/>
    </dgm:pt>
    <dgm:pt modelId="{2783F130-026A-4834-983E-9D657AEEB26A}" type="pres">
      <dgm:prSet presAssocID="{D0ADEB12-731A-4871-90E5-A9FE676FBD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A2076C-D90C-4F7F-B56D-F7058F0188B1}" type="pres">
      <dgm:prSet presAssocID="{D0ADEB12-731A-4871-90E5-A9FE676FBD50}" presName="spaceRect" presStyleCnt="0"/>
      <dgm:spPr/>
    </dgm:pt>
    <dgm:pt modelId="{3413D7FB-E2DF-4B55-AF81-047241629232}" type="pres">
      <dgm:prSet presAssocID="{D0ADEB12-731A-4871-90E5-A9FE676FBD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D3C71D-2D65-4C2B-8D54-1AA307E304B5}" type="presOf" srcId="{FEBD1908-0540-4CAB-99CB-8247766745FD}" destId="{86713AE6-98B1-453F-A001-F43CC6C36BB7}" srcOrd="0" destOrd="0" presId="urn:microsoft.com/office/officeart/2018/2/layout/IconVerticalSolidList"/>
    <dgm:cxn modelId="{C5951E45-972B-4D8B-92D3-5118D8B7CBE4}" srcId="{4DD717B6-A154-4A8B-888B-710C45A6DA03}" destId="{FEBD1908-0540-4CAB-99CB-8247766745FD}" srcOrd="0" destOrd="0" parTransId="{209DA8D2-5B3B-4F50-8BD3-8C1B991C45FE}" sibTransId="{CB0B05CF-A614-4F00-BD59-29995BF60F6E}"/>
    <dgm:cxn modelId="{E8C44B94-35EF-454B-93F5-040A4B6D6E53}" srcId="{4DD717B6-A154-4A8B-888B-710C45A6DA03}" destId="{D0ADEB12-731A-4871-90E5-A9FE676FBD50}" srcOrd="1" destOrd="0" parTransId="{AFB10DED-DBC6-450F-A187-296C34AA7647}" sibTransId="{4E614AEC-79E7-4633-9525-348CDAAA8BE4}"/>
    <dgm:cxn modelId="{0D70C3C5-6939-42CC-8AAE-D9D45C13379E}" type="presOf" srcId="{4DD717B6-A154-4A8B-888B-710C45A6DA03}" destId="{39FC8985-2F3E-45C8-BF3F-D011284992DE}" srcOrd="0" destOrd="0" presId="urn:microsoft.com/office/officeart/2018/2/layout/IconVerticalSolidList"/>
    <dgm:cxn modelId="{FC03E1F4-4437-4D40-B3D0-7096550BCB6E}" type="presOf" srcId="{D0ADEB12-731A-4871-90E5-A9FE676FBD50}" destId="{3413D7FB-E2DF-4B55-AF81-047241629232}" srcOrd="0" destOrd="0" presId="urn:microsoft.com/office/officeart/2018/2/layout/IconVerticalSolidList"/>
    <dgm:cxn modelId="{8AF7F9D9-2CCF-4A57-AE47-0110863C2764}" type="presParOf" srcId="{39FC8985-2F3E-45C8-BF3F-D011284992DE}" destId="{33013F1E-2147-4FDE-93E8-87A0938E84BD}" srcOrd="0" destOrd="0" presId="urn:microsoft.com/office/officeart/2018/2/layout/IconVerticalSolidList"/>
    <dgm:cxn modelId="{8A2F8DDC-799C-42AA-8922-24A6B308DD29}" type="presParOf" srcId="{33013F1E-2147-4FDE-93E8-87A0938E84BD}" destId="{3F3D5F77-C0B4-440C-B7AD-0462F9BBED1A}" srcOrd="0" destOrd="0" presId="urn:microsoft.com/office/officeart/2018/2/layout/IconVerticalSolidList"/>
    <dgm:cxn modelId="{5C419049-0D10-4DB4-A99A-07734C2E2481}" type="presParOf" srcId="{33013F1E-2147-4FDE-93E8-87A0938E84BD}" destId="{9A07CFE4-0047-4DD2-98B2-5D82854269A0}" srcOrd="1" destOrd="0" presId="urn:microsoft.com/office/officeart/2018/2/layout/IconVerticalSolidList"/>
    <dgm:cxn modelId="{C8043B39-1846-4423-A5D0-A1F8EC398AA7}" type="presParOf" srcId="{33013F1E-2147-4FDE-93E8-87A0938E84BD}" destId="{C161A821-B932-4E34-9DBE-ACB411439C83}" srcOrd="2" destOrd="0" presId="urn:microsoft.com/office/officeart/2018/2/layout/IconVerticalSolidList"/>
    <dgm:cxn modelId="{E15C704B-3B53-4F8E-9BBC-F4CCDF5F046A}" type="presParOf" srcId="{33013F1E-2147-4FDE-93E8-87A0938E84BD}" destId="{86713AE6-98B1-453F-A001-F43CC6C36BB7}" srcOrd="3" destOrd="0" presId="urn:microsoft.com/office/officeart/2018/2/layout/IconVerticalSolidList"/>
    <dgm:cxn modelId="{8B4B7742-BCC0-44E3-B16C-5788CF907050}" type="presParOf" srcId="{39FC8985-2F3E-45C8-BF3F-D011284992DE}" destId="{D55AB90E-D9AC-4156-9A30-963C539E17F5}" srcOrd="1" destOrd="0" presId="urn:microsoft.com/office/officeart/2018/2/layout/IconVerticalSolidList"/>
    <dgm:cxn modelId="{0305D796-D602-487F-BA84-2C5CCE26724D}" type="presParOf" srcId="{39FC8985-2F3E-45C8-BF3F-D011284992DE}" destId="{01BCE6EA-7943-4805-9104-AEA8F2A3E0B3}" srcOrd="2" destOrd="0" presId="urn:microsoft.com/office/officeart/2018/2/layout/IconVerticalSolidList"/>
    <dgm:cxn modelId="{67BA333F-F614-443A-A725-0730F77C9A82}" type="presParOf" srcId="{01BCE6EA-7943-4805-9104-AEA8F2A3E0B3}" destId="{896CB035-A899-4EB9-A8B8-9DB7B8B7D77D}" srcOrd="0" destOrd="0" presId="urn:microsoft.com/office/officeart/2018/2/layout/IconVerticalSolidList"/>
    <dgm:cxn modelId="{63CFD6FD-EBA7-4B9C-9E69-B05A7460BA87}" type="presParOf" srcId="{01BCE6EA-7943-4805-9104-AEA8F2A3E0B3}" destId="{2783F130-026A-4834-983E-9D657AEEB26A}" srcOrd="1" destOrd="0" presId="urn:microsoft.com/office/officeart/2018/2/layout/IconVerticalSolidList"/>
    <dgm:cxn modelId="{19765BE0-A602-4023-8587-3F720AEFD5DA}" type="presParOf" srcId="{01BCE6EA-7943-4805-9104-AEA8F2A3E0B3}" destId="{11A2076C-D90C-4F7F-B56D-F7058F0188B1}" srcOrd="2" destOrd="0" presId="urn:microsoft.com/office/officeart/2018/2/layout/IconVerticalSolidList"/>
    <dgm:cxn modelId="{7F3F0523-B4A8-4020-AA17-1DA01E68088A}" type="presParOf" srcId="{01BCE6EA-7943-4805-9104-AEA8F2A3E0B3}" destId="{3413D7FB-E2DF-4B55-AF81-0472416292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9D0D5-D7E3-4D2F-94EA-5FDA9E09766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018DF-EA56-44BD-BE2E-D3BD59E34E9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2EFB-7B72-4FC6-A237-BE65CC53E52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variable is either True or False, hence it is a classification problem.</a:t>
          </a:r>
        </a:p>
      </dsp:txBody>
      <dsp:txXfrm>
        <a:off x="1131174" y="4597"/>
        <a:ext cx="5382429" cy="979371"/>
      </dsp:txXfrm>
    </dsp:sp>
    <dsp:sp modelId="{AAE4C283-7CD9-4F7C-85D9-7594BF33D24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0970F-00EF-40E0-B287-2E16DA7D580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ECF54-DE34-4B49-A0A3-383B9B9BB5F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Therefore using classification algorithms like</a:t>
          </a:r>
        </a:p>
      </dsp:txBody>
      <dsp:txXfrm>
        <a:off x="1131174" y="1228812"/>
        <a:ext cx="5382429" cy="979371"/>
      </dsp:txXfrm>
    </dsp:sp>
    <dsp:sp modelId="{A035A400-B6ED-46D6-B965-A9B7743A730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D7565-605F-4453-9F3C-9A6A0DE143A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6594-50D0-4528-9527-7AE14FC3F98B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</a:t>
          </a:r>
        </a:p>
      </dsp:txBody>
      <dsp:txXfrm>
        <a:off x="1131174" y="2453027"/>
        <a:ext cx="5382429" cy="979371"/>
      </dsp:txXfrm>
    </dsp:sp>
    <dsp:sp modelId="{3AFE991C-B492-4EBE-94CC-4F64AD47784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E02A7-2444-4702-84FD-11917DAF02B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B4D8A-D6C3-4453-9C9B-AFA71F38537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KNearestNeighbors</a:t>
          </a:r>
        </a:p>
      </dsp:txBody>
      <dsp:txXfrm>
        <a:off x="1131174" y="3677241"/>
        <a:ext cx="5382429" cy="979371"/>
      </dsp:txXfrm>
    </dsp:sp>
    <dsp:sp modelId="{3C266AE2-8A9F-400C-8D27-FDF3F089264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A63E3-49D0-4D64-8BF4-4A99D63356D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7B8F-6117-48B7-BF90-8EBB6038294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Classifier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1B95-6BDC-4EED-B594-9C63313952D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444FF-044C-4927-A59F-D22CC8C17D7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columns with multicollinearity are removed by applying dimensionality reduction </a:t>
          </a:r>
        </a:p>
      </dsp:txBody>
      <dsp:txXfrm>
        <a:off x="0" y="2492"/>
        <a:ext cx="6492875" cy="1700138"/>
      </dsp:txXfrm>
    </dsp:sp>
    <dsp:sp modelId="{BAA448DB-3189-48C3-B55F-E43475C7995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AF10-12E0-4BAA-AFEA-18FC014525B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reduces the computational complexity</a:t>
          </a:r>
        </a:p>
      </dsp:txBody>
      <dsp:txXfrm>
        <a:off x="0" y="1702630"/>
        <a:ext cx="6492875" cy="1700138"/>
      </dsp:txXfrm>
    </dsp:sp>
    <dsp:sp modelId="{76D2277A-A8B5-4E6E-84E0-143BE5F74EA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1B88-C44E-4466-8D60-EF0E9E82BB9E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created two new components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7828-E7AB-4C1C-914B-1D37D36ACE23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AE8ED-3DEF-4F6B-B7A3-B2927691F25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 data frame is created with two pca components to churn, international plan, voicemail plan and clusters.</a:t>
          </a:r>
        </a:p>
      </dsp:txBody>
      <dsp:txXfrm>
        <a:off x="0" y="2492"/>
        <a:ext cx="6492875" cy="1700138"/>
      </dsp:txXfrm>
    </dsp:sp>
    <dsp:sp modelId="{93317F74-A3D5-4D39-9816-EA716B03BC0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BB15-1B99-4CD2-A74E-10AFE3D2CAE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Applied the RandomForest classifier with an expectation of obtaining better results </a:t>
          </a:r>
        </a:p>
      </dsp:txBody>
      <dsp:txXfrm>
        <a:off x="0" y="1702630"/>
        <a:ext cx="6492875" cy="1700138"/>
      </dsp:txXfrm>
    </dsp:sp>
    <dsp:sp modelId="{D7934F08-263F-436D-9E25-D27A87C733C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54B7C-55FF-40FC-BE32-7820A5AF1A9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overfitting problem is observed.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D5F77-C0B4-440C-B7AD-0462F9BBED1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CFE4-0047-4DD2-98B2-5D82854269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13AE6-98B1-453F-A001-F43CC6C36BB7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on reducing overfitting using Cross validation </a:t>
          </a:r>
        </a:p>
      </dsp:txBody>
      <dsp:txXfrm>
        <a:off x="2039300" y="956381"/>
        <a:ext cx="4474303" cy="1765627"/>
      </dsp:txXfrm>
    </dsp:sp>
    <dsp:sp modelId="{896CB035-A899-4EB9-A8B8-9DB7B8B7D77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3F130-026A-4834-983E-9D657AEEB26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3D7FB-E2DF-4B55-AF81-04724162923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Hyperparameter tuning of algorithms using Gridsearch techniques.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3037-8110-4568-BECE-99B6A163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040D-9EBF-4EEA-8FC8-77D8456C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8CAA-9141-47A8-824F-7F506FFB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DD4E-E04A-4777-9D27-6A4ED427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415A-12CE-4E08-97D1-27E6C5AC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D84F-FA2F-4C7F-B5A0-81F12AAA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7902-C097-4D2B-B420-203D026F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3B6B-8CDE-4119-8FE5-55E55E4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D4A4-F1BF-4502-9063-24CCB147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52D6-BDB4-48EA-A0AB-5B6A398B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614CE-9524-4AD3-8BE3-C12A91BF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E294B-066B-4555-AC49-94CA06D5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F81A-8CBA-4D7F-A256-DBD76B1C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9F57-A12E-46DB-8906-A401307D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F4A2-C9B3-464A-BBFC-2DDDA6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8EE9-7A31-4AD8-9E8E-C65A10CE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F47B-414E-44A7-8771-652A07A7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8C2F-74D7-4EBE-9B37-AAC498AE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01A8-FB20-49B2-962A-B2AD91D4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ACEC-DE85-408F-BB8A-62970F7C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B68B-CA84-4986-A5AD-3FF7C1B1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FA5C-7D60-4735-9029-49E48F04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27EC-D9D3-422A-8888-6195EC30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F6E9-5903-4702-B746-4409DB37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1B6B-8063-4817-ACB3-56F12813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710B-ED40-439A-98D9-ADFFF5A5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A8BA-5C75-49C3-867A-563266ED1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BEC68-47B8-449B-A5CD-C8157E2A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20D2-A6B2-4F69-9E07-BC91ED0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072A-F59F-4331-9911-790F71B0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F2CE-157D-46B3-9831-0B0332C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EC2-9950-4202-AD29-13841ED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9459-D4EB-43D1-A12D-E9E42E59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70AB7-2A7C-4108-A48C-645E6AF5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C3B4B-6F00-4BE3-96FB-97203A754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4D25-8AC7-4E16-9470-1BE7B112E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9FCF3-6D2C-419F-827A-B6F11A1E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6CD3-0E4E-4E05-91B6-FF2EDF2B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FED3-2C3A-4CE9-BE8B-13F9D639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A801-B01E-490B-81CA-D7EE4FC6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4496D-151A-4731-8E3C-E2E5FC49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C501-D623-42D0-8EC1-4B08BB55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B603-B32C-438F-BE66-0B6C9FB6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4CACF-B24F-46FB-94BF-8F19C2D3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B5A8D-E011-45B4-80F7-997EE00A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3EBE-7994-4BDC-9437-ADDD7E16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C8DE-9E6E-4E5D-B5B9-429D8036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A31-594E-4BDE-A86D-D1505D75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ED30-8220-476F-8699-92B6C942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75F0E-683C-433A-A6C3-F09151FA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B332-51A9-4D7F-9511-CA90247E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A383-8761-4CF4-848E-81CE1CDD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12B-FD20-4054-8B78-10FE4E7E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CC1F-2B1E-4470-8D25-E9DF9A63A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372B5-F274-4A86-87D1-A484AC71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5F90-CC40-427D-9134-88B5FA9B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EEF6-BED5-41FD-9E41-CD881EEF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91E1-230C-4098-B7F6-A51A0BDF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9B951-8180-42CE-AB02-A60ECE6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5F1D-B00F-419F-8E83-7B8F514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FBE9-AD90-430F-9AA6-BAABEF9C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88CC-8694-4232-9616-CFEC11C7243D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2381-D4A0-4450-A782-20B7C8983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DCEA-8B99-4CA7-B474-8276BAB0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FCE4-1E02-44E4-B3F3-7AD0438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C2F8-796F-4AEE-9E19-A5C3A25D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606 Capstone Project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Analysis of Telecom Churn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8628B-BF95-4849-9FB8-203D253C0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Laxmi Prasanna Chennadi</a:t>
            </a:r>
          </a:p>
          <a:p>
            <a:r>
              <a:rPr lang="en-US" sz="1800"/>
              <a:t>(jg55734)</a:t>
            </a:r>
          </a:p>
        </p:txBody>
      </p:sp>
    </p:spTree>
    <p:extLst>
      <p:ext uri="{BB962C8B-B14F-4D97-AF65-F5344CB8AC3E}">
        <p14:creationId xmlns:p14="http://schemas.microsoft.com/office/powerpoint/2010/main" val="94303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2461-1A70-4560-9F3A-830456B6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K_Means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805E-78EF-4074-B49E-965718FE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 K-Means clustering is used to cluster data points with similar properties.</a:t>
            </a:r>
          </a:p>
          <a:p>
            <a:r>
              <a:rPr lang="en-US" sz="2000"/>
              <a:t>WCSS(within cluster sum of squares) used to calculate number of clusters to create.</a:t>
            </a:r>
          </a:p>
          <a:p>
            <a:r>
              <a:rPr lang="en-US" sz="2000"/>
              <a:t>Unique identity columns like state, area code and phone number are clustered.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789E0F-52AE-458A-BA8F-054CC070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051532"/>
            <a:ext cx="6250769" cy="2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1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1F829-1A1D-4503-9DCD-8A86791A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PCA(Principle Component Analysis):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C649F-D0A3-4FDD-819E-E8BE9EA5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0589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8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10088-85C4-4CBF-80A6-0C15FECF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Kclustering+PCA</a:t>
            </a:r>
            <a:r>
              <a:rPr lang="en-US" sz="2800" dirty="0">
                <a:solidFill>
                  <a:srgbClr val="FFFFFF"/>
                </a:solidFill>
              </a:rPr>
              <a:t>+ Random forest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628E77-7D2A-499F-95B4-1F140EF8A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8177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8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27624E-2CD9-44A6-8831-C13648E41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B868-4482-4918-A5BF-386E69A4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Phase: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07D67-A617-4890-955A-95C55677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334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95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A9D82-2336-4191-9D65-5541A7AB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4810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D2AA-E2EA-40AB-83CA-BFB506F3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5E7F-FE32-49BB-B445-78957E9F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Telecom churn data  includes various parameters that effect churn, where churn is number of Customers leaving the current company and moving to another.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is the evaluation usually done by the organization on the customer’s loss rate.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Data Preprocessing no missing values are found</a:t>
            </a:r>
          </a:p>
          <a:p>
            <a:pPr marL="384048" indent="-384048"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rate of churn is 14.49%, which means data is imbalanced.</a:t>
            </a:r>
          </a:p>
          <a:p>
            <a:pPr marL="0" indent="0">
              <a:spcAft>
                <a:spcPts val="2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9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AA6A2-43BD-4F1F-8C95-17938750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3D81-BAE6-4834-A27D-E461A308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Factorts</a:t>
            </a:r>
            <a:r>
              <a:rPr lang="en-US" sz="2400" dirty="0">
                <a:solidFill>
                  <a:srgbClr val="000000"/>
                </a:solidFill>
              </a:rPr>
              <a:t> effecting churn are: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Day Charge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Customer Service Calls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International plan Customers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Later, Outliers are detected and clipped for better analysis.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EA250-DCC0-440A-A168-025DF31D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189A-0016-4F87-9EDA-6FE017C4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Used </a:t>
            </a:r>
            <a:r>
              <a:rPr lang="en-US" sz="1400" dirty="0" err="1">
                <a:solidFill>
                  <a:srgbClr val="000000"/>
                </a:solidFill>
              </a:rPr>
              <a:t>pd.get_dummies</a:t>
            </a:r>
            <a:r>
              <a:rPr lang="en-US" sz="1400" dirty="0">
                <a:solidFill>
                  <a:srgbClr val="000000"/>
                </a:solidFill>
              </a:rPr>
              <a:t> to covert the categorical(yes/no) columns international plan and voicemail plan to numerical(0/1).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Feature Scaling of training data using Min-Max scaling to normalize data.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from </a:t>
            </a:r>
            <a:r>
              <a:rPr lang="en-US" sz="1400" dirty="0" err="1">
                <a:solidFill>
                  <a:srgbClr val="000000"/>
                </a:solidFill>
              </a:rPr>
              <a:t>sklearn.preprocessing</a:t>
            </a:r>
            <a:r>
              <a:rPr lang="en-US" sz="1400" dirty="0">
                <a:solidFill>
                  <a:srgbClr val="000000"/>
                </a:solidFill>
              </a:rPr>
              <a:t> import </a:t>
            </a:r>
            <a:r>
              <a:rPr lang="en-US" sz="1400" dirty="0" err="1">
                <a:solidFill>
                  <a:srgbClr val="000000"/>
                </a:solidFill>
              </a:rPr>
              <a:t>MinMaxScaler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Data set is split to train set and test set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from </a:t>
            </a:r>
            <a:r>
              <a:rPr lang="en-US" sz="1400" dirty="0" err="1">
                <a:solidFill>
                  <a:srgbClr val="000000"/>
                </a:solidFill>
              </a:rPr>
              <a:t>sklearn.model_selection</a:t>
            </a:r>
            <a:r>
              <a:rPr lang="en-US" sz="1400" dirty="0">
                <a:solidFill>
                  <a:srgbClr val="000000"/>
                </a:solidFill>
              </a:rPr>
              <a:t> import </a:t>
            </a:r>
            <a:r>
              <a:rPr lang="en-US" sz="1400" dirty="0" err="1">
                <a:solidFill>
                  <a:srgbClr val="000000"/>
                </a:solidFill>
              </a:rPr>
              <a:t>train_test_split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72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85454-996C-4F20-B53C-41C2028C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Building: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FE2DC-C5FA-4822-ADA7-CE42579B1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891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858E4-824B-48F3-9D5F-8893D12C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Logistic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BCA8-D2EA-4A8A-8BBE-4F281567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Binomial Logistic regression would give better results.</a:t>
            </a:r>
          </a:p>
          <a:p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E4D9D5-BEA1-4E77-A3C4-B88BE533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46807"/>
            <a:ext cx="6250769" cy="32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9D1B7-142F-4850-BBFC-B74F9B32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KNearestNeighbors: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E4F2-209A-4A5D-8532-843DF275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iterating k value from 1-10 and plotting the accuracy of each iteration shows 1 as the optimum value of k</a:t>
            </a: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209AF4-42A4-4114-BFF6-01651CEB7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9" y="3056395"/>
            <a:ext cx="5166360" cy="306106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A61E82-0F12-45E9-8DA4-F7A2CE07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250134"/>
            <a:ext cx="5166360" cy="26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949BE-F672-4F16-BE3E-3994C3D0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Random Forest Classifier: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D71E-77C3-40C8-8A29-5AD46E4D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Ensemble Method belongs to family of Decision Trees.</a:t>
            </a:r>
          </a:p>
          <a:p>
            <a:endParaRPr lang="en-US" sz="2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65F2F1-69FD-40A0-872F-6F086096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17128"/>
            <a:ext cx="6250769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1ABB-39B2-4F9B-9F42-C06FC85B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Comparing Accuracy of Models: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748679-DFCB-42D9-BA72-62B1571C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9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103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Times New Roman</vt:lpstr>
      <vt:lpstr>Office Theme</vt:lpstr>
      <vt:lpstr>Data 606 Capstone Project Analysis of Telecom Churn Data</vt:lpstr>
      <vt:lpstr>Recap:</vt:lpstr>
      <vt:lpstr>Exploratory Data Analysis:</vt:lpstr>
      <vt:lpstr>Data Preparation:</vt:lpstr>
      <vt:lpstr>Model Building:</vt:lpstr>
      <vt:lpstr>Logistic Regression:</vt:lpstr>
      <vt:lpstr>KNearestNeighbors: </vt:lpstr>
      <vt:lpstr>Random Forest Classifier:</vt:lpstr>
      <vt:lpstr>Comparing Accuracy of Models:</vt:lpstr>
      <vt:lpstr>K_Means clustering:</vt:lpstr>
      <vt:lpstr>PCA(Principle Component Analysis):</vt:lpstr>
      <vt:lpstr>Kclustering+PCA+ Random forest </vt:lpstr>
      <vt:lpstr>PowerPoint Presentation</vt:lpstr>
      <vt:lpstr>Next Phase: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Project Analysis of Telecom Churn Data</dc:title>
  <dc:creator>Laxmi Prasanna Chennadi</dc:creator>
  <cp:lastModifiedBy>Laxmi Prasanna Chennadi</cp:lastModifiedBy>
  <cp:revision>1</cp:revision>
  <dcterms:created xsi:type="dcterms:W3CDTF">2020-04-06T03:25:15Z</dcterms:created>
  <dcterms:modified xsi:type="dcterms:W3CDTF">2020-05-11T23:20:00Z</dcterms:modified>
</cp:coreProperties>
</file>