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00778-20E2-4BDE-A65C-A6EF71505DEE}" v="25" dt="2020-03-02T22:43:2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becksddf/churn-in-telecoms-dataset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becksddf/churn-in-telecoms-dataset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C8E55-0F72-451F-AB69-E8764BA54DC6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D173FF1-D386-4019-B685-752529B91969}">
      <dgm:prSet/>
      <dgm:spPr/>
      <dgm:t>
        <a:bodyPr/>
        <a:lstStyle/>
        <a:p>
          <a:r>
            <a:rPr lang="en-US"/>
            <a:t>Telecom churn data  includes various parameters that effect churn, where churn is number of Customers leaving the current company and moving to another.</a:t>
          </a:r>
        </a:p>
      </dgm:t>
    </dgm:pt>
    <dgm:pt modelId="{E3264A4D-1C44-49AA-BDC7-A5969A86AA52}" type="parTrans" cxnId="{C48B13E7-E943-4F1D-B182-AFDF934F6103}">
      <dgm:prSet/>
      <dgm:spPr/>
      <dgm:t>
        <a:bodyPr/>
        <a:lstStyle/>
        <a:p>
          <a:endParaRPr lang="en-US"/>
        </a:p>
      </dgm:t>
    </dgm:pt>
    <dgm:pt modelId="{08009702-B5C3-41F9-91E2-DBEE9D435C3E}" type="sibTrans" cxnId="{C48B13E7-E943-4F1D-B182-AFDF934F6103}">
      <dgm:prSet/>
      <dgm:spPr/>
      <dgm:t>
        <a:bodyPr/>
        <a:lstStyle/>
        <a:p>
          <a:endParaRPr lang="en-US"/>
        </a:p>
      </dgm:t>
    </dgm:pt>
    <dgm:pt modelId="{E107D5F3-613C-45EB-8EE8-1E13950DD7A6}">
      <dgm:prSet/>
      <dgm:spPr/>
      <dgm:t>
        <a:bodyPr/>
        <a:lstStyle/>
        <a:p>
          <a:r>
            <a:rPr lang="en-US"/>
            <a:t>Dataset comprises of 21 columns, which include state, account length, area code, phone number, international plan etc.</a:t>
          </a:r>
        </a:p>
      </dgm:t>
    </dgm:pt>
    <dgm:pt modelId="{C70B79D8-E9CE-4A60-ABCF-B8119BB4C616}" type="parTrans" cxnId="{AA867C1E-32CF-46C8-A8DA-90F55AFC747A}">
      <dgm:prSet/>
      <dgm:spPr/>
      <dgm:t>
        <a:bodyPr/>
        <a:lstStyle/>
        <a:p>
          <a:endParaRPr lang="en-US"/>
        </a:p>
      </dgm:t>
    </dgm:pt>
    <dgm:pt modelId="{FDDAA55E-4C99-4C94-B741-4483A1CC5CA8}" type="sibTrans" cxnId="{AA867C1E-32CF-46C8-A8DA-90F55AFC747A}">
      <dgm:prSet/>
      <dgm:spPr/>
      <dgm:t>
        <a:bodyPr/>
        <a:lstStyle/>
        <a:p>
          <a:endParaRPr lang="en-US"/>
        </a:p>
      </dgm:t>
    </dgm:pt>
    <dgm:pt modelId="{540FFE8D-431E-402B-81F0-5FFA119F51D6}">
      <dgm:prSet/>
      <dgm:spPr/>
      <dgm:t>
        <a:bodyPr/>
        <a:lstStyle/>
        <a:p>
          <a:r>
            <a:rPr lang="en-US"/>
            <a:t>The main agenda is to know possible customers that might churn to other telecom network.</a:t>
          </a:r>
        </a:p>
      </dgm:t>
    </dgm:pt>
    <dgm:pt modelId="{858F6107-6F42-4FFA-8E18-3F2F3D58E73E}" type="parTrans" cxnId="{1E4D3F3E-92BF-42D3-8B0F-EED697B48656}">
      <dgm:prSet/>
      <dgm:spPr/>
      <dgm:t>
        <a:bodyPr/>
        <a:lstStyle/>
        <a:p>
          <a:endParaRPr lang="en-US"/>
        </a:p>
      </dgm:t>
    </dgm:pt>
    <dgm:pt modelId="{B329A61E-6D02-4FE7-84B9-379F33203B5E}" type="sibTrans" cxnId="{1E4D3F3E-92BF-42D3-8B0F-EED697B48656}">
      <dgm:prSet/>
      <dgm:spPr/>
      <dgm:t>
        <a:bodyPr/>
        <a:lstStyle/>
        <a:p>
          <a:endParaRPr lang="en-US"/>
        </a:p>
      </dgm:t>
    </dgm:pt>
    <dgm:pt modelId="{11A535DC-759E-4D79-9319-DEC117EB6330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https://www.kaggle.com/becksddf/churn-in-telecoms-dataset</a:t>
          </a:r>
          <a:r>
            <a:rPr lang="en-US"/>
            <a:t> </a:t>
          </a:r>
        </a:p>
      </dgm:t>
    </dgm:pt>
    <dgm:pt modelId="{D15DB368-C61B-425F-9FEA-9E3C1E031CC3}" type="parTrans" cxnId="{978BB95D-46E1-4EAA-8218-3B9AA11E595B}">
      <dgm:prSet/>
      <dgm:spPr/>
      <dgm:t>
        <a:bodyPr/>
        <a:lstStyle/>
        <a:p>
          <a:endParaRPr lang="en-US"/>
        </a:p>
      </dgm:t>
    </dgm:pt>
    <dgm:pt modelId="{FBDA317E-4437-4DB8-9254-A96EC57526F8}" type="sibTrans" cxnId="{978BB95D-46E1-4EAA-8218-3B9AA11E595B}">
      <dgm:prSet/>
      <dgm:spPr/>
      <dgm:t>
        <a:bodyPr/>
        <a:lstStyle/>
        <a:p>
          <a:endParaRPr lang="en-US"/>
        </a:p>
      </dgm:t>
    </dgm:pt>
    <dgm:pt modelId="{FB93330D-F9F6-4F22-975F-7CD52A4FFFA2}" type="pres">
      <dgm:prSet presAssocID="{D4DC8E55-0F72-451F-AB69-E8764BA54DC6}" presName="vert0" presStyleCnt="0">
        <dgm:presLayoutVars>
          <dgm:dir/>
          <dgm:animOne val="branch"/>
          <dgm:animLvl val="lvl"/>
        </dgm:presLayoutVars>
      </dgm:prSet>
      <dgm:spPr/>
    </dgm:pt>
    <dgm:pt modelId="{94ECDB9D-A2DB-4D5F-8D60-6947B23E630F}" type="pres">
      <dgm:prSet presAssocID="{9D173FF1-D386-4019-B685-752529B91969}" presName="thickLine" presStyleLbl="alignNode1" presStyleIdx="0" presStyleCnt="4"/>
      <dgm:spPr/>
    </dgm:pt>
    <dgm:pt modelId="{1639D524-49D3-46E9-BB6D-89A88F2DE925}" type="pres">
      <dgm:prSet presAssocID="{9D173FF1-D386-4019-B685-752529B91969}" presName="horz1" presStyleCnt="0"/>
      <dgm:spPr/>
    </dgm:pt>
    <dgm:pt modelId="{DAC49604-5794-4D69-A5DA-8B5D69272521}" type="pres">
      <dgm:prSet presAssocID="{9D173FF1-D386-4019-B685-752529B91969}" presName="tx1" presStyleLbl="revTx" presStyleIdx="0" presStyleCnt="4"/>
      <dgm:spPr/>
    </dgm:pt>
    <dgm:pt modelId="{47FD69EE-151B-4EE2-8359-FF5CAC03CF2F}" type="pres">
      <dgm:prSet presAssocID="{9D173FF1-D386-4019-B685-752529B91969}" presName="vert1" presStyleCnt="0"/>
      <dgm:spPr/>
    </dgm:pt>
    <dgm:pt modelId="{AFAE15D1-E384-4A7E-A2BA-1CB5330FCAE6}" type="pres">
      <dgm:prSet presAssocID="{E107D5F3-613C-45EB-8EE8-1E13950DD7A6}" presName="thickLine" presStyleLbl="alignNode1" presStyleIdx="1" presStyleCnt="4"/>
      <dgm:spPr/>
    </dgm:pt>
    <dgm:pt modelId="{FD96A0D8-C6E3-49D8-9CD2-546638CAB97C}" type="pres">
      <dgm:prSet presAssocID="{E107D5F3-613C-45EB-8EE8-1E13950DD7A6}" presName="horz1" presStyleCnt="0"/>
      <dgm:spPr/>
    </dgm:pt>
    <dgm:pt modelId="{35D0ADB3-4BFC-49CA-BA17-24BFFADA3B2E}" type="pres">
      <dgm:prSet presAssocID="{E107D5F3-613C-45EB-8EE8-1E13950DD7A6}" presName="tx1" presStyleLbl="revTx" presStyleIdx="1" presStyleCnt="4"/>
      <dgm:spPr/>
    </dgm:pt>
    <dgm:pt modelId="{36859079-4F2A-4916-9D43-02F178F8C73A}" type="pres">
      <dgm:prSet presAssocID="{E107D5F3-613C-45EB-8EE8-1E13950DD7A6}" presName="vert1" presStyleCnt="0"/>
      <dgm:spPr/>
    </dgm:pt>
    <dgm:pt modelId="{B141ABEE-4FAE-4875-A0A1-2A8A970B5501}" type="pres">
      <dgm:prSet presAssocID="{540FFE8D-431E-402B-81F0-5FFA119F51D6}" presName="thickLine" presStyleLbl="alignNode1" presStyleIdx="2" presStyleCnt="4"/>
      <dgm:spPr/>
    </dgm:pt>
    <dgm:pt modelId="{B11810AC-A3AA-4EC4-BC66-52B8E6C4FB79}" type="pres">
      <dgm:prSet presAssocID="{540FFE8D-431E-402B-81F0-5FFA119F51D6}" presName="horz1" presStyleCnt="0"/>
      <dgm:spPr/>
    </dgm:pt>
    <dgm:pt modelId="{272108F1-0B36-417B-9EF1-49A0119F053F}" type="pres">
      <dgm:prSet presAssocID="{540FFE8D-431E-402B-81F0-5FFA119F51D6}" presName="tx1" presStyleLbl="revTx" presStyleIdx="2" presStyleCnt="4"/>
      <dgm:spPr/>
    </dgm:pt>
    <dgm:pt modelId="{D240742B-E463-4A6A-ADDC-7DA431FF93CA}" type="pres">
      <dgm:prSet presAssocID="{540FFE8D-431E-402B-81F0-5FFA119F51D6}" presName="vert1" presStyleCnt="0"/>
      <dgm:spPr/>
    </dgm:pt>
    <dgm:pt modelId="{22A713C4-FE36-4DD3-80D7-61951736505F}" type="pres">
      <dgm:prSet presAssocID="{11A535DC-759E-4D79-9319-DEC117EB6330}" presName="thickLine" presStyleLbl="alignNode1" presStyleIdx="3" presStyleCnt="4"/>
      <dgm:spPr/>
    </dgm:pt>
    <dgm:pt modelId="{D8A7672A-CCFF-45AF-8D27-9EC64C2B3D15}" type="pres">
      <dgm:prSet presAssocID="{11A535DC-759E-4D79-9319-DEC117EB6330}" presName="horz1" presStyleCnt="0"/>
      <dgm:spPr/>
    </dgm:pt>
    <dgm:pt modelId="{D3D81D4A-FD80-4F0F-8261-E5A4C35A5CF4}" type="pres">
      <dgm:prSet presAssocID="{11A535DC-759E-4D79-9319-DEC117EB6330}" presName="tx1" presStyleLbl="revTx" presStyleIdx="3" presStyleCnt="4"/>
      <dgm:spPr/>
    </dgm:pt>
    <dgm:pt modelId="{542955D3-CF72-4B7B-AD18-8517AC836797}" type="pres">
      <dgm:prSet presAssocID="{11A535DC-759E-4D79-9319-DEC117EB6330}" presName="vert1" presStyleCnt="0"/>
      <dgm:spPr/>
    </dgm:pt>
  </dgm:ptLst>
  <dgm:cxnLst>
    <dgm:cxn modelId="{AA867C1E-32CF-46C8-A8DA-90F55AFC747A}" srcId="{D4DC8E55-0F72-451F-AB69-E8764BA54DC6}" destId="{E107D5F3-613C-45EB-8EE8-1E13950DD7A6}" srcOrd="1" destOrd="0" parTransId="{C70B79D8-E9CE-4A60-ABCF-B8119BB4C616}" sibTransId="{FDDAA55E-4C99-4C94-B741-4483A1CC5CA8}"/>
    <dgm:cxn modelId="{D1499C2E-7DD9-4B49-83E8-326D4B849F49}" type="presOf" srcId="{11A535DC-759E-4D79-9319-DEC117EB6330}" destId="{D3D81D4A-FD80-4F0F-8261-E5A4C35A5CF4}" srcOrd="0" destOrd="0" presId="urn:microsoft.com/office/officeart/2008/layout/LinedList"/>
    <dgm:cxn modelId="{DD7C703B-CC2F-40F9-A455-591DCA601939}" type="presOf" srcId="{540FFE8D-431E-402B-81F0-5FFA119F51D6}" destId="{272108F1-0B36-417B-9EF1-49A0119F053F}" srcOrd="0" destOrd="0" presId="urn:microsoft.com/office/officeart/2008/layout/LinedList"/>
    <dgm:cxn modelId="{1E4D3F3E-92BF-42D3-8B0F-EED697B48656}" srcId="{D4DC8E55-0F72-451F-AB69-E8764BA54DC6}" destId="{540FFE8D-431E-402B-81F0-5FFA119F51D6}" srcOrd="2" destOrd="0" parTransId="{858F6107-6F42-4FFA-8E18-3F2F3D58E73E}" sibTransId="{B329A61E-6D02-4FE7-84B9-379F33203B5E}"/>
    <dgm:cxn modelId="{978BB95D-46E1-4EAA-8218-3B9AA11E595B}" srcId="{D4DC8E55-0F72-451F-AB69-E8764BA54DC6}" destId="{11A535DC-759E-4D79-9319-DEC117EB6330}" srcOrd="3" destOrd="0" parTransId="{D15DB368-C61B-425F-9FEA-9E3C1E031CC3}" sibTransId="{FBDA317E-4437-4DB8-9254-A96EC57526F8}"/>
    <dgm:cxn modelId="{A43418CC-62FC-4FD4-9AD6-6CDFF422E212}" type="presOf" srcId="{E107D5F3-613C-45EB-8EE8-1E13950DD7A6}" destId="{35D0ADB3-4BFC-49CA-BA17-24BFFADA3B2E}" srcOrd="0" destOrd="0" presId="urn:microsoft.com/office/officeart/2008/layout/LinedList"/>
    <dgm:cxn modelId="{972C6FD9-7C61-4B14-BEAF-16D3B082629C}" type="presOf" srcId="{D4DC8E55-0F72-451F-AB69-E8764BA54DC6}" destId="{FB93330D-F9F6-4F22-975F-7CD52A4FFFA2}" srcOrd="0" destOrd="0" presId="urn:microsoft.com/office/officeart/2008/layout/LinedList"/>
    <dgm:cxn modelId="{C48B13E7-E943-4F1D-B182-AFDF934F6103}" srcId="{D4DC8E55-0F72-451F-AB69-E8764BA54DC6}" destId="{9D173FF1-D386-4019-B685-752529B91969}" srcOrd="0" destOrd="0" parTransId="{E3264A4D-1C44-49AA-BDC7-A5969A86AA52}" sibTransId="{08009702-B5C3-41F9-91E2-DBEE9D435C3E}"/>
    <dgm:cxn modelId="{DF37CFFC-6F92-405F-836D-F006155E740D}" type="presOf" srcId="{9D173FF1-D386-4019-B685-752529B91969}" destId="{DAC49604-5794-4D69-A5DA-8B5D69272521}" srcOrd="0" destOrd="0" presId="urn:microsoft.com/office/officeart/2008/layout/LinedList"/>
    <dgm:cxn modelId="{02D15345-E4CB-48DB-A08C-CFE8ABEBC44A}" type="presParOf" srcId="{FB93330D-F9F6-4F22-975F-7CD52A4FFFA2}" destId="{94ECDB9D-A2DB-4D5F-8D60-6947B23E630F}" srcOrd="0" destOrd="0" presId="urn:microsoft.com/office/officeart/2008/layout/LinedList"/>
    <dgm:cxn modelId="{082BDF9C-77EF-4DC3-B124-5DCB589CB1A6}" type="presParOf" srcId="{FB93330D-F9F6-4F22-975F-7CD52A4FFFA2}" destId="{1639D524-49D3-46E9-BB6D-89A88F2DE925}" srcOrd="1" destOrd="0" presId="urn:microsoft.com/office/officeart/2008/layout/LinedList"/>
    <dgm:cxn modelId="{D3CDC3A6-877A-4FC9-9E36-D915F37C37F5}" type="presParOf" srcId="{1639D524-49D3-46E9-BB6D-89A88F2DE925}" destId="{DAC49604-5794-4D69-A5DA-8B5D69272521}" srcOrd="0" destOrd="0" presId="urn:microsoft.com/office/officeart/2008/layout/LinedList"/>
    <dgm:cxn modelId="{61BD054C-8C59-4973-A39C-232943CB47CE}" type="presParOf" srcId="{1639D524-49D3-46E9-BB6D-89A88F2DE925}" destId="{47FD69EE-151B-4EE2-8359-FF5CAC03CF2F}" srcOrd="1" destOrd="0" presId="urn:microsoft.com/office/officeart/2008/layout/LinedList"/>
    <dgm:cxn modelId="{9EABF12F-E9F8-4E75-B07E-D44E43959401}" type="presParOf" srcId="{FB93330D-F9F6-4F22-975F-7CD52A4FFFA2}" destId="{AFAE15D1-E384-4A7E-A2BA-1CB5330FCAE6}" srcOrd="2" destOrd="0" presId="urn:microsoft.com/office/officeart/2008/layout/LinedList"/>
    <dgm:cxn modelId="{561B9F6F-4793-44E3-A1B6-27C4DDEC4048}" type="presParOf" srcId="{FB93330D-F9F6-4F22-975F-7CD52A4FFFA2}" destId="{FD96A0D8-C6E3-49D8-9CD2-546638CAB97C}" srcOrd="3" destOrd="0" presId="urn:microsoft.com/office/officeart/2008/layout/LinedList"/>
    <dgm:cxn modelId="{C9268AE4-5083-49D5-BBDA-C11116AF4CB6}" type="presParOf" srcId="{FD96A0D8-C6E3-49D8-9CD2-546638CAB97C}" destId="{35D0ADB3-4BFC-49CA-BA17-24BFFADA3B2E}" srcOrd="0" destOrd="0" presId="urn:microsoft.com/office/officeart/2008/layout/LinedList"/>
    <dgm:cxn modelId="{3E56C352-C63B-43A4-9FA3-1233F29B2AF7}" type="presParOf" srcId="{FD96A0D8-C6E3-49D8-9CD2-546638CAB97C}" destId="{36859079-4F2A-4916-9D43-02F178F8C73A}" srcOrd="1" destOrd="0" presId="urn:microsoft.com/office/officeart/2008/layout/LinedList"/>
    <dgm:cxn modelId="{23B8B1EC-C527-4BC8-B7AC-D6EE3FC0F164}" type="presParOf" srcId="{FB93330D-F9F6-4F22-975F-7CD52A4FFFA2}" destId="{B141ABEE-4FAE-4875-A0A1-2A8A970B5501}" srcOrd="4" destOrd="0" presId="urn:microsoft.com/office/officeart/2008/layout/LinedList"/>
    <dgm:cxn modelId="{D5252127-89F1-4677-BEFA-06C95F100767}" type="presParOf" srcId="{FB93330D-F9F6-4F22-975F-7CD52A4FFFA2}" destId="{B11810AC-A3AA-4EC4-BC66-52B8E6C4FB79}" srcOrd="5" destOrd="0" presId="urn:microsoft.com/office/officeart/2008/layout/LinedList"/>
    <dgm:cxn modelId="{D16CE886-7FF2-4598-8165-611BA248E62E}" type="presParOf" srcId="{B11810AC-A3AA-4EC4-BC66-52B8E6C4FB79}" destId="{272108F1-0B36-417B-9EF1-49A0119F053F}" srcOrd="0" destOrd="0" presId="urn:microsoft.com/office/officeart/2008/layout/LinedList"/>
    <dgm:cxn modelId="{B5823017-67D8-43B5-A095-B75F64AF3C50}" type="presParOf" srcId="{B11810AC-A3AA-4EC4-BC66-52B8E6C4FB79}" destId="{D240742B-E463-4A6A-ADDC-7DA431FF93CA}" srcOrd="1" destOrd="0" presId="urn:microsoft.com/office/officeart/2008/layout/LinedList"/>
    <dgm:cxn modelId="{8C6A3BBF-E23C-42A8-968A-B4207020F2DD}" type="presParOf" srcId="{FB93330D-F9F6-4F22-975F-7CD52A4FFFA2}" destId="{22A713C4-FE36-4DD3-80D7-61951736505F}" srcOrd="6" destOrd="0" presId="urn:microsoft.com/office/officeart/2008/layout/LinedList"/>
    <dgm:cxn modelId="{C42DEB88-7465-4090-841F-D78690688729}" type="presParOf" srcId="{FB93330D-F9F6-4F22-975F-7CD52A4FFFA2}" destId="{D8A7672A-CCFF-45AF-8D27-9EC64C2B3D15}" srcOrd="7" destOrd="0" presId="urn:microsoft.com/office/officeart/2008/layout/LinedList"/>
    <dgm:cxn modelId="{CAC877D2-676A-45FF-BBD1-4353D471C590}" type="presParOf" srcId="{D8A7672A-CCFF-45AF-8D27-9EC64C2B3D15}" destId="{D3D81D4A-FD80-4F0F-8261-E5A4C35A5CF4}" srcOrd="0" destOrd="0" presId="urn:microsoft.com/office/officeart/2008/layout/LinedList"/>
    <dgm:cxn modelId="{2C777D4C-F4D7-48FD-B127-D3582693EDA5}" type="presParOf" srcId="{D8A7672A-CCFF-45AF-8D27-9EC64C2B3D15}" destId="{542955D3-CF72-4B7B-AD18-8517AC8367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00B51-DF37-42FB-B338-E22EC452CE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B63DD8-E351-47B9-901F-0D77B5274BFF}">
      <dgm:prSet/>
      <dgm:spPr/>
      <dgm:t>
        <a:bodyPr/>
        <a:lstStyle/>
        <a:p>
          <a:r>
            <a:rPr lang="en-US" baseline="0"/>
            <a:t>Analyzing the characteristics of data.</a:t>
          </a:r>
          <a:endParaRPr lang="en-US"/>
        </a:p>
      </dgm:t>
    </dgm:pt>
    <dgm:pt modelId="{0EECA5C5-A28C-4FCE-89F8-7A4A4F1E24CE}" type="parTrans" cxnId="{5D9FE775-EF69-4177-98E4-3EB9586E6BA9}">
      <dgm:prSet/>
      <dgm:spPr/>
      <dgm:t>
        <a:bodyPr/>
        <a:lstStyle/>
        <a:p>
          <a:endParaRPr lang="en-US"/>
        </a:p>
      </dgm:t>
    </dgm:pt>
    <dgm:pt modelId="{2B6BFCC7-16BC-48EA-803A-E9F6D2DBABB4}" type="sibTrans" cxnId="{5D9FE775-EF69-4177-98E4-3EB9586E6BA9}">
      <dgm:prSet/>
      <dgm:spPr/>
      <dgm:t>
        <a:bodyPr/>
        <a:lstStyle/>
        <a:p>
          <a:endParaRPr lang="en-US"/>
        </a:p>
      </dgm:t>
    </dgm:pt>
    <dgm:pt modelId="{65436D89-59E4-47E3-93E7-20C50D7A7683}">
      <dgm:prSet/>
      <dgm:spPr/>
      <dgm:t>
        <a:bodyPr/>
        <a:lstStyle/>
        <a:p>
          <a:r>
            <a:rPr lang="en-US" baseline="0"/>
            <a:t>Defined Datatypes of various columns.</a:t>
          </a:r>
          <a:endParaRPr lang="en-US"/>
        </a:p>
      </dgm:t>
    </dgm:pt>
    <dgm:pt modelId="{D0844D2F-EB4C-402E-BF32-7A60DEABF0E8}" type="parTrans" cxnId="{851E46ED-5CEE-45F6-A1D2-0A9726C9642E}">
      <dgm:prSet/>
      <dgm:spPr/>
      <dgm:t>
        <a:bodyPr/>
        <a:lstStyle/>
        <a:p>
          <a:endParaRPr lang="en-US"/>
        </a:p>
      </dgm:t>
    </dgm:pt>
    <dgm:pt modelId="{D11A5B53-6839-43C5-AF1B-E9002EB40D1C}" type="sibTrans" cxnId="{851E46ED-5CEE-45F6-A1D2-0A9726C9642E}">
      <dgm:prSet/>
      <dgm:spPr/>
      <dgm:t>
        <a:bodyPr/>
        <a:lstStyle/>
        <a:p>
          <a:endParaRPr lang="en-US"/>
        </a:p>
      </dgm:t>
    </dgm:pt>
    <dgm:pt modelId="{28CEBFC6-D34D-4330-B240-2F0B57D6B292}">
      <dgm:prSet/>
      <dgm:spPr/>
      <dgm:t>
        <a:bodyPr/>
        <a:lstStyle/>
        <a:p>
          <a:r>
            <a:rPr lang="en-US" baseline="0"/>
            <a:t>Performed Data Cleaning and removed null values.</a:t>
          </a:r>
          <a:endParaRPr lang="en-US"/>
        </a:p>
      </dgm:t>
    </dgm:pt>
    <dgm:pt modelId="{4797651A-4526-45C7-84F6-9D05B957A423}" type="parTrans" cxnId="{A78DB12B-519F-4048-B5B0-A992207F4197}">
      <dgm:prSet/>
      <dgm:spPr/>
      <dgm:t>
        <a:bodyPr/>
        <a:lstStyle/>
        <a:p>
          <a:endParaRPr lang="en-US"/>
        </a:p>
      </dgm:t>
    </dgm:pt>
    <dgm:pt modelId="{09D5EB09-D217-452B-9D16-75A283B5AF4E}" type="sibTrans" cxnId="{A78DB12B-519F-4048-B5B0-A992207F4197}">
      <dgm:prSet/>
      <dgm:spPr/>
      <dgm:t>
        <a:bodyPr/>
        <a:lstStyle/>
        <a:p>
          <a:endParaRPr lang="en-US"/>
        </a:p>
      </dgm:t>
    </dgm:pt>
    <dgm:pt modelId="{6C787F0F-C7D8-4B06-B1BA-5F3336E92F8B}">
      <dgm:prSet/>
      <dgm:spPr/>
      <dgm:t>
        <a:bodyPr/>
        <a:lstStyle/>
        <a:p>
          <a:r>
            <a:rPr lang="en-US" baseline="0"/>
            <a:t>Further analyzed the target column.</a:t>
          </a:r>
          <a:endParaRPr lang="en-US"/>
        </a:p>
      </dgm:t>
    </dgm:pt>
    <dgm:pt modelId="{0C01F7C1-E01E-490B-86D5-09FCB8AE5265}" type="parTrans" cxnId="{EEA46B4C-949F-4675-9C02-D38D7DD2A877}">
      <dgm:prSet/>
      <dgm:spPr/>
      <dgm:t>
        <a:bodyPr/>
        <a:lstStyle/>
        <a:p>
          <a:endParaRPr lang="en-US"/>
        </a:p>
      </dgm:t>
    </dgm:pt>
    <dgm:pt modelId="{BF38F571-61C2-4AD3-A70B-070B39C350ED}" type="sibTrans" cxnId="{EEA46B4C-949F-4675-9C02-D38D7DD2A877}">
      <dgm:prSet/>
      <dgm:spPr/>
      <dgm:t>
        <a:bodyPr/>
        <a:lstStyle/>
        <a:p>
          <a:endParaRPr lang="en-US"/>
        </a:p>
      </dgm:t>
    </dgm:pt>
    <dgm:pt modelId="{310FF782-3119-4414-9647-B99F98B7F578}">
      <dgm:prSet/>
      <dgm:spPr/>
      <dgm:t>
        <a:bodyPr/>
        <a:lstStyle/>
        <a:p>
          <a:r>
            <a:rPr lang="en-US" baseline="0"/>
            <a:t>Examined the correlation between columns.</a:t>
          </a:r>
          <a:endParaRPr lang="en-US"/>
        </a:p>
      </dgm:t>
    </dgm:pt>
    <dgm:pt modelId="{D7C03C03-D23A-4625-BAB8-2E1CEC7CEBB3}" type="parTrans" cxnId="{1E2F4558-F8F3-44C1-8E63-5A9F41B06F53}">
      <dgm:prSet/>
      <dgm:spPr/>
      <dgm:t>
        <a:bodyPr/>
        <a:lstStyle/>
        <a:p>
          <a:endParaRPr lang="en-US"/>
        </a:p>
      </dgm:t>
    </dgm:pt>
    <dgm:pt modelId="{22021C79-9DEA-4E17-8308-31C127C6AB85}" type="sibTrans" cxnId="{1E2F4558-F8F3-44C1-8E63-5A9F41B06F53}">
      <dgm:prSet/>
      <dgm:spPr/>
      <dgm:t>
        <a:bodyPr/>
        <a:lstStyle/>
        <a:p>
          <a:endParaRPr lang="en-US"/>
        </a:p>
      </dgm:t>
    </dgm:pt>
    <dgm:pt modelId="{189F5C6D-2A1B-4FE8-8794-5AA921BE72AF}">
      <dgm:prSet/>
      <dgm:spPr/>
      <dgm:t>
        <a:bodyPr/>
        <a:lstStyle/>
        <a:p>
          <a:r>
            <a:rPr lang="en-US" baseline="0"/>
            <a:t>Evaluated factors effecting Target column.</a:t>
          </a:r>
          <a:endParaRPr lang="en-US"/>
        </a:p>
      </dgm:t>
    </dgm:pt>
    <dgm:pt modelId="{71E8FBC5-281B-4AEE-82BC-2252EA48F0E0}" type="parTrans" cxnId="{69E0A026-2A25-43F9-9E7D-4351883C414C}">
      <dgm:prSet/>
      <dgm:spPr/>
      <dgm:t>
        <a:bodyPr/>
        <a:lstStyle/>
        <a:p>
          <a:endParaRPr lang="en-US"/>
        </a:p>
      </dgm:t>
    </dgm:pt>
    <dgm:pt modelId="{C6D0C13D-77BF-420D-9022-55F4EDB8C064}" type="sibTrans" cxnId="{69E0A026-2A25-43F9-9E7D-4351883C414C}">
      <dgm:prSet/>
      <dgm:spPr/>
      <dgm:t>
        <a:bodyPr/>
        <a:lstStyle/>
        <a:p>
          <a:endParaRPr lang="en-US"/>
        </a:p>
      </dgm:t>
    </dgm:pt>
    <dgm:pt modelId="{CFD0DE87-90E9-409A-9CBC-B4FA974FABDE}">
      <dgm:prSet/>
      <dgm:spPr/>
      <dgm:t>
        <a:bodyPr/>
        <a:lstStyle/>
        <a:p>
          <a:r>
            <a:rPr lang="en-US" baseline="0"/>
            <a:t>Checked and removed the outliers.</a:t>
          </a:r>
          <a:endParaRPr lang="en-US"/>
        </a:p>
      </dgm:t>
    </dgm:pt>
    <dgm:pt modelId="{BA46A51C-066F-43E6-A927-A57FB185648C}" type="parTrans" cxnId="{658734BD-919E-4870-AC0D-FE77123495E1}">
      <dgm:prSet/>
      <dgm:spPr/>
      <dgm:t>
        <a:bodyPr/>
        <a:lstStyle/>
        <a:p>
          <a:endParaRPr lang="en-US"/>
        </a:p>
      </dgm:t>
    </dgm:pt>
    <dgm:pt modelId="{A7B3BD52-349A-44DD-ADC8-A24008280666}" type="sibTrans" cxnId="{658734BD-919E-4870-AC0D-FE77123495E1}">
      <dgm:prSet/>
      <dgm:spPr/>
      <dgm:t>
        <a:bodyPr/>
        <a:lstStyle/>
        <a:p>
          <a:endParaRPr lang="en-US"/>
        </a:p>
      </dgm:t>
    </dgm:pt>
    <dgm:pt modelId="{32187D84-4DEF-4709-BB7C-F3D1B93AC777}" type="pres">
      <dgm:prSet presAssocID="{CB800B51-DF37-42FB-B338-E22EC452CEF5}" presName="linear" presStyleCnt="0">
        <dgm:presLayoutVars>
          <dgm:animLvl val="lvl"/>
          <dgm:resizeHandles val="exact"/>
        </dgm:presLayoutVars>
      </dgm:prSet>
      <dgm:spPr/>
    </dgm:pt>
    <dgm:pt modelId="{62F19661-F9B2-46ED-B4C9-D60167DF8652}" type="pres">
      <dgm:prSet presAssocID="{8DB63DD8-E351-47B9-901F-0D77B5274BF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F747977-18C3-419D-912B-D6C450A0DA2C}" type="pres">
      <dgm:prSet presAssocID="{2B6BFCC7-16BC-48EA-803A-E9F6D2DBABB4}" presName="spacer" presStyleCnt="0"/>
      <dgm:spPr/>
    </dgm:pt>
    <dgm:pt modelId="{52F095C4-8876-47D2-84C6-D2DA2E404F25}" type="pres">
      <dgm:prSet presAssocID="{65436D89-59E4-47E3-93E7-20C50D7A768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58EAD8D-E9FC-443B-A5D4-270FC9F854A0}" type="pres">
      <dgm:prSet presAssocID="{D11A5B53-6839-43C5-AF1B-E9002EB40D1C}" presName="spacer" presStyleCnt="0"/>
      <dgm:spPr/>
    </dgm:pt>
    <dgm:pt modelId="{32F0E0CF-B84E-4C34-B6AC-29AA678A01B0}" type="pres">
      <dgm:prSet presAssocID="{28CEBFC6-D34D-4330-B240-2F0B57D6B2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47CC56-8134-4FFD-A4DE-6263A7BA2798}" type="pres">
      <dgm:prSet presAssocID="{09D5EB09-D217-452B-9D16-75A283B5AF4E}" presName="spacer" presStyleCnt="0"/>
      <dgm:spPr/>
    </dgm:pt>
    <dgm:pt modelId="{3848AE77-4655-4861-9021-3B1821B1488C}" type="pres">
      <dgm:prSet presAssocID="{6C787F0F-C7D8-4B06-B1BA-5F3336E92F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C4F528E-FC96-4EA2-B6BB-2B7196F86D00}" type="pres">
      <dgm:prSet presAssocID="{BF38F571-61C2-4AD3-A70B-070B39C350ED}" presName="spacer" presStyleCnt="0"/>
      <dgm:spPr/>
    </dgm:pt>
    <dgm:pt modelId="{76FAA4C5-DBC5-4270-8AF1-52F21EEC155C}" type="pres">
      <dgm:prSet presAssocID="{310FF782-3119-4414-9647-B99F98B7F57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BE77147-78D2-4996-BDD8-06DB0551B569}" type="pres">
      <dgm:prSet presAssocID="{22021C79-9DEA-4E17-8308-31C127C6AB85}" presName="spacer" presStyleCnt="0"/>
      <dgm:spPr/>
    </dgm:pt>
    <dgm:pt modelId="{54E77AFE-F5BA-49CD-BA46-923849397D16}" type="pres">
      <dgm:prSet presAssocID="{189F5C6D-2A1B-4FE8-8794-5AA921BE72A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9A2DB9D-F519-4015-80F1-E87F556DE271}" type="pres">
      <dgm:prSet presAssocID="{C6D0C13D-77BF-420D-9022-55F4EDB8C064}" presName="spacer" presStyleCnt="0"/>
      <dgm:spPr/>
    </dgm:pt>
    <dgm:pt modelId="{3E79969D-C0B0-4901-89CB-5EFC8AE3EA14}" type="pres">
      <dgm:prSet presAssocID="{CFD0DE87-90E9-409A-9CBC-B4FA974FA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4AC702-E6DA-4AA3-9638-DB307120AA02}" type="presOf" srcId="{8DB63DD8-E351-47B9-901F-0D77B5274BFF}" destId="{62F19661-F9B2-46ED-B4C9-D60167DF8652}" srcOrd="0" destOrd="0" presId="urn:microsoft.com/office/officeart/2005/8/layout/vList2"/>
    <dgm:cxn modelId="{0037BA05-7F44-49B4-9ECD-3EB916E5D162}" type="presOf" srcId="{6C787F0F-C7D8-4B06-B1BA-5F3336E92F8B}" destId="{3848AE77-4655-4861-9021-3B1821B1488C}" srcOrd="0" destOrd="0" presId="urn:microsoft.com/office/officeart/2005/8/layout/vList2"/>
    <dgm:cxn modelId="{9AB41925-1A00-4FA3-8159-6469006C21F2}" type="presOf" srcId="{189F5C6D-2A1B-4FE8-8794-5AA921BE72AF}" destId="{54E77AFE-F5BA-49CD-BA46-923849397D16}" srcOrd="0" destOrd="0" presId="urn:microsoft.com/office/officeart/2005/8/layout/vList2"/>
    <dgm:cxn modelId="{69E0A026-2A25-43F9-9E7D-4351883C414C}" srcId="{CB800B51-DF37-42FB-B338-E22EC452CEF5}" destId="{189F5C6D-2A1B-4FE8-8794-5AA921BE72AF}" srcOrd="5" destOrd="0" parTransId="{71E8FBC5-281B-4AEE-82BC-2252EA48F0E0}" sibTransId="{C6D0C13D-77BF-420D-9022-55F4EDB8C064}"/>
    <dgm:cxn modelId="{A78DB12B-519F-4048-B5B0-A992207F4197}" srcId="{CB800B51-DF37-42FB-B338-E22EC452CEF5}" destId="{28CEBFC6-D34D-4330-B240-2F0B57D6B292}" srcOrd="2" destOrd="0" parTransId="{4797651A-4526-45C7-84F6-9D05B957A423}" sibTransId="{09D5EB09-D217-452B-9D16-75A283B5AF4E}"/>
    <dgm:cxn modelId="{9386622C-7A91-40F3-A651-FD95D4A44428}" type="presOf" srcId="{65436D89-59E4-47E3-93E7-20C50D7A7683}" destId="{52F095C4-8876-47D2-84C6-D2DA2E404F25}" srcOrd="0" destOrd="0" presId="urn:microsoft.com/office/officeart/2005/8/layout/vList2"/>
    <dgm:cxn modelId="{EEA46B4C-949F-4675-9C02-D38D7DD2A877}" srcId="{CB800B51-DF37-42FB-B338-E22EC452CEF5}" destId="{6C787F0F-C7D8-4B06-B1BA-5F3336E92F8B}" srcOrd="3" destOrd="0" parTransId="{0C01F7C1-E01E-490B-86D5-09FCB8AE5265}" sibTransId="{BF38F571-61C2-4AD3-A70B-070B39C350ED}"/>
    <dgm:cxn modelId="{5D9FE775-EF69-4177-98E4-3EB9586E6BA9}" srcId="{CB800B51-DF37-42FB-B338-E22EC452CEF5}" destId="{8DB63DD8-E351-47B9-901F-0D77B5274BFF}" srcOrd="0" destOrd="0" parTransId="{0EECA5C5-A28C-4FCE-89F8-7A4A4F1E24CE}" sibTransId="{2B6BFCC7-16BC-48EA-803A-E9F6D2DBABB4}"/>
    <dgm:cxn modelId="{1E2F4558-F8F3-44C1-8E63-5A9F41B06F53}" srcId="{CB800B51-DF37-42FB-B338-E22EC452CEF5}" destId="{310FF782-3119-4414-9647-B99F98B7F578}" srcOrd="4" destOrd="0" parTransId="{D7C03C03-D23A-4625-BAB8-2E1CEC7CEBB3}" sibTransId="{22021C79-9DEA-4E17-8308-31C127C6AB85}"/>
    <dgm:cxn modelId="{37F96B99-30B9-4924-B841-F90E30D33694}" type="presOf" srcId="{310FF782-3119-4414-9647-B99F98B7F578}" destId="{76FAA4C5-DBC5-4270-8AF1-52F21EEC155C}" srcOrd="0" destOrd="0" presId="urn:microsoft.com/office/officeart/2005/8/layout/vList2"/>
    <dgm:cxn modelId="{658734BD-919E-4870-AC0D-FE77123495E1}" srcId="{CB800B51-DF37-42FB-B338-E22EC452CEF5}" destId="{CFD0DE87-90E9-409A-9CBC-B4FA974FABDE}" srcOrd="6" destOrd="0" parTransId="{BA46A51C-066F-43E6-A927-A57FB185648C}" sibTransId="{A7B3BD52-349A-44DD-ADC8-A24008280666}"/>
    <dgm:cxn modelId="{23CAE3E3-D677-417C-A8D9-847E63A7994D}" type="presOf" srcId="{28CEBFC6-D34D-4330-B240-2F0B57D6B292}" destId="{32F0E0CF-B84E-4C34-B6AC-29AA678A01B0}" srcOrd="0" destOrd="0" presId="urn:microsoft.com/office/officeart/2005/8/layout/vList2"/>
    <dgm:cxn modelId="{51DA19E4-A28F-4711-9730-B60FB4F017AE}" type="presOf" srcId="{CB800B51-DF37-42FB-B338-E22EC452CEF5}" destId="{32187D84-4DEF-4709-BB7C-F3D1B93AC777}" srcOrd="0" destOrd="0" presId="urn:microsoft.com/office/officeart/2005/8/layout/vList2"/>
    <dgm:cxn modelId="{851E46ED-5CEE-45F6-A1D2-0A9726C9642E}" srcId="{CB800B51-DF37-42FB-B338-E22EC452CEF5}" destId="{65436D89-59E4-47E3-93E7-20C50D7A7683}" srcOrd="1" destOrd="0" parTransId="{D0844D2F-EB4C-402E-BF32-7A60DEABF0E8}" sibTransId="{D11A5B53-6839-43C5-AF1B-E9002EB40D1C}"/>
    <dgm:cxn modelId="{F22639F2-41E7-4E56-848B-E9B74BAF8169}" type="presOf" srcId="{CFD0DE87-90E9-409A-9CBC-B4FA974FABDE}" destId="{3E79969D-C0B0-4901-89CB-5EFC8AE3EA14}" srcOrd="0" destOrd="0" presId="urn:microsoft.com/office/officeart/2005/8/layout/vList2"/>
    <dgm:cxn modelId="{77BCA355-C9ED-4622-8631-7809B9CD9317}" type="presParOf" srcId="{32187D84-4DEF-4709-BB7C-F3D1B93AC777}" destId="{62F19661-F9B2-46ED-B4C9-D60167DF8652}" srcOrd="0" destOrd="0" presId="urn:microsoft.com/office/officeart/2005/8/layout/vList2"/>
    <dgm:cxn modelId="{1E524D66-4E28-4D91-9A34-23309CFDECBA}" type="presParOf" srcId="{32187D84-4DEF-4709-BB7C-F3D1B93AC777}" destId="{8F747977-18C3-419D-912B-D6C450A0DA2C}" srcOrd="1" destOrd="0" presId="urn:microsoft.com/office/officeart/2005/8/layout/vList2"/>
    <dgm:cxn modelId="{42E0143E-E9A0-4B62-9B49-496B6D628431}" type="presParOf" srcId="{32187D84-4DEF-4709-BB7C-F3D1B93AC777}" destId="{52F095C4-8876-47D2-84C6-D2DA2E404F25}" srcOrd="2" destOrd="0" presId="urn:microsoft.com/office/officeart/2005/8/layout/vList2"/>
    <dgm:cxn modelId="{EC378CF2-FB8C-4DAD-9902-DA9F3680891F}" type="presParOf" srcId="{32187D84-4DEF-4709-BB7C-F3D1B93AC777}" destId="{B58EAD8D-E9FC-443B-A5D4-270FC9F854A0}" srcOrd="3" destOrd="0" presId="urn:microsoft.com/office/officeart/2005/8/layout/vList2"/>
    <dgm:cxn modelId="{193F1D8A-8B6E-45E6-9C23-1B9196702BC7}" type="presParOf" srcId="{32187D84-4DEF-4709-BB7C-F3D1B93AC777}" destId="{32F0E0CF-B84E-4C34-B6AC-29AA678A01B0}" srcOrd="4" destOrd="0" presId="urn:microsoft.com/office/officeart/2005/8/layout/vList2"/>
    <dgm:cxn modelId="{2C4D3F95-6E2D-4B7F-9564-5B0D0E1CB6C7}" type="presParOf" srcId="{32187D84-4DEF-4709-BB7C-F3D1B93AC777}" destId="{8147CC56-8134-4FFD-A4DE-6263A7BA2798}" srcOrd="5" destOrd="0" presId="urn:microsoft.com/office/officeart/2005/8/layout/vList2"/>
    <dgm:cxn modelId="{04CBCB74-F0B8-4FE5-967F-732D122D038C}" type="presParOf" srcId="{32187D84-4DEF-4709-BB7C-F3D1B93AC777}" destId="{3848AE77-4655-4861-9021-3B1821B1488C}" srcOrd="6" destOrd="0" presId="urn:microsoft.com/office/officeart/2005/8/layout/vList2"/>
    <dgm:cxn modelId="{9C905548-8E69-4437-8E93-F7A21453B9AE}" type="presParOf" srcId="{32187D84-4DEF-4709-BB7C-F3D1B93AC777}" destId="{2C4F528E-FC96-4EA2-B6BB-2B7196F86D00}" srcOrd="7" destOrd="0" presId="urn:microsoft.com/office/officeart/2005/8/layout/vList2"/>
    <dgm:cxn modelId="{F39FCF8B-6413-4C66-991D-277318791EA7}" type="presParOf" srcId="{32187D84-4DEF-4709-BB7C-F3D1B93AC777}" destId="{76FAA4C5-DBC5-4270-8AF1-52F21EEC155C}" srcOrd="8" destOrd="0" presId="urn:microsoft.com/office/officeart/2005/8/layout/vList2"/>
    <dgm:cxn modelId="{E7B993F3-E0D6-4B88-8770-EA8E4ED4999B}" type="presParOf" srcId="{32187D84-4DEF-4709-BB7C-F3D1B93AC777}" destId="{5BE77147-78D2-4996-BDD8-06DB0551B569}" srcOrd="9" destOrd="0" presId="urn:microsoft.com/office/officeart/2005/8/layout/vList2"/>
    <dgm:cxn modelId="{5E767F7E-1E50-4C6F-8FAE-68A886365601}" type="presParOf" srcId="{32187D84-4DEF-4709-BB7C-F3D1B93AC777}" destId="{54E77AFE-F5BA-49CD-BA46-923849397D16}" srcOrd="10" destOrd="0" presId="urn:microsoft.com/office/officeart/2005/8/layout/vList2"/>
    <dgm:cxn modelId="{AC213208-3895-42D1-B2E3-C31430B66D44}" type="presParOf" srcId="{32187D84-4DEF-4709-BB7C-F3D1B93AC777}" destId="{39A2DB9D-F519-4015-80F1-E87F556DE271}" srcOrd="11" destOrd="0" presId="urn:microsoft.com/office/officeart/2005/8/layout/vList2"/>
    <dgm:cxn modelId="{B3FD7744-E547-494D-8C5D-F4C6D86047A2}" type="presParOf" srcId="{32187D84-4DEF-4709-BB7C-F3D1B93AC777}" destId="{3E79969D-C0B0-4901-89CB-5EFC8AE3EA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69270-E4D5-441E-B24D-DE8412099F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2DE64F-D859-49C6-A73E-8AACDC71F359}">
      <dgm:prSet/>
      <dgm:spPr/>
      <dgm:t>
        <a:bodyPr/>
        <a:lstStyle/>
        <a:p>
          <a:pPr>
            <a:defRPr cap="all"/>
          </a:pPr>
          <a:r>
            <a:rPr lang="en-US" baseline="0"/>
            <a:t>Model Building</a:t>
          </a:r>
          <a:endParaRPr lang="en-US"/>
        </a:p>
      </dgm:t>
    </dgm:pt>
    <dgm:pt modelId="{85DB9151-4AAB-41D1-9E73-F2A18FE1EB64}" type="parTrans" cxnId="{0A026E81-F7C7-40AB-B01B-BD035A0101F0}">
      <dgm:prSet/>
      <dgm:spPr/>
      <dgm:t>
        <a:bodyPr/>
        <a:lstStyle/>
        <a:p>
          <a:endParaRPr lang="en-US"/>
        </a:p>
      </dgm:t>
    </dgm:pt>
    <dgm:pt modelId="{D6B31233-4342-4426-905E-54F6FA6F3E82}" type="sibTrans" cxnId="{0A026E81-F7C7-40AB-B01B-BD035A0101F0}">
      <dgm:prSet/>
      <dgm:spPr/>
      <dgm:t>
        <a:bodyPr/>
        <a:lstStyle/>
        <a:p>
          <a:endParaRPr lang="en-US"/>
        </a:p>
      </dgm:t>
    </dgm:pt>
    <dgm:pt modelId="{82BD44D5-72B3-45E9-AFCE-9EE181B334D6}">
      <dgm:prSet/>
      <dgm:spPr/>
      <dgm:t>
        <a:bodyPr/>
        <a:lstStyle/>
        <a:p>
          <a:pPr>
            <a:defRPr cap="all"/>
          </a:pPr>
          <a:r>
            <a:rPr lang="en-US" baseline="0"/>
            <a:t>Choosing the best fit Model </a:t>
          </a:r>
          <a:endParaRPr lang="en-US"/>
        </a:p>
      </dgm:t>
    </dgm:pt>
    <dgm:pt modelId="{0AE1E2F9-DBCD-4584-8C92-1832BD3C32F0}" type="parTrans" cxnId="{3F392CFB-F28A-4547-A6D2-8B16CC4BC980}">
      <dgm:prSet/>
      <dgm:spPr/>
      <dgm:t>
        <a:bodyPr/>
        <a:lstStyle/>
        <a:p>
          <a:endParaRPr lang="en-US"/>
        </a:p>
      </dgm:t>
    </dgm:pt>
    <dgm:pt modelId="{3F2F3363-0CB1-4C5F-9D21-C859FF2B55D7}" type="sibTrans" cxnId="{3F392CFB-F28A-4547-A6D2-8B16CC4BC980}">
      <dgm:prSet/>
      <dgm:spPr/>
      <dgm:t>
        <a:bodyPr/>
        <a:lstStyle/>
        <a:p>
          <a:endParaRPr lang="en-US"/>
        </a:p>
      </dgm:t>
    </dgm:pt>
    <dgm:pt modelId="{CD36FB9F-D5AC-4135-9177-BFA6AEA97EE7}" type="pres">
      <dgm:prSet presAssocID="{0A169270-E4D5-441E-B24D-DE8412099F50}" presName="root" presStyleCnt="0">
        <dgm:presLayoutVars>
          <dgm:dir/>
          <dgm:resizeHandles val="exact"/>
        </dgm:presLayoutVars>
      </dgm:prSet>
      <dgm:spPr/>
    </dgm:pt>
    <dgm:pt modelId="{F12C4669-0F3B-4A29-A946-82CAFFE91CE4}" type="pres">
      <dgm:prSet presAssocID="{222DE64F-D859-49C6-A73E-8AACDC71F359}" presName="compNode" presStyleCnt="0"/>
      <dgm:spPr/>
    </dgm:pt>
    <dgm:pt modelId="{ECCC31B4-78C8-4AFA-BC6B-44C2CA3A37A1}" type="pres">
      <dgm:prSet presAssocID="{222DE64F-D859-49C6-A73E-8AACDC71F35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64F1507-C155-4325-B19E-086728D75834}" type="pres">
      <dgm:prSet presAssocID="{222DE64F-D859-49C6-A73E-8AACDC71F3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8B181AD-4B70-4B84-9E42-01DD712C5ED9}" type="pres">
      <dgm:prSet presAssocID="{222DE64F-D859-49C6-A73E-8AACDC71F359}" presName="spaceRect" presStyleCnt="0"/>
      <dgm:spPr/>
    </dgm:pt>
    <dgm:pt modelId="{C1CF1C40-A899-4F5C-9082-A6EE159F1B8B}" type="pres">
      <dgm:prSet presAssocID="{222DE64F-D859-49C6-A73E-8AACDC71F359}" presName="textRect" presStyleLbl="revTx" presStyleIdx="0" presStyleCnt="2">
        <dgm:presLayoutVars>
          <dgm:chMax val="1"/>
          <dgm:chPref val="1"/>
        </dgm:presLayoutVars>
      </dgm:prSet>
      <dgm:spPr/>
    </dgm:pt>
    <dgm:pt modelId="{5D373E18-C1E3-435A-8146-C57C3166B57F}" type="pres">
      <dgm:prSet presAssocID="{D6B31233-4342-4426-905E-54F6FA6F3E82}" presName="sibTrans" presStyleCnt="0"/>
      <dgm:spPr/>
    </dgm:pt>
    <dgm:pt modelId="{CC9FB440-1E54-493B-A939-8E0B7C3D848F}" type="pres">
      <dgm:prSet presAssocID="{82BD44D5-72B3-45E9-AFCE-9EE181B334D6}" presName="compNode" presStyleCnt="0"/>
      <dgm:spPr/>
    </dgm:pt>
    <dgm:pt modelId="{B1D7953B-9539-4B9E-BC1E-B6A4D754DC25}" type="pres">
      <dgm:prSet presAssocID="{82BD44D5-72B3-45E9-AFCE-9EE181B334D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161530C-CD0B-4BF4-B52E-AB728208AE79}" type="pres">
      <dgm:prSet presAssocID="{82BD44D5-72B3-45E9-AFCE-9EE181B334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20A182-9008-401C-BF1B-75AB57FAD919}" type="pres">
      <dgm:prSet presAssocID="{82BD44D5-72B3-45E9-AFCE-9EE181B334D6}" presName="spaceRect" presStyleCnt="0"/>
      <dgm:spPr/>
    </dgm:pt>
    <dgm:pt modelId="{501BF1FE-89EA-4CF5-AC48-82F00CAAF706}" type="pres">
      <dgm:prSet presAssocID="{82BD44D5-72B3-45E9-AFCE-9EE181B334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96293F-3EA5-47C1-B38B-2CEED0BA74F0}" type="presOf" srcId="{82BD44D5-72B3-45E9-AFCE-9EE181B334D6}" destId="{501BF1FE-89EA-4CF5-AC48-82F00CAAF706}" srcOrd="0" destOrd="0" presId="urn:microsoft.com/office/officeart/2018/5/layout/IconLeafLabelList"/>
    <dgm:cxn modelId="{5D571A5A-E2B3-42CF-BD9C-C374BF92893B}" type="presOf" srcId="{0A169270-E4D5-441E-B24D-DE8412099F50}" destId="{CD36FB9F-D5AC-4135-9177-BFA6AEA97EE7}" srcOrd="0" destOrd="0" presId="urn:microsoft.com/office/officeart/2018/5/layout/IconLeafLabelList"/>
    <dgm:cxn modelId="{0A026E81-F7C7-40AB-B01B-BD035A0101F0}" srcId="{0A169270-E4D5-441E-B24D-DE8412099F50}" destId="{222DE64F-D859-49C6-A73E-8AACDC71F359}" srcOrd="0" destOrd="0" parTransId="{85DB9151-4AAB-41D1-9E73-F2A18FE1EB64}" sibTransId="{D6B31233-4342-4426-905E-54F6FA6F3E82}"/>
    <dgm:cxn modelId="{5C60D8B3-83BC-4F05-99C4-4F8C888150DC}" type="presOf" srcId="{222DE64F-D859-49C6-A73E-8AACDC71F359}" destId="{C1CF1C40-A899-4F5C-9082-A6EE159F1B8B}" srcOrd="0" destOrd="0" presId="urn:microsoft.com/office/officeart/2018/5/layout/IconLeafLabelList"/>
    <dgm:cxn modelId="{3F392CFB-F28A-4547-A6D2-8B16CC4BC980}" srcId="{0A169270-E4D5-441E-B24D-DE8412099F50}" destId="{82BD44D5-72B3-45E9-AFCE-9EE181B334D6}" srcOrd="1" destOrd="0" parTransId="{0AE1E2F9-DBCD-4584-8C92-1832BD3C32F0}" sibTransId="{3F2F3363-0CB1-4C5F-9D21-C859FF2B55D7}"/>
    <dgm:cxn modelId="{37A4512B-710F-44A6-97D9-D74E4C5BB012}" type="presParOf" srcId="{CD36FB9F-D5AC-4135-9177-BFA6AEA97EE7}" destId="{F12C4669-0F3B-4A29-A946-82CAFFE91CE4}" srcOrd="0" destOrd="0" presId="urn:microsoft.com/office/officeart/2018/5/layout/IconLeafLabelList"/>
    <dgm:cxn modelId="{C9070DB3-4ABD-4EFE-BC66-A6979E96E9A2}" type="presParOf" srcId="{F12C4669-0F3B-4A29-A946-82CAFFE91CE4}" destId="{ECCC31B4-78C8-4AFA-BC6B-44C2CA3A37A1}" srcOrd="0" destOrd="0" presId="urn:microsoft.com/office/officeart/2018/5/layout/IconLeafLabelList"/>
    <dgm:cxn modelId="{F2EE3A99-B953-4BC1-AB61-7A298FBBB619}" type="presParOf" srcId="{F12C4669-0F3B-4A29-A946-82CAFFE91CE4}" destId="{D64F1507-C155-4325-B19E-086728D75834}" srcOrd="1" destOrd="0" presId="urn:microsoft.com/office/officeart/2018/5/layout/IconLeafLabelList"/>
    <dgm:cxn modelId="{2B5D70DC-8484-4657-87E9-928052B7E0EF}" type="presParOf" srcId="{F12C4669-0F3B-4A29-A946-82CAFFE91CE4}" destId="{F8B181AD-4B70-4B84-9E42-01DD712C5ED9}" srcOrd="2" destOrd="0" presId="urn:microsoft.com/office/officeart/2018/5/layout/IconLeafLabelList"/>
    <dgm:cxn modelId="{A68B2177-58A3-4052-86DC-1B065D1A72E8}" type="presParOf" srcId="{F12C4669-0F3B-4A29-A946-82CAFFE91CE4}" destId="{C1CF1C40-A899-4F5C-9082-A6EE159F1B8B}" srcOrd="3" destOrd="0" presId="urn:microsoft.com/office/officeart/2018/5/layout/IconLeafLabelList"/>
    <dgm:cxn modelId="{8FE9808E-9E7C-4CBE-9FCA-896056AD6952}" type="presParOf" srcId="{CD36FB9F-D5AC-4135-9177-BFA6AEA97EE7}" destId="{5D373E18-C1E3-435A-8146-C57C3166B57F}" srcOrd="1" destOrd="0" presId="urn:microsoft.com/office/officeart/2018/5/layout/IconLeafLabelList"/>
    <dgm:cxn modelId="{8C46A228-235D-475D-B2DE-AD0FA054830C}" type="presParOf" srcId="{CD36FB9F-D5AC-4135-9177-BFA6AEA97EE7}" destId="{CC9FB440-1E54-493B-A939-8E0B7C3D848F}" srcOrd="2" destOrd="0" presId="urn:microsoft.com/office/officeart/2018/5/layout/IconLeafLabelList"/>
    <dgm:cxn modelId="{B1714398-0A98-4833-8FCF-4AAA9F03E31F}" type="presParOf" srcId="{CC9FB440-1E54-493B-A939-8E0B7C3D848F}" destId="{B1D7953B-9539-4B9E-BC1E-B6A4D754DC25}" srcOrd="0" destOrd="0" presId="urn:microsoft.com/office/officeart/2018/5/layout/IconLeafLabelList"/>
    <dgm:cxn modelId="{DE047FA9-5A5C-4361-B2D8-46B6D60D9C81}" type="presParOf" srcId="{CC9FB440-1E54-493B-A939-8E0B7C3D848F}" destId="{7161530C-CD0B-4BF4-B52E-AB728208AE79}" srcOrd="1" destOrd="0" presId="urn:microsoft.com/office/officeart/2018/5/layout/IconLeafLabelList"/>
    <dgm:cxn modelId="{991FA0B7-808A-4865-81F3-A10A606B6D84}" type="presParOf" srcId="{CC9FB440-1E54-493B-A939-8E0B7C3D848F}" destId="{9620A182-9008-401C-BF1B-75AB57FAD919}" srcOrd="2" destOrd="0" presId="urn:microsoft.com/office/officeart/2018/5/layout/IconLeafLabelList"/>
    <dgm:cxn modelId="{186B22F3-1801-4B47-A98A-970C9870F792}" type="presParOf" srcId="{CC9FB440-1E54-493B-A939-8E0B7C3D848F}" destId="{501BF1FE-89EA-4CF5-AC48-82F00CAAF7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DB9D-A2DB-4D5F-8D60-6947B23E630F}">
      <dsp:nvSpPr>
        <dsp:cNvPr id="0" name=""/>
        <dsp:cNvSpPr/>
      </dsp:nvSpPr>
      <dsp:spPr>
        <a:xfrm>
          <a:off x="0" y="0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49604-5794-4D69-A5DA-8B5D69272521}">
      <dsp:nvSpPr>
        <dsp:cNvPr id="0" name=""/>
        <dsp:cNvSpPr/>
      </dsp:nvSpPr>
      <dsp:spPr>
        <a:xfrm>
          <a:off x="0" y="0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Telecom churn data  includes various parameters that effect churn, where churn is number of Customers leaving the current company and moving to another.</a:t>
          </a:r>
        </a:p>
      </dsp:txBody>
      <dsp:txXfrm>
        <a:off x="0" y="0"/>
        <a:ext cx="7203281" cy="698105"/>
      </dsp:txXfrm>
    </dsp:sp>
    <dsp:sp modelId="{AFAE15D1-E384-4A7E-A2BA-1CB5330FCAE6}">
      <dsp:nvSpPr>
        <dsp:cNvPr id="0" name=""/>
        <dsp:cNvSpPr/>
      </dsp:nvSpPr>
      <dsp:spPr>
        <a:xfrm>
          <a:off x="0" y="698105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ADB3-4BFC-49CA-BA17-24BFFADA3B2E}">
      <dsp:nvSpPr>
        <dsp:cNvPr id="0" name=""/>
        <dsp:cNvSpPr/>
      </dsp:nvSpPr>
      <dsp:spPr>
        <a:xfrm>
          <a:off x="0" y="698105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comprises of 21 columns, which include state, account length, area code, phone number, international plan etc.</a:t>
          </a:r>
        </a:p>
      </dsp:txBody>
      <dsp:txXfrm>
        <a:off x="0" y="698105"/>
        <a:ext cx="7203281" cy="698105"/>
      </dsp:txXfrm>
    </dsp:sp>
    <dsp:sp modelId="{B141ABEE-4FAE-4875-A0A1-2A8A970B5501}">
      <dsp:nvSpPr>
        <dsp:cNvPr id="0" name=""/>
        <dsp:cNvSpPr/>
      </dsp:nvSpPr>
      <dsp:spPr>
        <a:xfrm>
          <a:off x="0" y="1396210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108F1-0B36-417B-9EF1-49A0119F053F}">
      <dsp:nvSpPr>
        <dsp:cNvPr id="0" name=""/>
        <dsp:cNvSpPr/>
      </dsp:nvSpPr>
      <dsp:spPr>
        <a:xfrm>
          <a:off x="0" y="1396210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main agenda is to know possible customers that might churn to other telecom network.</a:t>
          </a:r>
        </a:p>
      </dsp:txBody>
      <dsp:txXfrm>
        <a:off x="0" y="1396210"/>
        <a:ext cx="7203281" cy="698105"/>
      </dsp:txXfrm>
    </dsp:sp>
    <dsp:sp modelId="{22A713C4-FE36-4DD3-80D7-61951736505F}">
      <dsp:nvSpPr>
        <dsp:cNvPr id="0" name=""/>
        <dsp:cNvSpPr/>
      </dsp:nvSpPr>
      <dsp:spPr>
        <a:xfrm>
          <a:off x="0" y="2094315"/>
          <a:ext cx="72032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1D4A-FD80-4F0F-8261-E5A4C35A5CF4}">
      <dsp:nvSpPr>
        <dsp:cNvPr id="0" name=""/>
        <dsp:cNvSpPr/>
      </dsp:nvSpPr>
      <dsp:spPr>
        <a:xfrm>
          <a:off x="0" y="2094315"/>
          <a:ext cx="7203281" cy="69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</a:t>
          </a:r>
          <a:r>
            <a:rPr lang="en-US" sz="1600" kern="1200">
              <a:hlinkClick xmlns:r="http://schemas.openxmlformats.org/officeDocument/2006/relationships" r:id="rId1"/>
            </a:rPr>
            <a:t>https://www.kaggle.com/becksddf/churn-in-telecoms-dataset</a:t>
          </a:r>
          <a:r>
            <a:rPr lang="en-US" sz="1600" kern="1200"/>
            <a:t> </a:t>
          </a:r>
        </a:p>
      </dsp:txBody>
      <dsp:txXfrm>
        <a:off x="0" y="2094315"/>
        <a:ext cx="7203281" cy="698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19661-F9B2-46ED-B4C9-D60167DF8652}">
      <dsp:nvSpPr>
        <dsp:cNvPr id="0" name=""/>
        <dsp:cNvSpPr/>
      </dsp:nvSpPr>
      <dsp:spPr>
        <a:xfrm>
          <a:off x="0" y="41152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Analyzing the characteristics of data.</a:t>
          </a:r>
          <a:endParaRPr lang="en-US" sz="1500" kern="1200"/>
        </a:p>
      </dsp:txBody>
      <dsp:txXfrm>
        <a:off x="16706" y="428226"/>
        <a:ext cx="4401666" cy="308813"/>
      </dsp:txXfrm>
    </dsp:sp>
    <dsp:sp modelId="{52F095C4-8876-47D2-84C6-D2DA2E404F25}">
      <dsp:nvSpPr>
        <dsp:cNvPr id="0" name=""/>
        <dsp:cNvSpPr/>
      </dsp:nvSpPr>
      <dsp:spPr>
        <a:xfrm>
          <a:off x="0" y="79694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27609"/>
                <a:satOff val="-9056"/>
                <a:lumOff val="-33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7609"/>
                <a:satOff val="-9056"/>
                <a:lumOff val="-33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7609"/>
                <a:satOff val="-9056"/>
                <a:lumOff val="-33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Defined Datatypes of various columns.</a:t>
          </a:r>
          <a:endParaRPr lang="en-US" sz="1500" kern="1200"/>
        </a:p>
      </dsp:txBody>
      <dsp:txXfrm>
        <a:off x="16706" y="813651"/>
        <a:ext cx="4401666" cy="308813"/>
      </dsp:txXfrm>
    </dsp:sp>
    <dsp:sp modelId="{32F0E0CF-B84E-4C34-B6AC-29AA678A01B0}">
      <dsp:nvSpPr>
        <dsp:cNvPr id="0" name=""/>
        <dsp:cNvSpPr/>
      </dsp:nvSpPr>
      <dsp:spPr>
        <a:xfrm>
          <a:off x="0" y="118237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55218"/>
                <a:satOff val="-18112"/>
                <a:lumOff val="-66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55218"/>
                <a:satOff val="-18112"/>
                <a:lumOff val="-66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55218"/>
                <a:satOff val="-18112"/>
                <a:lumOff val="-66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Performed Data Cleaning and removed null values.</a:t>
          </a:r>
          <a:endParaRPr lang="en-US" sz="1500" kern="1200"/>
        </a:p>
      </dsp:txBody>
      <dsp:txXfrm>
        <a:off x="16706" y="1199076"/>
        <a:ext cx="4401666" cy="308813"/>
      </dsp:txXfrm>
    </dsp:sp>
    <dsp:sp modelId="{3848AE77-4655-4861-9021-3B1821B1488C}">
      <dsp:nvSpPr>
        <dsp:cNvPr id="0" name=""/>
        <dsp:cNvSpPr/>
      </dsp:nvSpPr>
      <dsp:spPr>
        <a:xfrm>
          <a:off x="0" y="156779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82827"/>
                <a:satOff val="-27168"/>
                <a:lumOff val="-99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2827"/>
                <a:satOff val="-27168"/>
                <a:lumOff val="-99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2827"/>
                <a:satOff val="-27168"/>
                <a:lumOff val="-99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Further analyzed the target column.</a:t>
          </a:r>
          <a:endParaRPr lang="en-US" sz="1500" kern="1200"/>
        </a:p>
      </dsp:txBody>
      <dsp:txXfrm>
        <a:off x="16706" y="1584501"/>
        <a:ext cx="4401666" cy="308813"/>
      </dsp:txXfrm>
    </dsp:sp>
    <dsp:sp modelId="{76FAA4C5-DBC5-4270-8AF1-52F21EEC155C}">
      <dsp:nvSpPr>
        <dsp:cNvPr id="0" name=""/>
        <dsp:cNvSpPr/>
      </dsp:nvSpPr>
      <dsp:spPr>
        <a:xfrm>
          <a:off x="0" y="195322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10436"/>
                <a:satOff val="-36223"/>
                <a:lumOff val="-13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0436"/>
                <a:satOff val="-36223"/>
                <a:lumOff val="-13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0436"/>
                <a:satOff val="-36223"/>
                <a:lumOff val="-13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Examined the correlation between columns.</a:t>
          </a:r>
          <a:endParaRPr lang="en-US" sz="1500" kern="1200"/>
        </a:p>
      </dsp:txBody>
      <dsp:txXfrm>
        <a:off x="16706" y="1969926"/>
        <a:ext cx="4401666" cy="308813"/>
      </dsp:txXfrm>
    </dsp:sp>
    <dsp:sp modelId="{54E77AFE-F5BA-49CD-BA46-923849397D16}">
      <dsp:nvSpPr>
        <dsp:cNvPr id="0" name=""/>
        <dsp:cNvSpPr/>
      </dsp:nvSpPr>
      <dsp:spPr>
        <a:xfrm>
          <a:off x="0" y="2338645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38045"/>
                <a:satOff val="-45279"/>
                <a:lumOff val="-165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8045"/>
                <a:satOff val="-45279"/>
                <a:lumOff val="-165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8045"/>
                <a:satOff val="-45279"/>
                <a:lumOff val="-165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Evaluated factors effecting Target column.</a:t>
          </a:r>
          <a:endParaRPr lang="en-US" sz="1500" kern="1200"/>
        </a:p>
      </dsp:txBody>
      <dsp:txXfrm>
        <a:off x="16706" y="2355351"/>
        <a:ext cx="4401666" cy="308813"/>
      </dsp:txXfrm>
    </dsp:sp>
    <dsp:sp modelId="{3E79969D-C0B0-4901-89CB-5EFC8AE3EA14}">
      <dsp:nvSpPr>
        <dsp:cNvPr id="0" name=""/>
        <dsp:cNvSpPr/>
      </dsp:nvSpPr>
      <dsp:spPr>
        <a:xfrm>
          <a:off x="0" y="2724070"/>
          <a:ext cx="4435078" cy="342225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Checked and removed the outliers.</a:t>
          </a:r>
          <a:endParaRPr lang="en-US" sz="1500" kern="1200"/>
        </a:p>
      </dsp:txBody>
      <dsp:txXfrm>
        <a:off x="16706" y="2740776"/>
        <a:ext cx="4401666" cy="308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C31B4-78C8-4AFA-BC6B-44C2CA3A37A1}">
      <dsp:nvSpPr>
        <dsp:cNvPr id="0" name=""/>
        <dsp:cNvSpPr/>
      </dsp:nvSpPr>
      <dsp:spPr>
        <a:xfrm>
          <a:off x="1441715" y="15524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F1507-C155-4325-B19E-086728D75834}">
      <dsp:nvSpPr>
        <dsp:cNvPr id="0" name=""/>
        <dsp:cNvSpPr/>
      </dsp:nvSpPr>
      <dsp:spPr>
        <a:xfrm>
          <a:off x="1756153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F1C40-A899-4F5C-9082-A6EE159F1B8B}">
      <dsp:nvSpPr>
        <dsp:cNvPr id="0" name=""/>
        <dsp:cNvSpPr/>
      </dsp:nvSpPr>
      <dsp:spPr>
        <a:xfrm>
          <a:off x="970059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baseline="0"/>
            <a:t>Model Building</a:t>
          </a:r>
          <a:endParaRPr lang="en-US" sz="2600" kern="1200"/>
        </a:p>
      </dsp:txBody>
      <dsp:txXfrm>
        <a:off x="970059" y="1950525"/>
        <a:ext cx="2418750" cy="720000"/>
      </dsp:txXfrm>
    </dsp:sp>
    <dsp:sp modelId="{B1D7953B-9539-4B9E-BC1E-B6A4D754DC25}">
      <dsp:nvSpPr>
        <dsp:cNvPr id="0" name=""/>
        <dsp:cNvSpPr/>
      </dsp:nvSpPr>
      <dsp:spPr>
        <a:xfrm>
          <a:off x="4283746" y="15524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1530C-CD0B-4BF4-B52E-AB728208AE79}">
      <dsp:nvSpPr>
        <dsp:cNvPr id="0" name=""/>
        <dsp:cNvSpPr/>
      </dsp:nvSpPr>
      <dsp:spPr>
        <a:xfrm>
          <a:off x="4598184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BF1FE-89EA-4CF5-AC48-82F00CAAF706}">
      <dsp:nvSpPr>
        <dsp:cNvPr id="0" name=""/>
        <dsp:cNvSpPr/>
      </dsp:nvSpPr>
      <dsp:spPr>
        <a:xfrm>
          <a:off x="3812090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baseline="0"/>
            <a:t>Choosing the best fit Model </a:t>
          </a:r>
          <a:endParaRPr lang="en-US" sz="2600" kern="1200"/>
        </a:p>
      </dsp:txBody>
      <dsp:txXfrm>
        <a:off x="3812090" y="1950525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clearly depicts that data is imbalanced, which is to be considered while developing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002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92288BF-0861-4488-BAD4-E152469706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0601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7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1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FC534-CABD-47A1-9B24-317CA5EE7D9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0323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owered-churn-analysis-for-modern-day-business-leaders-ad2177e1cb0d" TargetMode="External"/><Relationship Id="rId2" Type="http://schemas.openxmlformats.org/officeDocument/2006/relationships/hyperlink" Target="https://www.researchgate.net/publication/321723500_Review_of_Customer_Churn_Analysis_Studies_in_Telecommunications_Indus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uterscijournal.org/vol10no1/churn-analysis-in-telecommunication-using-logistic-regression/" TargetMode="External"/><Relationship Id="rId4" Type="http://schemas.openxmlformats.org/officeDocument/2006/relationships/hyperlink" Target="https://journalofbigdata.springeropen.com/articles/10.1186/s40537-019-0191-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699" y="720180"/>
            <a:ext cx="5137275" cy="3152904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/>
              <a:t>Data </a:t>
            </a:r>
            <a:r>
              <a:rPr lang="en-US" sz="4100"/>
              <a:t>606 Capstone</a:t>
            </a:r>
            <a:br>
              <a:rPr lang="en-US" sz="4100"/>
            </a:br>
            <a:r>
              <a:rPr lang="en-US" sz="4100"/>
              <a:t>Analysis </a:t>
            </a:r>
            <a:r>
              <a:rPr lang="en-US" sz="4100" dirty="0"/>
              <a:t>of Telecom CHURNDATA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9803" y="723021"/>
            <a:ext cx="2078155" cy="31472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    LAXMI PRASANNA CHENNADI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(jg55734)</a:t>
            </a:r>
          </a:p>
          <a:p>
            <a:pPr>
              <a:spcAft>
                <a:spcPts val="600"/>
              </a:spcAft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DF08-7C26-410D-872D-688B2CA5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</a:pPr>
            <a:r>
              <a:rPr lang="en-US" sz="3800" cap="all"/>
              <a:t>Factors Effecting Churn</a:t>
            </a:r>
          </a:p>
        </p:txBody>
      </p:sp>
      <p:pic>
        <p:nvPicPr>
          <p:cNvPr id="5" name="Content Placeholder 4" descr="A picture containing blue, toy, red, woman&#10;&#10;Description automatically generated">
            <a:extLst>
              <a:ext uri="{FF2B5EF4-FFF2-40B4-BE49-F238E27FC236}">
                <a16:creationId xmlns:a16="http://schemas.microsoft.com/office/drawing/2014/main" id="{410E2E80-8522-4D6F-8B0A-638DFFC9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404955"/>
            <a:ext cx="4244416" cy="2482983"/>
          </a:xfrm>
          <a:prstGeom prst="rect">
            <a:avLst/>
          </a:prstGeom>
          <a:noFill/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CD119DA-48BB-4723-B55C-D1AE0603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39" y="3327346"/>
            <a:ext cx="2516957" cy="1345992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As day charge increases,  rate of churn is also increasing</a:t>
            </a:r>
          </a:p>
        </p:txBody>
      </p:sp>
    </p:spTree>
    <p:extLst>
      <p:ext uri="{BB962C8B-B14F-4D97-AF65-F5344CB8AC3E}">
        <p14:creationId xmlns:p14="http://schemas.microsoft.com/office/powerpoint/2010/main" val="41327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496C3F-D137-47DB-984D-C6847FDB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500" cap="all">
                <a:effectLst/>
              </a:rPr>
              <a:t>churn is directly proportional to customer service calls.</a:t>
            </a:r>
            <a:endParaRPr lang="en-US" sz="2500" cap="all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387D39-2B13-4ED6-B9F5-FEBF52C8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6" y="1431482"/>
            <a:ext cx="4299733" cy="2708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85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5E8-EBE4-4D49-A572-6B46731D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100" cap="all">
                <a:effectLst/>
              </a:rPr>
              <a:t>churn rate is high for customers with international plan when compared to customers with no international plan.</a:t>
            </a:r>
            <a:endParaRPr lang="en-US" sz="2100" cap="all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03386-C34D-445D-9411-01F915D8D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431482"/>
            <a:ext cx="4244416" cy="2429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62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BB6C-6257-4DA3-8C06-5086753E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3" y="3552720"/>
            <a:ext cx="8040514" cy="70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cap="all"/>
              <a:t>Outliers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C5889567-4498-4130-89D6-FA1FA296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2" b="2"/>
          <a:stretch/>
        </p:blipFill>
        <p:spPr>
          <a:xfrm>
            <a:off x="20" y="10"/>
            <a:ext cx="4537690" cy="314033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D5DEE6-97BA-4E2B-A9C7-190C1289C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01"/>
          <a:stretch/>
        </p:blipFill>
        <p:spPr>
          <a:xfrm>
            <a:off x="4606290" y="10"/>
            <a:ext cx="4537710" cy="31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96768-318C-48DB-B786-95B2703A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chemeClr val="bg2"/>
                </a:solidFill>
              </a:rPr>
              <a:t>References: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9F8C-972F-49E5-AE4D-6FB1A9A2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540" y="593677"/>
            <a:ext cx="3669231" cy="3946793"/>
          </a:xfrm>
        </p:spPr>
        <p:txBody>
          <a:bodyPr anchor="ctr">
            <a:normAutofit/>
          </a:bodyPr>
          <a:lstStyle/>
          <a:p>
            <a:r>
              <a:rPr lang="en-US" sz="1400">
                <a:hlinkClick r:id="rId2"/>
              </a:rPr>
              <a:t>https://www.researchgate.net/publication/321723500_Review_of_Customer_Churn_Analysis_Studies_in_Telecommunications_Industry</a:t>
            </a:r>
            <a:endParaRPr lang="en-US" sz="1400"/>
          </a:p>
          <a:p>
            <a:r>
              <a:rPr lang="en-US" sz="1400">
                <a:hlinkClick r:id="rId3"/>
              </a:rPr>
              <a:t>https://towardsdatascience.com/machine-learning-powered-churn-analysis-for-modern-day-business-leaders-ad2177e1cb0d</a:t>
            </a:r>
            <a:endParaRPr lang="en-US" sz="140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hlinkClick r:id="rId4"/>
              </a:rPr>
              <a:t>https://journalofbigdata.springeropen.com/articles/10.1186/s40537-019-0191-6</a:t>
            </a:r>
            <a:endParaRPr lang="en-US" sz="140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hlinkClick r:id="rId5"/>
              </a:rPr>
              <a:t>http://www.computerscijournal.org/vol10no1/churn-analysis-in-telecommunication-using-logistic-regression/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1005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285-C843-4EA9-8707-E1A573AB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>
            <a:normAutofit/>
          </a:bodyPr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A660E-DE15-4591-A851-FB5359BB2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71317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0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454-B684-44EB-93C4-C62CA43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04" y="814607"/>
            <a:ext cx="7477433" cy="2655336"/>
          </a:xfrm>
        </p:spPr>
        <p:txBody>
          <a:bodyPr anchor="b">
            <a:normAutofit/>
          </a:bodyPr>
          <a:lstStyle/>
          <a:p>
            <a:r>
              <a:rPr lang="en-US" dirty="0"/>
              <a:t>QUESTIONS…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BE2A3-5443-48CF-BA46-E3EA01D59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43" y="4136922"/>
            <a:ext cx="8005588" cy="53641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4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Recap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743F7787-BDF7-40BE-AA54-5670C7745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5447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92405" y="895634"/>
            <a:ext cx="4586136" cy="376526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is the evaluation usually done by the organization on the customer’s loss rate.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organizations are very interested in analyzing these trends and use it to reduce churn rate as the price for acquiring a new customer is usually higher than retaining the old one.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authors of 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“Leading on the Edge of Chaos”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 2% increase in customer retention (or decreasing churn) is equivalent to 10% reduction in costs.</a:t>
            </a:r>
          </a:p>
        </p:txBody>
      </p:sp>
    </p:spTree>
    <p:extLst>
      <p:ext uri="{BB962C8B-B14F-4D97-AF65-F5344CB8AC3E}">
        <p14:creationId xmlns:p14="http://schemas.microsoft.com/office/powerpoint/2010/main" val="5609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0B70-D3E6-4B27-BF7B-69CDC45E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</p:spPr>
        <p:txBody>
          <a:bodyPr anchor="t">
            <a:normAutofit/>
          </a:bodyPr>
          <a:lstStyle/>
          <a:p>
            <a:r>
              <a:rPr lang="en-US"/>
              <a:t>Exploratory Data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36F57-C086-4B4C-B2C6-4F8AD419F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89584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0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C2C-50AC-4E1C-9567-D8F98F0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cap="all"/>
              <a:t>Preliminary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3E32CA-A212-4A4A-A264-9D1C3E28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6" y="986192"/>
            <a:ext cx="5175285" cy="3331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12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DD2FB-5F64-43FA-91C8-2063BE86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" y="1256854"/>
            <a:ext cx="7969072" cy="2629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62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4676-B0C6-4767-A60C-6335F60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3" y="3552720"/>
            <a:ext cx="8040514" cy="70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cap="all"/>
              <a:t>Data Cleaning</a:t>
            </a:r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6930BB77-5B1F-4F34-A3B8-DE4F2E53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" y="4255297"/>
            <a:ext cx="8048674" cy="382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all"/>
              <a:t>No Null values are observed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439D-8010-4F51-B5ED-1BE24685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4" y="482600"/>
            <a:ext cx="2335129" cy="265774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C5664-2118-48C2-8381-D554B0E0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78" y="558351"/>
            <a:ext cx="4400921" cy="29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DD1-2D92-4B40-9E26-7644BA10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568" y="833161"/>
            <a:ext cx="2289779" cy="795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1600"/>
              <a:t>Target Column Analysis</a:t>
            </a:r>
            <a:br>
              <a:rPr lang="en-US" sz="1600"/>
            </a:br>
            <a:endParaRPr lang="en-US" sz="160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0BEF71-D430-4D7C-B2CF-3EC7018682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5706" y="1206500"/>
            <a:ext cx="5205757" cy="3144649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31DDD5-E665-4E88-9AD8-331A16BB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3567" y="1714500"/>
            <a:ext cx="2289779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The rate of churn is 14.49%.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It clearly depicts that data is imbalanced, which is to be considered while developing a model.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9BA7-543B-439F-9795-8DDEF8B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568" y="833161"/>
            <a:ext cx="2289779" cy="795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100"/>
              <a:t>Correlation between columns</a:t>
            </a:r>
          </a:p>
        </p:txBody>
      </p:sp>
      <p:pic>
        <p:nvPicPr>
          <p:cNvPr id="9" name="Content Placeholder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D88B1A6-EBD2-4AC6-971A-7BAA2253F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6" y="689240"/>
            <a:ext cx="5175285" cy="376501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7F739EC-FE25-46DD-9CE7-4EBA03B2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567" y="1714500"/>
            <a:ext cx="2289779" cy="294894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Char char="Ø"/>
            </a:pPr>
            <a:r>
              <a:rPr lang="en-US" sz="1100"/>
              <a:t>MULTICOLLINEAR VARIABLES :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Night Mins , Night Charge 0.999999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Eve Charge , Eve Mins 1.000000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Day Charge , Day Mins 1.000000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100"/>
              <a:t>Intl Charge , Intl Mins 0.999993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Char char="Ø"/>
            </a:pPr>
            <a:r>
              <a:rPr lang="en-US" sz="1100"/>
              <a:t>The columns that have highest correlation with the churn variable are the total day charge, the total day minutes and the number of customer service calls.</a:t>
            </a:r>
          </a:p>
        </p:txBody>
      </p:sp>
    </p:spTree>
    <p:extLst>
      <p:ext uri="{BB962C8B-B14F-4D97-AF65-F5344CB8AC3E}">
        <p14:creationId xmlns:p14="http://schemas.microsoft.com/office/powerpoint/2010/main" val="3781595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On-screen Show (16:9)</PresentationFormat>
  <Paragraphs>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Times New Roman</vt:lpstr>
      <vt:lpstr>Wingdings</vt:lpstr>
      <vt:lpstr>Crop</vt:lpstr>
      <vt:lpstr>Data 606 Capstone Analysis of Telecom CHURNDATA</vt:lpstr>
      <vt:lpstr>Recap</vt:lpstr>
      <vt:lpstr>Literature Review</vt:lpstr>
      <vt:lpstr>Exploratory Data Analysis </vt:lpstr>
      <vt:lpstr>Preliminary Analysis</vt:lpstr>
      <vt:lpstr>PowerPoint Presentation</vt:lpstr>
      <vt:lpstr>Data Cleaning</vt:lpstr>
      <vt:lpstr>Target Column Analysis </vt:lpstr>
      <vt:lpstr>Correlation between columns</vt:lpstr>
      <vt:lpstr>Factors Effecting Churn</vt:lpstr>
      <vt:lpstr>churn is directly proportional to customer service calls.</vt:lpstr>
      <vt:lpstr>churn rate is high for customers with international plan when compared to customers with no international plan.</vt:lpstr>
      <vt:lpstr>Outliers</vt:lpstr>
      <vt:lpstr>References:</vt:lpstr>
      <vt:lpstr>Next Step</vt:lpstr>
      <vt:lpstr>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2020-03-02T22:43:46Z</dcterms:created>
  <dcterms:modified xsi:type="dcterms:W3CDTF">2020-03-02T23:00:00Z</dcterms:modified>
</cp:coreProperties>
</file>