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7" d="100"/>
          <a:sy n="67" d="100"/>
        </p:scale>
        <p:origin x="90"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9E80D6-ADE8-46B2-8C07-7151278094C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826082B-8873-4AD2-AC63-B69EF0A72410}">
      <dgm:prSet/>
      <dgm:spPr/>
      <dgm:t>
        <a:bodyPr/>
        <a:lstStyle/>
        <a:p>
          <a:pPr>
            <a:lnSpc>
              <a:spcPct val="100000"/>
            </a:lnSpc>
          </a:pPr>
          <a:r>
            <a:rPr lang="en-US"/>
            <a:t>The main agenda is to identify possible customers that might churn to other telecom network.</a:t>
          </a:r>
        </a:p>
      </dgm:t>
    </dgm:pt>
    <dgm:pt modelId="{06C63E79-A156-465E-9516-CD574CF6B96E}" type="parTrans" cxnId="{13621C65-7AED-44BD-BC0D-C93CEF1DB6FE}">
      <dgm:prSet/>
      <dgm:spPr/>
      <dgm:t>
        <a:bodyPr/>
        <a:lstStyle/>
        <a:p>
          <a:endParaRPr lang="en-US"/>
        </a:p>
      </dgm:t>
    </dgm:pt>
    <dgm:pt modelId="{3C8E877C-C024-4747-B07D-EE3D55FAB0A1}" type="sibTrans" cxnId="{13621C65-7AED-44BD-BC0D-C93CEF1DB6FE}">
      <dgm:prSet/>
      <dgm:spPr/>
      <dgm:t>
        <a:bodyPr/>
        <a:lstStyle/>
        <a:p>
          <a:pPr>
            <a:lnSpc>
              <a:spcPct val="100000"/>
            </a:lnSpc>
          </a:pPr>
          <a:endParaRPr lang="en-US"/>
        </a:p>
      </dgm:t>
    </dgm:pt>
    <dgm:pt modelId="{71C4D43C-92F4-4470-9C46-79079299256A}">
      <dgm:prSet/>
      <dgm:spPr/>
      <dgm:t>
        <a:bodyPr/>
        <a:lstStyle/>
        <a:p>
          <a:pPr>
            <a:lnSpc>
              <a:spcPct val="100000"/>
            </a:lnSpc>
          </a:pPr>
          <a:r>
            <a:rPr lang="en-US"/>
            <a:t>To analyze the factors influencing churn rate.</a:t>
          </a:r>
        </a:p>
      </dgm:t>
    </dgm:pt>
    <dgm:pt modelId="{716ED9AE-3375-43BB-A6C9-380D513B91B6}" type="parTrans" cxnId="{F542C27D-E237-47DB-A902-28D5B3EA4AA0}">
      <dgm:prSet/>
      <dgm:spPr/>
      <dgm:t>
        <a:bodyPr/>
        <a:lstStyle/>
        <a:p>
          <a:endParaRPr lang="en-US"/>
        </a:p>
      </dgm:t>
    </dgm:pt>
    <dgm:pt modelId="{B21F17F5-5FA7-49A2-80D8-A8EBB3B89CA4}" type="sibTrans" cxnId="{F542C27D-E237-47DB-A902-28D5B3EA4AA0}">
      <dgm:prSet/>
      <dgm:spPr/>
      <dgm:t>
        <a:bodyPr/>
        <a:lstStyle/>
        <a:p>
          <a:pPr>
            <a:lnSpc>
              <a:spcPct val="100000"/>
            </a:lnSpc>
          </a:pPr>
          <a:endParaRPr lang="en-US"/>
        </a:p>
      </dgm:t>
    </dgm:pt>
    <dgm:pt modelId="{C6E544D8-796B-4460-8440-B83A01176ACB}">
      <dgm:prSet/>
      <dgm:spPr/>
      <dgm:t>
        <a:bodyPr/>
        <a:lstStyle/>
        <a:p>
          <a:pPr>
            <a:lnSpc>
              <a:spcPct val="100000"/>
            </a:lnSpc>
          </a:pPr>
          <a:r>
            <a:rPr lang="en-US"/>
            <a:t>To build classification and regression models that predict churn.</a:t>
          </a:r>
        </a:p>
      </dgm:t>
    </dgm:pt>
    <dgm:pt modelId="{6B3E0FF9-A065-41EA-A586-2CAF9DBAFE9C}" type="parTrans" cxnId="{6F4E19C2-7F66-4F87-B0D6-0F3C28AF7107}">
      <dgm:prSet/>
      <dgm:spPr/>
      <dgm:t>
        <a:bodyPr/>
        <a:lstStyle/>
        <a:p>
          <a:endParaRPr lang="en-US"/>
        </a:p>
      </dgm:t>
    </dgm:pt>
    <dgm:pt modelId="{F9D1AACE-13A8-4E20-81DA-2AC281ED8C57}" type="sibTrans" cxnId="{6F4E19C2-7F66-4F87-B0D6-0F3C28AF7107}">
      <dgm:prSet/>
      <dgm:spPr/>
      <dgm:t>
        <a:bodyPr/>
        <a:lstStyle/>
        <a:p>
          <a:pPr>
            <a:lnSpc>
              <a:spcPct val="100000"/>
            </a:lnSpc>
          </a:pPr>
          <a:endParaRPr lang="en-US"/>
        </a:p>
      </dgm:t>
    </dgm:pt>
    <dgm:pt modelId="{369CD6DC-5387-4247-886B-CB6AFA3EE776}">
      <dgm:prSet/>
      <dgm:spPr/>
      <dgm:t>
        <a:bodyPr/>
        <a:lstStyle/>
        <a:p>
          <a:pPr>
            <a:lnSpc>
              <a:spcPct val="100000"/>
            </a:lnSpc>
          </a:pPr>
          <a:r>
            <a:rPr lang="en-US"/>
            <a:t>Apply other machine learning algorithms and evaluate accuracy, performance of these models.</a:t>
          </a:r>
        </a:p>
      </dgm:t>
    </dgm:pt>
    <dgm:pt modelId="{FEDDA5BB-6BB6-4AE9-9AF1-0FFCFE27F203}" type="parTrans" cxnId="{9205D520-8651-40F1-B892-8BA97E500995}">
      <dgm:prSet/>
      <dgm:spPr/>
      <dgm:t>
        <a:bodyPr/>
        <a:lstStyle/>
        <a:p>
          <a:endParaRPr lang="en-US"/>
        </a:p>
      </dgm:t>
    </dgm:pt>
    <dgm:pt modelId="{22E8F48D-3553-4E57-AB20-E942F102B6B5}" type="sibTrans" cxnId="{9205D520-8651-40F1-B892-8BA97E500995}">
      <dgm:prSet/>
      <dgm:spPr/>
      <dgm:t>
        <a:bodyPr/>
        <a:lstStyle/>
        <a:p>
          <a:pPr>
            <a:lnSpc>
              <a:spcPct val="100000"/>
            </a:lnSpc>
          </a:pPr>
          <a:endParaRPr lang="en-US"/>
        </a:p>
      </dgm:t>
    </dgm:pt>
    <dgm:pt modelId="{F0C80D11-76DA-494E-9C39-09FC9B16E63C}">
      <dgm:prSet/>
      <dgm:spPr/>
      <dgm:t>
        <a:bodyPr/>
        <a:lstStyle/>
        <a:p>
          <a:pPr>
            <a:lnSpc>
              <a:spcPct val="100000"/>
            </a:lnSpc>
          </a:pPr>
          <a:r>
            <a:rPr lang="en-US"/>
            <a:t>To check which model suits best for the business. </a:t>
          </a:r>
        </a:p>
      </dgm:t>
    </dgm:pt>
    <dgm:pt modelId="{26AE4E93-6926-4307-87ED-D65DBE3FC4D9}" type="parTrans" cxnId="{84A402A5-D76C-40DD-9D46-8BD4C1AB8CA4}">
      <dgm:prSet/>
      <dgm:spPr/>
      <dgm:t>
        <a:bodyPr/>
        <a:lstStyle/>
        <a:p>
          <a:endParaRPr lang="en-US"/>
        </a:p>
      </dgm:t>
    </dgm:pt>
    <dgm:pt modelId="{94E1DF02-2A3C-45A5-B328-A692BE786CA3}" type="sibTrans" cxnId="{84A402A5-D76C-40DD-9D46-8BD4C1AB8CA4}">
      <dgm:prSet/>
      <dgm:spPr/>
      <dgm:t>
        <a:bodyPr/>
        <a:lstStyle/>
        <a:p>
          <a:endParaRPr lang="en-US"/>
        </a:p>
      </dgm:t>
    </dgm:pt>
    <dgm:pt modelId="{9AF3DA7D-A5B4-4193-8E1D-FC9FCBF38D25}" type="pres">
      <dgm:prSet presAssocID="{7F9E80D6-ADE8-46B2-8C07-7151278094C5}" presName="root" presStyleCnt="0">
        <dgm:presLayoutVars>
          <dgm:dir/>
          <dgm:resizeHandles val="exact"/>
        </dgm:presLayoutVars>
      </dgm:prSet>
      <dgm:spPr/>
    </dgm:pt>
    <dgm:pt modelId="{104D8751-E7DA-4534-BE93-98E21A97A9EF}" type="pres">
      <dgm:prSet presAssocID="{1826082B-8873-4AD2-AC63-B69EF0A72410}" presName="compNode" presStyleCnt="0"/>
      <dgm:spPr/>
    </dgm:pt>
    <dgm:pt modelId="{CC1B7AC2-7A23-40C0-8A16-A5DD9D890419}" type="pres">
      <dgm:prSet presAssocID="{1826082B-8873-4AD2-AC63-B69EF0A72410}" presName="bgRect" presStyleLbl="bgShp" presStyleIdx="0" presStyleCnt="5"/>
      <dgm:spPr/>
    </dgm:pt>
    <dgm:pt modelId="{82003234-201D-4DAF-8F40-5D9B620A29F2}" type="pres">
      <dgm:prSet presAssocID="{1826082B-8873-4AD2-AC63-B69EF0A724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F8E7A580-AC82-4A3B-B7C7-8FE6C7558AA7}" type="pres">
      <dgm:prSet presAssocID="{1826082B-8873-4AD2-AC63-B69EF0A72410}" presName="spaceRect" presStyleCnt="0"/>
      <dgm:spPr/>
    </dgm:pt>
    <dgm:pt modelId="{8D13147A-D4B5-44B4-8DCC-6CE4905464E1}" type="pres">
      <dgm:prSet presAssocID="{1826082B-8873-4AD2-AC63-B69EF0A72410}" presName="parTx" presStyleLbl="revTx" presStyleIdx="0" presStyleCnt="5">
        <dgm:presLayoutVars>
          <dgm:chMax val="0"/>
          <dgm:chPref val="0"/>
        </dgm:presLayoutVars>
      </dgm:prSet>
      <dgm:spPr/>
    </dgm:pt>
    <dgm:pt modelId="{A955CDAB-6F50-4995-8ECA-BAADB290F789}" type="pres">
      <dgm:prSet presAssocID="{3C8E877C-C024-4747-B07D-EE3D55FAB0A1}" presName="sibTrans" presStyleCnt="0"/>
      <dgm:spPr/>
    </dgm:pt>
    <dgm:pt modelId="{6C06EF54-681A-4A44-A26B-4742AE3D7631}" type="pres">
      <dgm:prSet presAssocID="{71C4D43C-92F4-4470-9C46-79079299256A}" presName="compNode" presStyleCnt="0"/>
      <dgm:spPr/>
    </dgm:pt>
    <dgm:pt modelId="{09F74FD5-2EAC-43B3-A6ED-BFAD2747340F}" type="pres">
      <dgm:prSet presAssocID="{71C4D43C-92F4-4470-9C46-79079299256A}" presName="bgRect" presStyleLbl="bgShp" presStyleIdx="1" presStyleCnt="5"/>
      <dgm:spPr/>
    </dgm:pt>
    <dgm:pt modelId="{0D324F87-D7F9-4B55-9C74-7FEB36ACD72E}" type="pres">
      <dgm:prSet presAssocID="{71C4D43C-92F4-4470-9C46-79079299256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1681DE29-138B-4085-B3A4-2C79A5915CE1}" type="pres">
      <dgm:prSet presAssocID="{71C4D43C-92F4-4470-9C46-79079299256A}" presName="spaceRect" presStyleCnt="0"/>
      <dgm:spPr/>
    </dgm:pt>
    <dgm:pt modelId="{7DC355B7-9CCD-4E62-BAA1-71807057BA4C}" type="pres">
      <dgm:prSet presAssocID="{71C4D43C-92F4-4470-9C46-79079299256A}" presName="parTx" presStyleLbl="revTx" presStyleIdx="1" presStyleCnt="5">
        <dgm:presLayoutVars>
          <dgm:chMax val="0"/>
          <dgm:chPref val="0"/>
        </dgm:presLayoutVars>
      </dgm:prSet>
      <dgm:spPr/>
    </dgm:pt>
    <dgm:pt modelId="{4402F0BE-3D2D-49E4-BE3C-CC6478063F07}" type="pres">
      <dgm:prSet presAssocID="{B21F17F5-5FA7-49A2-80D8-A8EBB3B89CA4}" presName="sibTrans" presStyleCnt="0"/>
      <dgm:spPr/>
    </dgm:pt>
    <dgm:pt modelId="{E0457458-8E0C-4ED8-9B64-CB372324D059}" type="pres">
      <dgm:prSet presAssocID="{C6E544D8-796B-4460-8440-B83A01176ACB}" presName="compNode" presStyleCnt="0"/>
      <dgm:spPr/>
    </dgm:pt>
    <dgm:pt modelId="{306933E6-291E-4F19-AEEF-962D5C1B8016}" type="pres">
      <dgm:prSet presAssocID="{C6E544D8-796B-4460-8440-B83A01176ACB}" presName="bgRect" presStyleLbl="bgShp" presStyleIdx="2" presStyleCnt="5"/>
      <dgm:spPr/>
    </dgm:pt>
    <dgm:pt modelId="{A9E8C6E7-C70B-46CA-A69F-393217F444AC}" type="pres">
      <dgm:prSet presAssocID="{C6E544D8-796B-4460-8440-B83A01176AC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52A2B06B-AE6D-4BBC-9466-8CEE07EB5FE8}" type="pres">
      <dgm:prSet presAssocID="{C6E544D8-796B-4460-8440-B83A01176ACB}" presName="spaceRect" presStyleCnt="0"/>
      <dgm:spPr/>
    </dgm:pt>
    <dgm:pt modelId="{01DDB1DB-D5A6-4089-A658-C6F1CD77E90E}" type="pres">
      <dgm:prSet presAssocID="{C6E544D8-796B-4460-8440-B83A01176ACB}" presName="parTx" presStyleLbl="revTx" presStyleIdx="2" presStyleCnt="5">
        <dgm:presLayoutVars>
          <dgm:chMax val="0"/>
          <dgm:chPref val="0"/>
        </dgm:presLayoutVars>
      </dgm:prSet>
      <dgm:spPr/>
    </dgm:pt>
    <dgm:pt modelId="{0F75DA25-84BF-4296-B1F1-7BA4F0E015EE}" type="pres">
      <dgm:prSet presAssocID="{F9D1AACE-13A8-4E20-81DA-2AC281ED8C57}" presName="sibTrans" presStyleCnt="0"/>
      <dgm:spPr/>
    </dgm:pt>
    <dgm:pt modelId="{6C7C282B-BBD8-4E82-9A06-E5F469A5580E}" type="pres">
      <dgm:prSet presAssocID="{369CD6DC-5387-4247-886B-CB6AFA3EE776}" presName="compNode" presStyleCnt="0"/>
      <dgm:spPr/>
    </dgm:pt>
    <dgm:pt modelId="{28E02AFC-B56D-48E4-979E-CD9567BBC756}" type="pres">
      <dgm:prSet presAssocID="{369CD6DC-5387-4247-886B-CB6AFA3EE776}" presName="bgRect" presStyleLbl="bgShp" presStyleIdx="3" presStyleCnt="5"/>
      <dgm:spPr/>
    </dgm:pt>
    <dgm:pt modelId="{DB1D8D71-DB32-462C-899A-E894439D715D}" type="pres">
      <dgm:prSet presAssocID="{369CD6DC-5387-4247-886B-CB6AFA3EE7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795A628-0113-4F0F-AA35-26D17EC3E349}" type="pres">
      <dgm:prSet presAssocID="{369CD6DC-5387-4247-886B-CB6AFA3EE776}" presName="spaceRect" presStyleCnt="0"/>
      <dgm:spPr/>
    </dgm:pt>
    <dgm:pt modelId="{00DBBED2-5D00-4902-93CC-62FB6AC67B85}" type="pres">
      <dgm:prSet presAssocID="{369CD6DC-5387-4247-886B-CB6AFA3EE776}" presName="parTx" presStyleLbl="revTx" presStyleIdx="3" presStyleCnt="5">
        <dgm:presLayoutVars>
          <dgm:chMax val="0"/>
          <dgm:chPref val="0"/>
        </dgm:presLayoutVars>
      </dgm:prSet>
      <dgm:spPr/>
    </dgm:pt>
    <dgm:pt modelId="{3D3C0CC3-7C8A-4828-BA8C-3625A5DD8611}" type="pres">
      <dgm:prSet presAssocID="{22E8F48D-3553-4E57-AB20-E942F102B6B5}" presName="sibTrans" presStyleCnt="0"/>
      <dgm:spPr/>
    </dgm:pt>
    <dgm:pt modelId="{70D37E5A-ACE0-4576-9E55-B308E81C7846}" type="pres">
      <dgm:prSet presAssocID="{F0C80D11-76DA-494E-9C39-09FC9B16E63C}" presName="compNode" presStyleCnt="0"/>
      <dgm:spPr/>
    </dgm:pt>
    <dgm:pt modelId="{39B1617D-0C3A-4BBF-9D0D-311611BC5D57}" type="pres">
      <dgm:prSet presAssocID="{F0C80D11-76DA-494E-9C39-09FC9B16E63C}" presName="bgRect" presStyleLbl="bgShp" presStyleIdx="4" presStyleCnt="5"/>
      <dgm:spPr/>
    </dgm:pt>
    <dgm:pt modelId="{A2FAA3C0-1DC8-4327-A569-DE8CA6016F57}" type="pres">
      <dgm:prSet presAssocID="{F0C80D11-76DA-494E-9C39-09FC9B16E63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ffice Worker"/>
        </a:ext>
      </dgm:extLst>
    </dgm:pt>
    <dgm:pt modelId="{F66684BA-965E-4E73-A544-22E473C139A7}" type="pres">
      <dgm:prSet presAssocID="{F0C80D11-76DA-494E-9C39-09FC9B16E63C}" presName="spaceRect" presStyleCnt="0"/>
      <dgm:spPr/>
    </dgm:pt>
    <dgm:pt modelId="{B09CB3BA-AA7C-46CD-9664-AD4AE7F7CE7D}" type="pres">
      <dgm:prSet presAssocID="{F0C80D11-76DA-494E-9C39-09FC9B16E63C}" presName="parTx" presStyleLbl="revTx" presStyleIdx="4" presStyleCnt="5">
        <dgm:presLayoutVars>
          <dgm:chMax val="0"/>
          <dgm:chPref val="0"/>
        </dgm:presLayoutVars>
      </dgm:prSet>
      <dgm:spPr/>
    </dgm:pt>
  </dgm:ptLst>
  <dgm:cxnLst>
    <dgm:cxn modelId="{9205D520-8651-40F1-B892-8BA97E500995}" srcId="{7F9E80D6-ADE8-46B2-8C07-7151278094C5}" destId="{369CD6DC-5387-4247-886B-CB6AFA3EE776}" srcOrd="3" destOrd="0" parTransId="{FEDDA5BB-6BB6-4AE9-9AF1-0FFCFE27F203}" sibTransId="{22E8F48D-3553-4E57-AB20-E942F102B6B5}"/>
    <dgm:cxn modelId="{13621C65-7AED-44BD-BC0D-C93CEF1DB6FE}" srcId="{7F9E80D6-ADE8-46B2-8C07-7151278094C5}" destId="{1826082B-8873-4AD2-AC63-B69EF0A72410}" srcOrd="0" destOrd="0" parTransId="{06C63E79-A156-465E-9516-CD574CF6B96E}" sibTransId="{3C8E877C-C024-4747-B07D-EE3D55FAB0A1}"/>
    <dgm:cxn modelId="{A849E370-FD21-4982-8C25-CD87388472B3}" type="presOf" srcId="{F0C80D11-76DA-494E-9C39-09FC9B16E63C}" destId="{B09CB3BA-AA7C-46CD-9664-AD4AE7F7CE7D}" srcOrd="0" destOrd="0" presId="urn:microsoft.com/office/officeart/2018/2/layout/IconVerticalSolidList"/>
    <dgm:cxn modelId="{8CF65154-AAA2-41E2-B8C0-D28D74FD1A3A}" type="presOf" srcId="{C6E544D8-796B-4460-8440-B83A01176ACB}" destId="{01DDB1DB-D5A6-4089-A658-C6F1CD77E90E}" srcOrd="0" destOrd="0" presId="urn:microsoft.com/office/officeart/2018/2/layout/IconVerticalSolidList"/>
    <dgm:cxn modelId="{F542C27D-E237-47DB-A902-28D5B3EA4AA0}" srcId="{7F9E80D6-ADE8-46B2-8C07-7151278094C5}" destId="{71C4D43C-92F4-4470-9C46-79079299256A}" srcOrd="1" destOrd="0" parTransId="{716ED9AE-3375-43BB-A6C9-380D513B91B6}" sibTransId="{B21F17F5-5FA7-49A2-80D8-A8EBB3B89CA4}"/>
    <dgm:cxn modelId="{84A402A5-D76C-40DD-9D46-8BD4C1AB8CA4}" srcId="{7F9E80D6-ADE8-46B2-8C07-7151278094C5}" destId="{F0C80D11-76DA-494E-9C39-09FC9B16E63C}" srcOrd="4" destOrd="0" parTransId="{26AE4E93-6926-4307-87ED-D65DBE3FC4D9}" sibTransId="{94E1DF02-2A3C-45A5-B328-A692BE786CA3}"/>
    <dgm:cxn modelId="{31500BAD-040E-46FC-AC9B-570D1A77E6CF}" type="presOf" srcId="{71C4D43C-92F4-4470-9C46-79079299256A}" destId="{7DC355B7-9CCD-4E62-BAA1-71807057BA4C}" srcOrd="0" destOrd="0" presId="urn:microsoft.com/office/officeart/2018/2/layout/IconVerticalSolidList"/>
    <dgm:cxn modelId="{6F4E19C2-7F66-4F87-B0D6-0F3C28AF7107}" srcId="{7F9E80D6-ADE8-46B2-8C07-7151278094C5}" destId="{C6E544D8-796B-4460-8440-B83A01176ACB}" srcOrd="2" destOrd="0" parTransId="{6B3E0FF9-A065-41EA-A586-2CAF9DBAFE9C}" sibTransId="{F9D1AACE-13A8-4E20-81DA-2AC281ED8C57}"/>
    <dgm:cxn modelId="{DAED6AC6-C71D-494D-809A-79D9AE185C3B}" type="presOf" srcId="{369CD6DC-5387-4247-886B-CB6AFA3EE776}" destId="{00DBBED2-5D00-4902-93CC-62FB6AC67B85}" srcOrd="0" destOrd="0" presId="urn:microsoft.com/office/officeart/2018/2/layout/IconVerticalSolidList"/>
    <dgm:cxn modelId="{6ED8C3ED-1234-48C3-8E20-779FF20A73DA}" type="presOf" srcId="{7F9E80D6-ADE8-46B2-8C07-7151278094C5}" destId="{9AF3DA7D-A5B4-4193-8E1D-FC9FCBF38D25}" srcOrd="0" destOrd="0" presId="urn:microsoft.com/office/officeart/2018/2/layout/IconVerticalSolidList"/>
    <dgm:cxn modelId="{14A487F9-8ED7-4C9D-BDBC-FF1A4B7BF5B7}" type="presOf" srcId="{1826082B-8873-4AD2-AC63-B69EF0A72410}" destId="{8D13147A-D4B5-44B4-8DCC-6CE4905464E1}" srcOrd="0" destOrd="0" presId="urn:microsoft.com/office/officeart/2018/2/layout/IconVerticalSolidList"/>
    <dgm:cxn modelId="{0F5A7737-A60A-4914-8EA3-86C0AB87F59F}" type="presParOf" srcId="{9AF3DA7D-A5B4-4193-8E1D-FC9FCBF38D25}" destId="{104D8751-E7DA-4534-BE93-98E21A97A9EF}" srcOrd="0" destOrd="0" presId="urn:microsoft.com/office/officeart/2018/2/layout/IconVerticalSolidList"/>
    <dgm:cxn modelId="{965CEEFF-C032-4D04-A826-DF13D805568A}" type="presParOf" srcId="{104D8751-E7DA-4534-BE93-98E21A97A9EF}" destId="{CC1B7AC2-7A23-40C0-8A16-A5DD9D890419}" srcOrd="0" destOrd="0" presId="urn:microsoft.com/office/officeart/2018/2/layout/IconVerticalSolidList"/>
    <dgm:cxn modelId="{E8219DC5-4927-4D5C-8301-C7FC83EBA4C0}" type="presParOf" srcId="{104D8751-E7DA-4534-BE93-98E21A97A9EF}" destId="{82003234-201D-4DAF-8F40-5D9B620A29F2}" srcOrd="1" destOrd="0" presId="urn:microsoft.com/office/officeart/2018/2/layout/IconVerticalSolidList"/>
    <dgm:cxn modelId="{11A3F130-8EF8-408B-9D4C-1B3D6DD961F3}" type="presParOf" srcId="{104D8751-E7DA-4534-BE93-98E21A97A9EF}" destId="{F8E7A580-AC82-4A3B-B7C7-8FE6C7558AA7}" srcOrd="2" destOrd="0" presId="urn:microsoft.com/office/officeart/2018/2/layout/IconVerticalSolidList"/>
    <dgm:cxn modelId="{CD7B8B60-243D-4141-8529-04F704F45EB7}" type="presParOf" srcId="{104D8751-E7DA-4534-BE93-98E21A97A9EF}" destId="{8D13147A-D4B5-44B4-8DCC-6CE4905464E1}" srcOrd="3" destOrd="0" presId="urn:microsoft.com/office/officeart/2018/2/layout/IconVerticalSolidList"/>
    <dgm:cxn modelId="{72A43F4D-C755-402D-9791-A90B018688D9}" type="presParOf" srcId="{9AF3DA7D-A5B4-4193-8E1D-FC9FCBF38D25}" destId="{A955CDAB-6F50-4995-8ECA-BAADB290F789}" srcOrd="1" destOrd="0" presId="urn:microsoft.com/office/officeart/2018/2/layout/IconVerticalSolidList"/>
    <dgm:cxn modelId="{FAD4DE5D-E5A6-42C3-BB38-90D3218BCF44}" type="presParOf" srcId="{9AF3DA7D-A5B4-4193-8E1D-FC9FCBF38D25}" destId="{6C06EF54-681A-4A44-A26B-4742AE3D7631}" srcOrd="2" destOrd="0" presId="urn:microsoft.com/office/officeart/2018/2/layout/IconVerticalSolidList"/>
    <dgm:cxn modelId="{993AA4AC-EDFA-489A-B407-6C8AA53358C6}" type="presParOf" srcId="{6C06EF54-681A-4A44-A26B-4742AE3D7631}" destId="{09F74FD5-2EAC-43B3-A6ED-BFAD2747340F}" srcOrd="0" destOrd="0" presId="urn:microsoft.com/office/officeart/2018/2/layout/IconVerticalSolidList"/>
    <dgm:cxn modelId="{C170A375-0B20-4177-BA42-ADA907023B30}" type="presParOf" srcId="{6C06EF54-681A-4A44-A26B-4742AE3D7631}" destId="{0D324F87-D7F9-4B55-9C74-7FEB36ACD72E}" srcOrd="1" destOrd="0" presId="urn:microsoft.com/office/officeart/2018/2/layout/IconVerticalSolidList"/>
    <dgm:cxn modelId="{41AFA79A-ADF3-49DA-89B1-2C8C93C6D25A}" type="presParOf" srcId="{6C06EF54-681A-4A44-A26B-4742AE3D7631}" destId="{1681DE29-138B-4085-B3A4-2C79A5915CE1}" srcOrd="2" destOrd="0" presId="urn:microsoft.com/office/officeart/2018/2/layout/IconVerticalSolidList"/>
    <dgm:cxn modelId="{0AD80D75-2216-4CD6-AAA5-8481D700A2B8}" type="presParOf" srcId="{6C06EF54-681A-4A44-A26B-4742AE3D7631}" destId="{7DC355B7-9CCD-4E62-BAA1-71807057BA4C}" srcOrd="3" destOrd="0" presId="urn:microsoft.com/office/officeart/2018/2/layout/IconVerticalSolidList"/>
    <dgm:cxn modelId="{D9CA8EEF-44B3-45BD-9804-6CE32F661D04}" type="presParOf" srcId="{9AF3DA7D-A5B4-4193-8E1D-FC9FCBF38D25}" destId="{4402F0BE-3D2D-49E4-BE3C-CC6478063F07}" srcOrd="3" destOrd="0" presId="urn:microsoft.com/office/officeart/2018/2/layout/IconVerticalSolidList"/>
    <dgm:cxn modelId="{08A37E36-7800-47B9-ACE5-55E16E08799A}" type="presParOf" srcId="{9AF3DA7D-A5B4-4193-8E1D-FC9FCBF38D25}" destId="{E0457458-8E0C-4ED8-9B64-CB372324D059}" srcOrd="4" destOrd="0" presId="urn:microsoft.com/office/officeart/2018/2/layout/IconVerticalSolidList"/>
    <dgm:cxn modelId="{54B6F090-7E42-4D04-ABA8-A704A38961F7}" type="presParOf" srcId="{E0457458-8E0C-4ED8-9B64-CB372324D059}" destId="{306933E6-291E-4F19-AEEF-962D5C1B8016}" srcOrd="0" destOrd="0" presId="urn:microsoft.com/office/officeart/2018/2/layout/IconVerticalSolidList"/>
    <dgm:cxn modelId="{1C779079-6D1F-41BB-BA30-20CA3F5AAD95}" type="presParOf" srcId="{E0457458-8E0C-4ED8-9B64-CB372324D059}" destId="{A9E8C6E7-C70B-46CA-A69F-393217F444AC}" srcOrd="1" destOrd="0" presId="urn:microsoft.com/office/officeart/2018/2/layout/IconVerticalSolidList"/>
    <dgm:cxn modelId="{8A5F16E7-8887-4116-B414-78998A43A953}" type="presParOf" srcId="{E0457458-8E0C-4ED8-9B64-CB372324D059}" destId="{52A2B06B-AE6D-4BBC-9466-8CEE07EB5FE8}" srcOrd="2" destOrd="0" presId="urn:microsoft.com/office/officeart/2018/2/layout/IconVerticalSolidList"/>
    <dgm:cxn modelId="{ADC8C5E9-9334-40CA-8011-4F2AB38BC7C7}" type="presParOf" srcId="{E0457458-8E0C-4ED8-9B64-CB372324D059}" destId="{01DDB1DB-D5A6-4089-A658-C6F1CD77E90E}" srcOrd="3" destOrd="0" presId="urn:microsoft.com/office/officeart/2018/2/layout/IconVerticalSolidList"/>
    <dgm:cxn modelId="{75E1C47A-F341-4D15-AFE4-7830A790952F}" type="presParOf" srcId="{9AF3DA7D-A5B4-4193-8E1D-FC9FCBF38D25}" destId="{0F75DA25-84BF-4296-B1F1-7BA4F0E015EE}" srcOrd="5" destOrd="0" presId="urn:microsoft.com/office/officeart/2018/2/layout/IconVerticalSolidList"/>
    <dgm:cxn modelId="{1DF96F2D-DC1B-45CF-AE7E-69BCECF3B41B}" type="presParOf" srcId="{9AF3DA7D-A5B4-4193-8E1D-FC9FCBF38D25}" destId="{6C7C282B-BBD8-4E82-9A06-E5F469A5580E}" srcOrd="6" destOrd="0" presId="urn:microsoft.com/office/officeart/2018/2/layout/IconVerticalSolidList"/>
    <dgm:cxn modelId="{92534947-E64D-4899-A2F0-2950B5FBD605}" type="presParOf" srcId="{6C7C282B-BBD8-4E82-9A06-E5F469A5580E}" destId="{28E02AFC-B56D-48E4-979E-CD9567BBC756}" srcOrd="0" destOrd="0" presId="urn:microsoft.com/office/officeart/2018/2/layout/IconVerticalSolidList"/>
    <dgm:cxn modelId="{68647BCE-D7C5-443B-8D7E-E6B99648F1A7}" type="presParOf" srcId="{6C7C282B-BBD8-4E82-9A06-E5F469A5580E}" destId="{DB1D8D71-DB32-462C-899A-E894439D715D}" srcOrd="1" destOrd="0" presId="urn:microsoft.com/office/officeart/2018/2/layout/IconVerticalSolidList"/>
    <dgm:cxn modelId="{DF86D2FA-CEA8-4974-8413-871FF01005F5}" type="presParOf" srcId="{6C7C282B-BBD8-4E82-9A06-E5F469A5580E}" destId="{3795A628-0113-4F0F-AA35-26D17EC3E349}" srcOrd="2" destOrd="0" presId="urn:microsoft.com/office/officeart/2018/2/layout/IconVerticalSolidList"/>
    <dgm:cxn modelId="{67549EF7-2CED-41C2-B1D8-52098DC022D0}" type="presParOf" srcId="{6C7C282B-BBD8-4E82-9A06-E5F469A5580E}" destId="{00DBBED2-5D00-4902-93CC-62FB6AC67B85}" srcOrd="3" destOrd="0" presId="urn:microsoft.com/office/officeart/2018/2/layout/IconVerticalSolidList"/>
    <dgm:cxn modelId="{7ED4A58A-DD6E-40FE-A217-FD2ACA23B89A}" type="presParOf" srcId="{9AF3DA7D-A5B4-4193-8E1D-FC9FCBF38D25}" destId="{3D3C0CC3-7C8A-4828-BA8C-3625A5DD8611}" srcOrd="7" destOrd="0" presId="urn:microsoft.com/office/officeart/2018/2/layout/IconVerticalSolidList"/>
    <dgm:cxn modelId="{01A29176-F7D2-4484-A7B6-3C1BE1D74CA6}" type="presParOf" srcId="{9AF3DA7D-A5B4-4193-8E1D-FC9FCBF38D25}" destId="{70D37E5A-ACE0-4576-9E55-B308E81C7846}" srcOrd="8" destOrd="0" presId="urn:microsoft.com/office/officeart/2018/2/layout/IconVerticalSolidList"/>
    <dgm:cxn modelId="{50A287CA-34E2-43BE-8C1D-D4B16D1EA7D8}" type="presParOf" srcId="{70D37E5A-ACE0-4576-9E55-B308E81C7846}" destId="{39B1617D-0C3A-4BBF-9D0D-311611BC5D57}" srcOrd="0" destOrd="0" presId="urn:microsoft.com/office/officeart/2018/2/layout/IconVerticalSolidList"/>
    <dgm:cxn modelId="{BE29F129-6D5A-4491-9366-19953A129CE0}" type="presParOf" srcId="{70D37E5A-ACE0-4576-9E55-B308E81C7846}" destId="{A2FAA3C0-1DC8-4327-A569-DE8CA6016F57}" srcOrd="1" destOrd="0" presId="urn:microsoft.com/office/officeart/2018/2/layout/IconVerticalSolidList"/>
    <dgm:cxn modelId="{08E9CF19-7297-4AC0-AC10-540DEB5484E4}" type="presParOf" srcId="{70D37E5A-ACE0-4576-9E55-B308E81C7846}" destId="{F66684BA-965E-4E73-A544-22E473C139A7}" srcOrd="2" destOrd="0" presId="urn:microsoft.com/office/officeart/2018/2/layout/IconVerticalSolidList"/>
    <dgm:cxn modelId="{2F7FCEFF-F6BF-4CA8-ADD4-D5778A1C2160}" type="presParOf" srcId="{70D37E5A-ACE0-4576-9E55-B308E81C7846}" destId="{B09CB3BA-AA7C-46CD-9664-AD4AE7F7CE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C4D378-F89C-4DE1-878D-A136D5E3111B}"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8051B859-8018-455F-AE0F-C1DFE2FCE275}">
      <dgm:prSet/>
      <dgm:spPr/>
      <dgm:t>
        <a:bodyPr/>
        <a:lstStyle/>
        <a:p>
          <a:r>
            <a:rPr lang="en-US"/>
            <a:t>Data Preprocessing</a:t>
          </a:r>
        </a:p>
      </dgm:t>
    </dgm:pt>
    <dgm:pt modelId="{9D154DD0-D344-4B92-BA56-A811412C964A}" type="parTrans" cxnId="{40D5E852-195B-40DE-BD21-C6C8D28EB79B}">
      <dgm:prSet/>
      <dgm:spPr/>
      <dgm:t>
        <a:bodyPr/>
        <a:lstStyle/>
        <a:p>
          <a:endParaRPr lang="en-US"/>
        </a:p>
      </dgm:t>
    </dgm:pt>
    <dgm:pt modelId="{5A0EB8A2-349F-400B-8E2C-E2F0C5B1FE17}" type="sibTrans" cxnId="{40D5E852-195B-40DE-BD21-C6C8D28EB79B}">
      <dgm:prSet/>
      <dgm:spPr/>
      <dgm:t>
        <a:bodyPr/>
        <a:lstStyle/>
        <a:p>
          <a:endParaRPr lang="en-US"/>
        </a:p>
      </dgm:t>
    </dgm:pt>
    <dgm:pt modelId="{9644098A-522A-4DE8-A3E2-DA24252B2E1A}">
      <dgm:prSet/>
      <dgm:spPr/>
      <dgm:t>
        <a:bodyPr/>
        <a:lstStyle/>
        <a:p>
          <a:r>
            <a:rPr lang="en-US"/>
            <a:t>Exploratory Data Analysis</a:t>
          </a:r>
        </a:p>
      </dgm:t>
    </dgm:pt>
    <dgm:pt modelId="{D1326F30-0110-490E-84DB-CF0BC044A56A}" type="parTrans" cxnId="{6886A4D1-46A4-49F5-ADA1-E7993C5E73E1}">
      <dgm:prSet/>
      <dgm:spPr/>
      <dgm:t>
        <a:bodyPr/>
        <a:lstStyle/>
        <a:p>
          <a:endParaRPr lang="en-US"/>
        </a:p>
      </dgm:t>
    </dgm:pt>
    <dgm:pt modelId="{B0F127CA-8CB5-46B2-92CF-CC2030944351}" type="sibTrans" cxnId="{6886A4D1-46A4-49F5-ADA1-E7993C5E73E1}">
      <dgm:prSet/>
      <dgm:spPr/>
      <dgm:t>
        <a:bodyPr/>
        <a:lstStyle/>
        <a:p>
          <a:endParaRPr lang="en-US"/>
        </a:p>
      </dgm:t>
    </dgm:pt>
    <dgm:pt modelId="{0E9A6A6F-DA04-45BA-B3C4-A01EA83FDDB9}">
      <dgm:prSet/>
      <dgm:spPr/>
      <dgm:t>
        <a:bodyPr/>
        <a:lstStyle/>
        <a:p>
          <a:r>
            <a:rPr lang="en-US"/>
            <a:t>Visualizations of analyzed data. </a:t>
          </a:r>
        </a:p>
      </dgm:t>
    </dgm:pt>
    <dgm:pt modelId="{8F26CCE3-7B72-4FE9-A1CF-47C3AF227885}" type="parTrans" cxnId="{608A2AD0-E055-4D89-AA3A-F645002F39A9}">
      <dgm:prSet/>
      <dgm:spPr/>
      <dgm:t>
        <a:bodyPr/>
        <a:lstStyle/>
        <a:p>
          <a:endParaRPr lang="en-US"/>
        </a:p>
      </dgm:t>
    </dgm:pt>
    <dgm:pt modelId="{2C4CABE5-913F-47E5-A2BE-792E7F409408}" type="sibTrans" cxnId="{608A2AD0-E055-4D89-AA3A-F645002F39A9}">
      <dgm:prSet/>
      <dgm:spPr/>
      <dgm:t>
        <a:bodyPr/>
        <a:lstStyle/>
        <a:p>
          <a:endParaRPr lang="en-US"/>
        </a:p>
      </dgm:t>
    </dgm:pt>
    <dgm:pt modelId="{7BD176A3-017A-469D-8713-4D5BD62DDA79}">
      <dgm:prSet/>
      <dgm:spPr/>
      <dgm:t>
        <a:bodyPr/>
        <a:lstStyle/>
        <a:p>
          <a:r>
            <a:rPr lang="en-US"/>
            <a:t>Building Regression, Classification Models and other Machine Learning Algorithms.</a:t>
          </a:r>
        </a:p>
      </dgm:t>
    </dgm:pt>
    <dgm:pt modelId="{D4C0DCDF-97B3-42A7-82F6-5870B11775B1}" type="parTrans" cxnId="{1880B805-2C4D-4096-A850-5F21879D9444}">
      <dgm:prSet/>
      <dgm:spPr/>
      <dgm:t>
        <a:bodyPr/>
        <a:lstStyle/>
        <a:p>
          <a:endParaRPr lang="en-US"/>
        </a:p>
      </dgm:t>
    </dgm:pt>
    <dgm:pt modelId="{8D6B0E60-EBF8-415E-A0C5-0E3EA0D4D8A4}" type="sibTrans" cxnId="{1880B805-2C4D-4096-A850-5F21879D9444}">
      <dgm:prSet/>
      <dgm:spPr/>
      <dgm:t>
        <a:bodyPr/>
        <a:lstStyle/>
        <a:p>
          <a:endParaRPr lang="en-US"/>
        </a:p>
      </dgm:t>
    </dgm:pt>
    <dgm:pt modelId="{ADBA1D35-1E76-4DDC-8AC9-3B9740148E4B}">
      <dgm:prSet/>
      <dgm:spPr/>
      <dgm:t>
        <a:bodyPr/>
        <a:lstStyle/>
        <a:p>
          <a:r>
            <a:rPr lang="en-US"/>
            <a:t>KNN</a:t>
          </a:r>
        </a:p>
      </dgm:t>
    </dgm:pt>
    <dgm:pt modelId="{E4E82B80-1AF2-46AB-A2D2-4BE5E7E04CD6}" type="parTrans" cxnId="{0C43A2F1-D358-4525-869F-FF3E91AF4317}">
      <dgm:prSet/>
      <dgm:spPr/>
      <dgm:t>
        <a:bodyPr/>
        <a:lstStyle/>
        <a:p>
          <a:endParaRPr lang="en-US"/>
        </a:p>
      </dgm:t>
    </dgm:pt>
    <dgm:pt modelId="{3FCDFC11-50F7-4ABC-AC4A-AB79B4BDF60C}" type="sibTrans" cxnId="{0C43A2F1-D358-4525-869F-FF3E91AF4317}">
      <dgm:prSet/>
      <dgm:spPr/>
      <dgm:t>
        <a:bodyPr/>
        <a:lstStyle/>
        <a:p>
          <a:endParaRPr lang="en-US"/>
        </a:p>
      </dgm:t>
    </dgm:pt>
    <dgm:pt modelId="{37C87D35-3F74-4FC3-8116-C3A147535CB1}">
      <dgm:prSet/>
      <dgm:spPr/>
      <dgm:t>
        <a:bodyPr/>
        <a:lstStyle/>
        <a:p>
          <a:r>
            <a:rPr lang="en-US"/>
            <a:t>PCA</a:t>
          </a:r>
        </a:p>
      </dgm:t>
    </dgm:pt>
    <dgm:pt modelId="{14EEC975-4A59-4BFE-AD29-56B2DE219595}" type="parTrans" cxnId="{01D04390-CCC3-4F87-94BD-B1531329D1E3}">
      <dgm:prSet/>
      <dgm:spPr/>
      <dgm:t>
        <a:bodyPr/>
        <a:lstStyle/>
        <a:p>
          <a:endParaRPr lang="en-US"/>
        </a:p>
      </dgm:t>
    </dgm:pt>
    <dgm:pt modelId="{ABFF8E55-E4E9-455D-90C2-C9D964EC3C07}" type="sibTrans" cxnId="{01D04390-CCC3-4F87-94BD-B1531329D1E3}">
      <dgm:prSet/>
      <dgm:spPr/>
      <dgm:t>
        <a:bodyPr/>
        <a:lstStyle/>
        <a:p>
          <a:endParaRPr lang="en-US"/>
        </a:p>
      </dgm:t>
    </dgm:pt>
    <dgm:pt modelId="{ADC43C53-F18F-476D-8D0D-C60327BFB32C}">
      <dgm:prSet/>
      <dgm:spPr/>
      <dgm:t>
        <a:bodyPr/>
        <a:lstStyle/>
        <a:p>
          <a:r>
            <a:rPr lang="en-US"/>
            <a:t>Bagging and Boosting</a:t>
          </a:r>
        </a:p>
      </dgm:t>
    </dgm:pt>
    <dgm:pt modelId="{1270EE3F-B4FC-43D3-8C9A-55AD72B9483D}" type="parTrans" cxnId="{C626F030-2C64-46B4-8972-90C142A918AE}">
      <dgm:prSet/>
      <dgm:spPr/>
      <dgm:t>
        <a:bodyPr/>
        <a:lstStyle/>
        <a:p>
          <a:endParaRPr lang="en-US"/>
        </a:p>
      </dgm:t>
    </dgm:pt>
    <dgm:pt modelId="{F3142DEF-FE1F-4FCB-ACD4-0C1B79647385}" type="sibTrans" cxnId="{C626F030-2C64-46B4-8972-90C142A918AE}">
      <dgm:prSet/>
      <dgm:spPr/>
      <dgm:t>
        <a:bodyPr/>
        <a:lstStyle/>
        <a:p>
          <a:endParaRPr lang="en-US"/>
        </a:p>
      </dgm:t>
    </dgm:pt>
    <dgm:pt modelId="{36E41629-41FF-499B-B767-AE6F3B13E4BD}">
      <dgm:prSet/>
      <dgm:spPr/>
      <dgm:t>
        <a:bodyPr/>
        <a:lstStyle/>
        <a:p>
          <a:r>
            <a:rPr lang="en-US"/>
            <a:t>Tuning Parameters and choose best fit algorithm for business purpose.</a:t>
          </a:r>
        </a:p>
      </dgm:t>
    </dgm:pt>
    <dgm:pt modelId="{9294E97D-F917-4302-A595-C17BA6A10B28}" type="parTrans" cxnId="{2290A6CE-D700-4C34-8564-ACC214D2475D}">
      <dgm:prSet/>
      <dgm:spPr/>
      <dgm:t>
        <a:bodyPr/>
        <a:lstStyle/>
        <a:p>
          <a:endParaRPr lang="en-US"/>
        </a:p>
      </dgm:t>
    </dgm:pt>
    <dgm:pt modelId="{0C54C13B-6626-430E-863C-AA8181833C62}" type="sibTrans" cxnId="{2290A6CE-D700-4C34-8564-ACC214D2475D}">
      <dgm:prSet/>
      <dgm:spPr/>
      <dgm:t>
        <a:bodyPr/>
        <a:lstStyle/>
        <a:p>
          <a:endParaRPr lang="en-US"/>
        </a:p>
      </dgm:t>
    </dgm:pt>
    <dgm:pt modelId="{CD634BEB-41A2-4C0B-8A70-E5BAAE70A876}" type="pres">
      <dgm:prSet presAssocID="{5FC4D378-F89C-4DE1-878D-A136D5E3111B}" presName="Name0" presStyleCnt="0">
        <dgm:presLayoutVars>
          <dgm:dir/>
          <dgm:resizeHandles val="exact"/>
        </dgm:presLayoutVars>
      </dgm:prSet>
      <dgm:spPr/>
    </dgm:pt>
    <dgm:pt modelId="{7C9032F6-11D6-455F-AF4D-9FFBBCFDDAB5}" type="pres">
      <dgm:prSet presAssocID="{8051B859-8018-455F-AE0F-C1DFE2FCE275}" presName="node" presStyleLbl="node1" presStyleIdx="0" presStyleCnt="8">
        <dgm:presLayoutVars>
          <dgm:bulletEnabled val="1"/>
        </dgm:presLayoutVars>
      </dgm:prSet>
      <dgm:spPr/>
    </dgm:pt>
    <dgm:pt modelId="{A04F6C37-5391-4ACF-8F6D-C587FB6B1F6D}" type="pres">
      <dgm:prSet presAssocID="{5A0EB8A2-349F-400B-8E2C-E2F0C5B1FE17}" presName="sibTrans" presStyleLbl="sibTrans1D1" presStyleIdx="0" presStyleCnt="7"/>
      <dgm:spPr/>
    </dgm:pt>
    <dgm:pt modelId="{F4E7D169-44C8-45A8-9D3E-5C26D2336BF0}" type="pres">
      <dgm:prSet presAssocID="{5A0EB8A2-349F-400B-8E2C-E2F0C5B1FE17}" presName="connectorText" presStyleLbl="sibTrans1D1" presStyleIdx="0" presStyleCnt="7"/>
      <dgm:spPr/>
    </dgm:pt>
    <dgm:pt modelId="{2DCF5435-F006-4C71-9AB1-1B28D1D832CD}" type="pres">
      <dgm:prSet presAssocID="{9644098A-522A-4DE8-A3E2-DA24252B2E1A}" presName="node" presStyleLbl="node1" presStyleIdx="1" presStyleCnt="8">
        <dgm:presLayoutVars>
          <dgm:bulletEnabled val="1"/>
        </dgm:presLayoutVars>
      </dgm:prSet>
      <dgm:spPr/>
    </dgm:pt>
    <dgm:pt modelId="{514AB71D-E502-4902-AB55-5335AD136D33}" type="pres">
      <dgm:prSet presAssocID="{B0F127CA-8CB5-46B2-92CF-CC2030944351}" presName="sibTrans" presStyleLbl="sibTrans1D1" presStyleIdx="1" presStyleCnt="7"/>
      <dgm:spPr/>
    </dgm:pt>
    <dgm:pt modelId="{7A4046AE-7C2A-4ED9-BE2B-FFDD382AB981}" type="pres">
      <dgm:prSet presAssocID="{B0F127CA-8CB5-46B2-92CF-CC2030944351}" presName="connectorText" presStyleLbl="sibTrans1D1" presStyleIdx="1" presStyleCnt="7"/>
      <dgm:spPr/>
    </dgm:pt>
    <dgm:pt modelId="{B90D7F00-F4B5-4F4F-BAB3-1B0A3EF65554}" type="pres">
      <dgm:prSet presAssocID="{0E9A6A6F-DA04-45BA-B3C4-A01EA83FDDB9}" presName="node" presStyleLbl="node1" presStyleIdx="2" presStyleCnt="8">
        <dgm:presLayoutVars>
          <dgm:bulletEnabled val="1"/>
        </dgm:presLayoutVars>
      </dgm:prSet>
      <dgm:spPr/>
    </dgm:pt>
    <dgm:pt modelId="{741078E1-B1BC-442B-B04D-F5602D8DF7C6}" type="pres">
      <dgm:prSet presAssocID="{2C4CABE5-913F-47E5-A2BE-792E7F409408}" presName="sibTrans" presStyleLbl="sibTrans1D1" presStyleIdx="2" presStyleCnt="7"/>
      <dgm:spPr/>
    </dgm:pt>
    <dgm:pt modelId="{53FBA8FB-462E-44D1-8540-C818C10C6085}" type="pres">
      <dgm:prSet presAssocID="{2C4CABE5-913F-47E5-A2BE-792E7F409408}" presName="connectorText" presStyleLbl="sibTrans1D1" presStyleIdx="2" presStyleCnt="7"/>
      <dgm:spPr/>
    </dgm:pt>
    <dgm:pt modelId="{B0B3DB9B-BA90-4B84-BD36-3A3BDFA9CE85}" type="pres">
      <dgm:prSet presAssocID="{7BD176A3-017A-469D-8713-4D5BD62DDA79}" presName="node" presStyleLbl="node1" presStyleIdx="3" presStyleCnt="8">
        <dgm:presLayoutVars>
          <dgm:bulletEnabled val="1"/>
        </dgm:presLayoutVars>
      </dgm:prSet>
      <dgm:spPr/>
    </dgm:pt>
    <dgm:pt modelId="{8A7F19A7-07B0-4C85-A109-1F6DF04F4069}" type="pres">
      <dgm:prSet presAssocID="{8D6B0E60-EBF8-415E-A0C5-0E3EA0D4D8A4}" presName="sibTrans" presStyleLbl="sibTrans1D1" presStyleIdx="3" presStyleCnt="7"/>
      <dgm:spPr/>
    </dgm:pt>
    <dgm:pt modelId="{3A83F1C9-847F-47D4-A1F1-8610DADB5DDD}" type="pres">
      <dgm:prSet presAssocID="{8D6B0E60-EBF8-415E-A0C5-0E3EA0D4D8A4}" presName="connectorText" presStyleLbl="sibTrans1D1" presStyleIdx="3" presStyleCnt="7"/>
      <dgm:spPr/>
    </dgm:pt>
    <dgm:pt modelId="{8C52419A-95E2-4979-B527-8906020E7449}" type="pres">
      <dgm:prSet presAssocID="{ADBA1D35-1E76-4DDC-8AC9-3B9740148E4B}" presName="node" presStyleLbl="node1" presStyleIdx="4" presStyleCnt="8">
        <dgm:presLayoutVars>
          <dgm:bulletEnabled val="1"/>
        </dgm:presLayoutVars>
      </dgm:prSet>
      <dgm:spPr/>
    </dgm:pt>
    <dgm:pt modelId="{5E9F3067-FFE9-487C-8352-6D1A51849428}" type="pres">
      <dgm:prSet presAssocID="{3FCDFC11-50F7-4ABC-AC4A-AB79B4BDF60C}" presName="sibTrans" presStyleLbl="sibTrans1D1" presStyleIdx="4" presStyleCnt="7"/>
      <dgm:spPr/>
    </dgm:pt>
    <dgm:pt modelId="{563A5E65-6E2F-4A9B-9FF0-85D0F97847B8}" type="pres">
      <dgm:prSet presAssocID="{3FCDFC11-50F7-4ABC-AC4A-AB79B4BDF60C}" presName="connectorText" presStyleLbl="sibTrans1D1" presStyleIdx="4" presStyleCnt="7"/>
      <dgm:spPr/>
    </dgm:pt>
    <dgm:pt modelId="{8254F924-9E04-4C24-9DE6-F158780F40C9}" type="pres">
      <dgm:prSet presAssocID="{37C87D35-3F74-4FC3-8116-C3A147535CB1}" presName="node" presStyleLbl="node1" presStyleIdx="5" presStyleCnt="8">
        <dgm:presLayoutVars>
          <dgm:bulletEnabled val="1"/>
        </dgm:presLayoutVars>
      </dgm:prSet>
      <dgm:spPr/>
    </dgm:pt>
    <dgm:pt modelId="{9EC8A974-45F5-49B5-B941-B8A4A0EF9464}" type="pres">
      <dgm:prSet presAssocID="{ABFF8E55-E4E9-455D-90C2-C9D964EC3C07}" presName="sibTrans" presStyleLbl="sibTrans1D1" presStyleIdx="5" presStyleCnt="7"/>
      <dgm:spPr/>
    </dgm:pt>
    <dgm:pt modelId="{F294A3A3-E574-470B-9B16-EBFC2EBA383F}" type="pres">
      <dgm:prSet presAssocID="{ABFF8E55-E4E9-455D-90C2-C9D964EC3C07}" presName="connectorText" presStyleLbl="sibTrans1D1" presStyleIdx="5" presStyleCnt="7"/>
      <dgm:spPr/>
    </dgm:pt>
    <dgm:pt modelId="{A2EB16B8-D996-4DB0-B968-EE83804871F8}" type="pres">
      <dgm:prSet presAssocID="{ADC43C53-F18F-476D-8D0D-C60327BFB32C}" presName="node" presStyleLbl="node1" presStyleIdx="6" presStyleCnt="8">
        <dgm:presLayoutVars>
          <dgm:bulletEnabled val="1"/>
        </dgm:presLayoutVars>
      </dgm:prSet>
      <dgm:spPr/>
    </dgm:pt>
    <dgm:pt modelId="{5BC4B751-7A4F-4717-B513-852934056F86}" type="pres">
      <dgm:prSet presAssocID="{F3142DEF-FE1F-4FCB-ACD4-0C1B79647385}" presName="sibTrans" presStyleLbl="sibTrans1D1" presStyleIdx="6" presStyleCnt="7"/>
      <dgm:spPr/>
    </dgm:pt>
    <dgm:pt modelId="{FCD93978-7466-49C3-B343-F8F91FF29581}" type="pres">
      <dgm:prSet presAssocID="{F3142DEF-FE1F-4FCB-ACD4-0C1B79647385}" presName="connectorText" presStyleLbl="sibTrans1D1" presStyleIdx="6" presStyleCnt="7"/>
      <dgm:spPr/>
    </dgm:pt>
    <dgm:pt modelId="{955FD155-C029-4BCE-A91B-6B264DA0DFD6}" type="pres">
      <dgm:prSet presAssocID="{36E41629-41FF-499B-B767-AE6F3B13E4BD}" presName="node" presStyleLbl="node1" presStyleIdx="7" presStyleCnt="8">
        <dgm:presLayoutVars>
          <dgm:bulletEnabled val="1"/>
        </dgm:presLayoutVars>
      </dgm:prSet>
      <dgm:spPr/>
    </dgm:pt>
  </dgm:ptLst>
  <dgm:cxnLst>
    <dgm:cxn modelId="{635CD900-01CE-4A16-9969-D8BE8F742BDA}" type="presOf" srcId="{B0F127CA-8CB5-46B2-92CF-CC2030944351}" destId="{514AB71D-E502-4902-AB55-5335AD136D33}" srcOrd="0" destOrd="0" presId="urn:microsoft.com/office/officeart/2016/7/layout/RepeatingBendingProcessNew"/>
    <dgm:cxn modelId="{1880B805-2C4D-4096-A850-5F21879D9444}" srcId="{5FC4D378-F89C-4DE1-878D-A136D5E3111B}" destId="{7BD176A3-017A-469D-8713-4D5BD62DDA79}" srcOrd="3" destOrd="0" parTransId="{D4C0DCDF-97B3-42A7-82F6-5870B11775B1}" sibTransId="{8D6B0E60-EBF8-415E-A0C5-0E3EA0D4D8A4}"/>
    <dgm:cxn modelId="{ACFAED09-6F01-4EB1-8E69-6017D60B65EE}" type="presOf" srcId="{36E41629-41FF-499B-B767-AE6F3B13E4BD}" destId="{955FD155-C029-4BCE-A91B-6B264DA0DFD6}" srcOrd="0" destOrd="0" presId="urn:microsoft.com/office/officeart/2016/7/layout/RepeatingBendingProcessNew"/>
    <dgm:cxn modelId="{9AF06B0E-2BE5-43A6-A6CD-7760B8852E97}" type="presOf" srcId="{ADBA1D35-1E76-4DDC-8AC9-3B9740148E4B}" destId="{8C52419A-95E2-4979-B527-8906020E7449}" srcOrd="0" destOrd="0" presId="urn:microsoft.com/office/officeart/2016/7/layout/RepeatingBendingProcessNew"/>
    <dgm:cxn modelId="{08347A30-E45A-4CF7-B3B0-C5677CE0B23C}" type="presOf" srcId="{8D6B0E60-EBF8-415E-A0C5-0E3EA0D4D8A4}" destId="{3A83F1C9-847F-47D4-A1F1-8610DADB5DDD}" srcOrd="1" destOrd="0" presId="urn:microsoft.com/office/officeart/2016/7/layout/RepeatingBendingProcessNew"/>
    <dgm:cxn modelId="{C626F030-2C64-46B4-8972-90C142A918AE}" srcId="{5FC4D378-F89C-4DE1-878D-A136D5E3111B}" destId="{ADC43C53-F18F-476D-8D0D-C60327BFB32C}" srcOrd="6" destOrd="0" parTransId="{1270EE3F-B4FC-43D3-8C9A-55AD72B9483D}" sibTransId="{F3142DEF-FE1F-4FCB-ACD4-0C1B79647385}"/>
    <dgm:cxn modelId="{0DC53635-E960-433C-94F4-B4BF317CAC5C}" type="presOf" srcId="{F3142DEF-FE1F-4FCB-ACD4-0C1B79647385}" destId="{5BC4B751-7A4F-4717-B513-852934056F86}" srcOrd="0" destOrd="0" presId="urn:microsoft.com/office/officeart/2016/7/layout/RepeatingBendingProcessNew"/>
    <dgm:cxn modelId="{762FC137-F102-4D42-A97B-8E5DAFEA246A}" type="presOf" srcId="{37C87D35-3F74-4FC3-8116-C3A147535CB1}" destId="{8254F924-9E04-4C24-9DE6-F158780F40C9}" srcOrd="0" destOrd="0" presId="urn:microsoft.com/office/officeart/2016/7/layout/RepeatingBendingProcessNew"/>
    <dgm:cxn modelId="{4D9F453B-A98E-4574-8C87-BFF3131742DD}" type="presOf" srcId="{F3142DEF-FE1F-4FCB-ACD4-0C1B79647385}" destId="{FCD93978-7466-49C3-B343-F8F91FF29581}" srcOrd="1" destOrd="0" presId="urn:microsoft.com/office/officeart/2016/7/layout/RepeatingBendingProcessNew"/>
    <dgm:cxn modelId="{ED14A743-8F70-4509-BCEC-4D0C926D4D2B}" type="presOf" srcId="{2C4CABE5-913F-47E5-A2BE-792E7F409408}" destId="{741078E1-B1BC-442B-B04D-F5602D8DF7C6}" srcOrd="0" destOrd="0" presId="urn:microsoft.com/office/officeart/2016/7/layout/RepeatingBendingProcessNew"/>
    <dgm:cxn modelId="{C8C42665-5BBE-4E7F-9274-70B6081BEE9C}" type="presOf" srcId="{5A0EB8A2-349F-400B-8E2C-E2F0C5B1FE17}" destId="{F4E7D169-44C8-45A8-9D3E-5C26D2336BF0}" srcOrd="1" destOrd="0" presId="urn:microsoft.com/office/officeart/2016/7/layout/RepeatingBendingProcessNew"/>
    <dgm:cxn modelId="{40D5E852-195B-40DE-BD21-C6C8D28EB79B}" srcId="{5FC4D378-F89C-4DE1-878D-A136D5E3111B}" destId="{8051B859-8018-455F-AE0F-C1DFE2FCE275}" srcOrd="0" destOrd="0" parTransId="{9D154DD0-D344-4B92-BA56-A811412C964A}" sibTransId="{5A0EB8A2-349F-400B-8E2C-E2F0C5B1FE17}"/>
    <dgm:cxn modelId="{780AD273-DEAC-4056-B286-843A7B55E37A}" type="presOf" srcId="{ABFF8E55-E4E9-455D-90C2-C9D964EC3C07}" destId="{F294A3A3-E574-470B-9B16-EBFC2EBA383F}" srcOrd="1" destOrd="0" presId="urn:microsoft.com/office/officeart/2016/7/layout/RepeatingBendingProcessNew"/>
    <dgm:cxn modelId="{846B9C55-2225-4DBC-BBA1-BF29D4C7EF40}" type="presOf" srcId="{5A0EB8A2-349F-400B-8E2C-E2F0C5B1FE17}" destId="{A04F6C37-5391-4ACF-8F6D-C587FB6B1F6D}" srcOrd="0" destOrd="0" presId="urn:microsoft.com/office/officeart/2016/7/layout/RepeatingBendingProcessNew"/>
    <dgm:cxn modelId="{2EF50583-74A6-41F1-BA65-C895FB1C5226}" type="presOf" srcId="{8051B859-8018-455F-AE0F-C1DFE2FCE275}" destId="{7C9032F6-11D6-455F-AF4D-9FFBBCFDDAB5}" srcOrd="0" destOrd="0" presId="urn:microsoft.com/office/officeart/2016/7/layout/RepeatingBendingProcessNew"/>
    <dgm:cxn modelId="{8991018A-B546-4EB6-B268-5C71DE0BD2FB}" type="presOf" srcId="{B0F127CA-8CB5-46B2-92CF-CC2030944351}" destId="{7A4046AE-7C2A-4ED9-BE2B-FFDD382AB981}" srcOrd="1" destOrd="0" presId="urn:microsoft.com/office/officeart/2016/7/layout/RepeatingBendingProcessNew"/>
    <dgm:cxn modelId="{C05CF78C-1CE3-45C8-9A11-A669DB67EAF6}" type="presOf" srcId="{ADC43C53-F18F-476D-8D0D-C60327BFB32C}" destId="{A2EB16B8-D996-4DB0-B968-EE83804871F8}" srcOrd="0" destOrd="0" presId="urn:microsoft.com/office/officeart/2016/7/layout/RepeatingBendingProcessNew"/>
    <dgm:cxn modelId="{EC20FD8E-94F9-4588-B0D1-8FCCF90BC9B8}" type="presOf" srcId="{7BD176A3-017A-469D-8713-4D5BD62DDA79}" destId="{B0B3DB9B-BA90-4B84-BD36-3A3BDFA9CE85}" srcOrd="0" destOrd="0" presId="urn:microsoft.com/office/officeart/2016/7/layout/RepeatingBendingProcessNew"/>
    <dgm:cxn modelId="{01D04390-CCC3-4F87-94BD-B1531329D1E3}" srcId="{5FC4D378-F89C-4DE1-878D-A136D5E3111B}" destId="{37C87D35-3F74-4FC3-8116-C3A147535CB1}" srcOrd="5" destOrd="0" parTransId="{14EEC975-4A59-4BFE-AD29-56B2DE219595}" sibTransId="{ABFF8E55-E4E9-455D-90C2-C9D964EC3C07}"/>
    <dgm:cxn modelId="{C56C4E92-93CE-449E-A8B5-3AEF0D83E34E}" type="presOf" srcId="{2C4CABE5-913F-47E5-A2BE-792E7F409408}" destId="{53FBA8FB-462E-44D1-8540-C818C10C6085}" srcOrd="1" destOrd="0" presId="urn:microsoft.com/office/officeart/2016/7/layout/RepeatingBendingProcessNew"/>
    <dgm:cxn modelId="{8CDD67AC-1842-479C-971C-697BA2BD809A}" type="presOf" srcId="{ABFF8E55-E4E9-455D-90C2-C9D964EC3C07}" destId="{9EC8A974-45F5-49B5-B941-B8A4A0EF9464}" srcOrd="0" destOrd="0" presId="urn:microsoft.com/office/officeart/2016/7/layout/RepeatingBendingProcessNew"/>
    <dgm:cxn modelId="{08666CB9-116C-45AE-8231-253EB711655A}" type="presOf" srcId="{3FCDFC11-50F7-4ABC-AC4A-AB79B4BDF60C}" destId="{563A5E65-6E2F-4A9B-9FF0-85D0F97847B8}" srcOrd="1" destOrd="0" presId="urn:microsoft.com/office/officeart/2016/7/layout/RepeatingBendingProcessNew"/>
    <dgm:cxn modelId="{2290A6CE-D700-4C34-8564-ACC214D2475D}" srcId="{5FC4D378-F89C-4DE1-878D-A136D5E3111B}" destId="{36E41629-41FF-499B-B767-AE6F3B13E4BD}" srcOrd="7" destOrd="0" parTransId="{9294E97D-F917-4302-A595-C17BA6A10B28}" sibTransId="{0C54C13B-6626-430E-863C-AA8181833C62}"/>
    <dgm:cxn modelId="{608A2AD0-E055-4D89-AA3A-F645002F39A9}" srcId="{5FC4D378-F89C-4DE1-878D-A136D5E3111B}" destId="{0E9A6A6F-DA04-45BA-B3C4-A01EA83FDDB9}" srcOrd="2" destOrd="0" parTransId="{8F26CCE3-7B72-4FE9-A1CF-47C3AF227885}" sibTransId="{2C4CABE5-913F-47E5-A2BE-792E7F409408}"/>
    <dgm:cxn modelId="{6886A4D1-46A4-49F5-ADA1-E7993C5E73E1}" srcId="{5FC4D378-F89C-4DE1-878D-A136D5E3111B}" destId="{9644098A-522A-4DE8-A3E2-DA24252B2E1A}" srcOrd="1" destOrd="0" parTransId="{D1326F30-0110-490E-84DB-CF0BC044A56A}" sibTransId="{B0F127CA-8CB5-46B2-92CF-CC2030944351}"/>
    <dgm:cxn modelId="{5CEC07D6-35E4-4254-B99A-03D6161675D7}" type="presOf" srcId="{3FCDFC11-50F7-4ABC-AC4A-AB79B4BDF60C}" destId="{5E9F3067-FFE9-487C-8352-6D1A51849428}" srcOrd="0" destOrd="0" presId="urn:microsoft.com/office/officeart/2016/7/layout/RepeatingBendingProcessNew"/>
    <dgm:cxn modelId="{407E29E2-0F0A-42EE-ACF9-B1E10C1D6D69}" type="presOf" srcId="{9644098A-522A-4DE8-A3E2-DA24252B2E1A}" destId="{2DCF5435-F006-4C71-9AB1-1B28D1D832CD}" srcOrd="0" destOrd="0" presId="urn:microsoft.com/office/officeart/2016/7/layout/RepeatingBendingProcessNew"/>
    <dgm:cxn modelId="{001719EA-B5CE-4407-81DA-F2023FBAF1E7}" type="presOf" srcId="{8D6B0E60-EBF8-415E-A0C5-0E3EA0D4D8A4}" destId="{8A7F19A7-07B0-4C85-A109-1F6DF04F4069}" srcOrd="0" destOrd="0" presId="urn:microsoft.com/office/officeart/2016/7/layout/RepeatingBendingProcessNew"/>
    <dgm:cxn modelId="{0F8F50EC-57C0-4800-9B8D-EA7AA38EA4ED}" type="presOf" srcId="{5FC4D378-F89C-4DE1-878D-A136D5E3111B}" destId="{CD634BEB-41A2-4C0B-8A70-E5BAAE70A876}" srcOrd="0" destOrd="0" presId="urn:microsoft.com/office/officeart/2016/7/layout/RepeatingBendingProcessNew"/>
    <dgm:cxn modelId="{0C43A2F1-D358-4525-869F-FF3E91AF4317}" srcId="{5FC4D378-F89C-4DE1-878D-A136D5E3111B}" destId="{ADBA1D35-1E76-4DDC-8AC9-3B9740148E4B}" srcOrd="4" destOrd="0" parTransId="{E4E82B80-1AF2-46AB-A2D2-4BE5E7E04CD6}" sibTransId="{3FCDFC11-50F7-4ABC-AC4A-AB79B4BDF60C}"/>
    <dgm:cxn modelId="{B0C855FD-975F-4F85-8704-B008DC50472E}" type="presOf" srcId="{0E9A6A6F-DA04-45BA-B3C4-A01EA83FDDB9}" destId="{B90D7F00-F4B5-4F4F-BAB3-1B0A3EF65554}" srcOrd="0" destOrd="0" presId="urn:microsoft.com/office/officeart/2016/7/layout/RepeatingBendingProcessNew"/>
    <dgm:cxn modelId="{71F853FB-118F-4657-A4C1-D513BFA56051}" type="presParOf" srcId="{CD634BEB-41A2-4C0B-8A70-E5BAAE70A876}" destId="{7C9032F6-11D6-455F-AF4D-9FFBBCFDDAB5}" srcOrd="0" destOrd="0" presId="urn:microsoft.com/office/officeart/2016/7/layout/RepeatingBendingProcessNew"/>
    <dgm:cxn modelId="{A7D564F4-B0FC-421C-94C0-2F729E648578}" type="presParOf" srcId="{CD634BEB-41A2-4C0B-8A70-E5BAAE70A876}" destId="{A04F6C37-5391-4ACF-8F6D-C587FB6B1F6D}" srcOrd="1" destOrd="0" presId="urn:microsoft.com/office/officeart/2016/7/layout/RepeatingBendingProcessNew"/>
    <dgm:cxn modelId="{043498F3-BFAA-4D19-AA21-9224B2A45E4C}" type="presParOf" srcId="{A04F6C37-5391-4ACF-8F6D-C587FB6B1F6D}" destId="{F4E7D169-44C8-45A8-9D3E-5C26D2336BF0}" srcOrd="0" destOrd="0" presId="urn:microsoft.com/office/officeart/2016/7/layout/RepeatingBendingProcessNew"/>
    <dgm:cxn modelId="{47531C57-0E69-42B2-A3B7-AA3874B25A8D}" type="presParOf" srcId="{CD634BEB-41A2-4C0B-8A70-E5BAAE70A876}" destId="{2DCF5435-F006-4C71-9AB1-1B28D1D832CD}" srcOrd="2" destOrd="0" presId="urn:microsoft.com/office/officeart/2016/7/layout/RepeatingBendingProcessNew"/>
    <dgm:cxn modelId="{25DDB17E-3510-4331-9905-8CF545BBE00F}" type="presParOf" srcId="{CD634BEB-41A2-4C0B-8A70-E5BAAE70A876}" destId="{514AB71D-E502-4902-AB55-5335AD136D33}" srcOrd="3" destOrd="0" presId="urn:microsoft.com/office/officeart/2016/7/layout/RepeatingBendingProcessNew"/>
    <dgm:cxn modelId="{4EB1A724-33E9-410F-A9E4-C1FE2051F772}" type="presParOf" srcId="{514AB71D-E502-4902-AB55-5335AD136D33}" destId="{7A4046AE-7C2A-4ED9-BE2B-FFDD382AB981}" srcOrd="0" destOrd="0" presId="urn:microsoft.com/office/officeart/2016/7/layout/RepeatingBendingProcessNew"/>
    <dgm:cxn modelId="{3BA359A6-C8A7-4215-A79C-CB4D93D85552}" type="presParOf" srcId="{CD634BEB-41A2-4C0B-8A70-E5BAAE70A876}" destId="{B90D7F00-F4B5-4F4F-BAB3-1B0A3EF65554}" srcOrd="4" destOrd="0" presId="urn:microsoft.com/office/officeart/2016/7/layout/RepeatingBendingProcessNew"/>
    <dgm:cxn modelId="{F6C682F6-B655-4BAC-9AA5-F67FA335EDC1}" type="presParOf" srcId="{CD634BEB-41A2-4C0B-8A70-E5BAAE70A876}" destId="{741078E1-B1BC-442B-B04D-F5602D8DF7C6}" srcOrd="5" destOrd="0" presId="urn:microsoft.com/office/officeart/2016/7/layout/RepeatingBendingProcessNew"/>
    <dgm:cxn modelId="{FCBDBCEA-5261-433B-9392-F9D10A5C5689}" type="presParOf" srcId="{741078E1-B1BC-442B-B04D-F5602D8DF7C6}" destId="{53FBA8FB-462E-44D1-8540-C818C10C6085}" srcOrd="0" destOrd="0" presId="urn:microsoft.com/office/officeart/2016/7/layout/RepeatingBendingProcessNew"/>
    <dgm:cxn modelId="{021347F3-4ECA-4BCB-B7C5-51424F6836F2}" type="presParOf" srcId="{CD634BEB-41A2-4C0B-8A70-E5BAAE70A876}" destId="{B0B3DB9B-BA90-4B84-BD36-3A3BDFA9CE85}" srcOrd="6" destOrd="0" presId="urn:microsoft.com/office/officeart/2016/7/layout/RepeatingBendingProcessNew"/>
    <dgm:cxn modelId="{5ADE3896-F5D9-4647-85E7-9C965B75FDC9}" type="presParOf" srcId="{CD634BEB-41A2-4C0B-8A70-E5BAAE70A876}" destId="{8A7F19A7-07B0-4C85-A109-1F6DF04F4069}" srcOrd="7" destOrd="0" presId="urn:microsoft.com/office/officeart/2016/7/layout/RepeatingBendingProcessNew"/>
    <dgm:cxn modelId="{4C483BF7-0607-47C5-AD88-E1AC14269B09}" type="presParOf" srcId="{8A7F19A7-07B0-4C85-A109-1F6DF04F4069}" destId="{3A83F1C9-847F-47D4-A1F1-8610DADB5DDD}" srcOrd="0" destOrd="0" presId="urn:microsoft.com/office/officeart/2016/7/layout/RepeatingBendingProcessNew"/>
    <dgm:cxn modelId="{8DBB867E-7418-4BAA-8DC3-A0EFB45D0ABF}" type="presParOf" srcId="{CD634BEB-41A2-4C0B-8A70-E5BAAE70A876}" destId="{8C52419A-95E2-4979-B527-8906020E7449}" srcOrd="8" destOrd="0" presId="urn:microsoft.com/office/officeart/2016/7/layout/RepeatingBendingProcessNew"/>
    <dgm:cxn modelId="{D912E2F3-9F00-42C2-BF78-B8F0C166F636}" type="presParOf" srcId="{CD634BEB-41A2-4C0B-8A70-E5BAAE70A876}" destId="{5E9F3067-FFE9-487C-8352-6D1A51849428}" srcOrd="9" destOrd="0" presId="urn:microsoft.com/office/officeart/2016/7/layout/RepeatingBendingProcessNew"/>
    <dgm:cxn modelId="{47BB86A3-B53D-479F-A5E1-638D25949E0F}" type="presParOf" srcId="{5E9F3067-FFE9-487C-8352-6D1A51849428}" destId="{563A5E65-6E2F-4A9B-9FF0-85D0F97847B8}" srcOrd="0" destOrd="0" presId="urn:microsoft.com/office/officeart/2016/7/layout/RepeatingBendingProcessNew"/>
    <dgm:cxn modelId="{B6694A27-379D-4509-A378-5FF3D4360DC0}" type="presParOf" srcId="{CD634BEB-41A2-4C0B-8A70-E5BAAE70A876}" destId="{8254F924-9E04-4C24-9DE6-F158780F40C9}" srcOrd="10" destOrd="0" presId="urn:microsoft.com/office/officeart/2016/7/layout/RepeatingBendingProcessNew"/>
    <dgm:cxn modelId="{8896633E-7D6A-46A3-A39E-41E00C96AE25}" type="presParOf" srcId="{CD634BEB-41A2-4C0B-8A70-E5BAAE70A876}" destId="{9EC8A974-45F5-49B5-B941-B8A4A0EF9464}" srcOrd="11" destOrd="0" presId="urn:microsoft.com/office/officeart/2016/7/layout/RepeatingBendingProcessNew"/>
    <dgm:cxn modelId="{504F30FA-ECB1-4564-8376-F7120DDCF513}" type="presParOf" srcId="{9EC8A974-45F5-49B5-B941-B8A4A0EF9464}" destId="{F294A3A3-E574-470B-9B16-EBFC2EBA383F}" srcOrd="0" destOrd="0" presId="urn:microsoft.com/office/officeart/2016/7/layout/RepeatingBendingProcessNew"/>
    <dgm:cxn modelId="{2A118A35-EBD1-47F0-A58A-2A45F7A17938}" type="presParOf" srcId="{CD634BEB-41A2-4C0B-8A70-E5BAAE70A876}" destId="{A2EB16B8-D996-4DB0-B968-EE83804871F8}" srcOrd="12" destOrd="0" presId="urn:microsoft.com/office/officeart/2016/7/layout/RepeatingBendingProcessNew"/>
    <dgm:cxn modelId="{3A078D6A-7672-4BFD-8152-AB284DD4666A}" type="presParOf" srcId="{CD634BEB-41A2-4C0B-8A70-E5BAAE70A876}" destId="{5BC4B751-7A4F-4717-B513-852934056F86}" srcOrd="13" destOrd="0" presId="urn:microsoft.com/office/officeart/2016/7/layout/RepeatingBendingProcessNew"/>
    <dgm:cxn modelId="{6152C22A-143C-4546-BF8C-C86597AB4E0E}" type="presParOf" srcId="{5BC4B751-7A4F-4717-B513-852934056F86}" destId="{FCD93978-7466-49C3-B343-F8F91FF29581}" srcOrd="0" destOrd="0" presId="urn:microsoft.com/office/officeart/2016/7/layout/RepeatingBendingProcessNew"/>
    <dgm:cxn modelId="{95D312CA-BACD-4938-9199-3146A29E3099}" type="presParOf" srcId="{CD634BEB-41A2-4C0B-8A70-E5BAAE70A876}" destId="{955FD155-C029-4BCE-A91B-6B264DA0DFD6}"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B21BEE-268B-491D-93B8-5111616FD42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601D54E-BC6E-4EBD-A774-D3E3DCFB370A}">
      <dgm:prSet/>
      <dgm:spPr/>
      <dgm:t>
        <a:bodyPr/>
        <a:lstStyle/>
        <a:p>
          <a:pPr>
            <a:defRPr cap="all"/>
          </a:pPr>
          <a:r>
            <a:rPr lang="en-US"/>
            <a:t>Performed Data cleaning and removed null values</a:t>
          </a:r>
        </a:p>
      </dgm:t>
    </dgm:pt>
    <dgm:pt modelId="{57DA6B28-441B-44DB-BF22-0F2DF2C43B80}" type="parTrans" cxnId="{58D7EFB3-0D1B-411D-A89D-6305767A78FE}">
      <dgm:prSet/>
      <dgm:spPr/>
      <dgm:t>
        <a:bodyPr/>
        <a:lstStyle/>
        <a:p>
          <a:endParaRPr lang="en-US"/>
        </a:p>
      </dgm:t>
    </dgm:pt>
    <dgm:pt modelId="{E00F7757-BDC7-42DA-8F41-D9C43F742B58}" type="sibTrans" cxnId="{58D7EFB3-0D1B-411D-A89D-6305767A78FE}">
      <dgm:prSet/>
      <dgm:spPr/>
      <dgm:t>
        <a:bodyPr/>
        <a:lstStyle/>
        <a:p>
          <a:endParaRPr lang="en-US"/>
        </a:p>
      </dgm:t>
    </dgm:pt>
    <dgm:pt modelId="{5EE4509A-3F3F-4533-B375-74442E7412BD}">
      <dgm:prSet/>
      <dgm:spPr/>
      <dgm:t>
        <a:bodyPr/>
        <a:lstStyle/>
        <a:p>
          <a:pPr>
            <a:defRPr cap="all"/>
          </a:pPr>
          <a:r>
            <a:rPr lang="en-US"/>
            <a:t>Analyzed Target column and rate of churn is 14.49%, which means data is imbalanced.</a:t>
          </a:r>
        </a:p>
      </dgm:t>
    </dgm:pt>
    <dgm:pt modelId="{F221428E-F8F2-4559-BEA1-8D7E55BF3A03}" type="parTrans" cxnId="{E4BD36C5-EA34-4719-A085-BBD9B2072BD9}">
      <dgm:prSet/>
      <dgm:spPr/>
      <dgm:t>
        <a:bodyPr/>
        <a:lstStyle/>
        <a:p>
          <a:endParaRPr lang="en-US"/>
        </a:p>
      </dgm:t>
    </dgm:pt>
    <dgm:pt modelId="{1FE1C2B2-3ABB-4B19-B5D3-3F7CB9DAC732}" type="sibTrans" cxnId="{E4BD36C5-EA34-4719-A085-BBD9B2072BD9}">
      <dgm:prSet/>
      <dgm:spPr/>
      <dgm:t>
        <a:bodyPr/>
        <a:lstStyle/>
        <a:p>
          <a:endParaRPr lang="en-US"/>
        </a:p>
      </dgm:t>
    </dgm:pt>
    <dgm:pt modelId="{31852995-B1BA-403C-956D-5061EE26CFE9}">
      <dgm:prSet/>
      <dgm:spPr/>
      <dgm:t>
        <a:bodyPr/>
        <a:lstStyle/>
        <a:p>
          <a:pPr>
            <a:defRPr cap="all"/>
          </a:pPr>
          <a:r>
            <a:rPr lang="en-US"/>
            <a:t>Examined Correlation between columns.</a:t>
          </a:r>
        </a:p>
      </dgm:t>
    </dgm:pt>
    <dgm:pt modelId="{A99B0B22-0B73-4F6A-BB73-32E4EE9BF394}" type="parTrans" cxnId="{82FADAE6-A61C-4C1A-AA58-F56276AAAE12}">
      <dgm:prSet/>
      <dgm:spPr/>
      <dgm:t>
        <a:bodyPr/>
        <a:lstStyle/>
        <a:p>
          <a:endParaRPr lang="en-US"/>
        </a:p>
      </dgm:t>
    </dgm:pt>
    <dgm:pt modelId="{FC8009BD-1F0C-48F9-98D0-27461F5B94BF}" type="sibTrans" cxnId="{82FADAE6-A61C-4C1A-AA58-F56276AAAE12}">
      <dgm:prSet/>
      <dgm:spPr/>
      <dgm:t>
        <a:bodyPr/>
        <a:lstStyle/>
        <a:p>
          <a:endParaRPr lang="en-US"/>
        </a:p>
      </dgm:t>
    </dgm:pt>
    <dgm:pt modelId="{DE2DF799-4FF0-43C0-9BC8-A1EFCDFCAC74}">
      <dgm:prSet/>
      <dgm:spPr/>
      <dgm:t>
        <a:bodyPr/>
        <a:lstStyle/>
        <a:p>
          <a:pPr>
            <a:defRPr cap="all"/>
          </a:pPr>
          <a:r>
            <a:rPr lang="en-US"/>
            <a:t>Factors affecting churn are:</a:t>
          </a:r>
        </a:p>
      </dgm:t>
    </dgm:pt>
    <dgm:pt modelId="{B05F6446-8B41-4870-BF2C-D2058B89EFB9}" type="parTrans" cxnId="{9C339B13-9094-4A8B-895B-8531625873A0}">
      <dgm:prSet/>
      <dgm:spPr/>
      <dgm:t>
        <a:bodyPr/>
        <a:lstStyle/>
        <a:p>
          <a:endParaRPr lang="en-US"/>
        </a:p>
      </dgm:t>
    </dgm:pt>
    <dgm:pt modelId="{A6FC8A9D-001F-4A89-B9DF-EA86A28DA7EB}" type="sibTrans" cxnId="{9C339B13-9094-4A8B-895B-8531625873A0}">
      <dgm:prSet/>
      <dgm:spPr/>
      <dgm:t>
        <a:bodyPr/>
        <a:lstStyle/>
        <a:p>
          <a:endParaRPr lang="en-US"/>
        </a:p>
      </dgm:t>
    </dgm:pt>
    <dgm:pt modelId="{D2AC97D0-CC71-44C1-B85E-991DA99CCE8A}">
      <dgm:prSet/>
      <dgm:spPr/>
      <dgm:t>
        <a:bodyPr/>
        <a:lstStyle/>
        <a:p>
          <a:pPr>
            <a:defRPr cap="all"/>
          </a:pPr>
          <a:r>
            <a:rPr lang="en-US"/>
            <a:t>Day Charge</a:t>
          </a:r>
        </a:p>
      </dgm:t>
    </dgm:pt>
    <dgm:pt modelId="{DB1CA883-020B-4D46-8776-A2881C2C909B}" type="parTrans" cxnId="{DA7132A0-29A5-40A7-8974-25CCF314001E}">
      <dgm:prSet/>
      <dgm:spPr/>
      <dgm:t>
        <a:bodyPr/>
        <a:lstStyle/>
        <a:p>
          <a:endParaRPr lang="en-US"/>
        </a:p>
      </dgm:t>
    </dgm:pt>
    <dgm:pt modelId="{8967045E-BC79-45A7-8755-5DE6C0308B9E}" type="sibTrans" cxnId="{DA7132A0-29A5-40A7-8974-25CCF314001E}">
      <dgm:prSet/>
      <dgm:spPr/>
      <dgm:t>
        <a:bodyPr/>
        <a:lstStyle/>
        <a:p>
          <a:endParaRPr lang="en-US"/>
        </a:p>
      </dgm:t>
    </dgm:pt>
    <dgm:pt modelId="{599EA43A-EBA4-4506-8E7B-B4AB37CF4826}">
      <dgm:prSet/>
      <dgm:spPr/>
      <dgm:t>
        <a:bodyPr/>
        <a:lstStyle/>
        <a:p>
          <a:pPr>
            <a:defRPr cap="all"/>
          </a:pPr>
          <a:r>
            <a:rPr lang="en-US"/>
            <a:t>Customer Service Calls</a:t>
          </a:r>
        </a:p>
      </dgm:t>
    </dgm:pt>
    <dgm:pt modelId="{C743C561-6EF2-41E4-809F-B51399C6E4F7}" type="parTrans" cxnId="{5A6E9596-9869-4F6A-8811-5AEA58F51513}">
      <dgm:prSet/>
      <dgm:spPr/>
      <dgm:t>
        <a:bodyPr/>
        <a:lstStyle/>
        <a:p>
          <a:endParaRPr lang="en-US"/>
        </a:p>
      </dgm:t>
    </dgm:pt>
    <dgm:pt modelId="{D4774EE3-DEAB-440A-A6CB-D5A7DFA82064}" type="sibTrans" cxnId="{5A6E9596-9869-4F6A-8811-5AEA58F51513}">
      <dgm:prSet/>
      <dgm:spPr/>
      <dgm:t>
        <a:bodyPr/>
        <a:lstStyle/>
        <a:p>
          <a:endParaRPr lang="en-US"/>
        </a:p>
      </dgm:t>
    </dgm:pt>
    <dgm:pt modelId="{BBDF5011-5894-437C-BC44-AB17A715D47A}">
      <dgm:prSet/>
      <dgm:spPr/>
      <dgm:t>
        <a:bodyPr/>
        <a:lstStyle/>
        <a:p>
          <a:pPr>
            <a:defRPr cap="all"/>
          </a:pPr>
          <a:r>
            <a:rPr lang="en-US"/>
            <a:t>International plan Customers</a:t>
          </a:r>
        </a:p>
      </dgm:t>
    </dgm:pt>
    <dgm:pt modelId="{0BA199E3-782F-464D-B748-7379AEDEEC95}" type="parTrans" cxnId="{1C5FF9BE-ADF1-40C4-9799-23065933719D}">
      <dgm:prSet/>
      <dgm:spPr/>
      <dgm:t>
        <a:bodyPr/>
        <a:lstStyle/>
        <a:p>
          <a:endParaRPr lang="en-US"/>
        </a:p>
      </dgm:t>
    </dgm:pt>
    <dgm:pt modelId="{09432843-44F4-45E6-BF22-16331158BA4A}" type="sibTrans" cxnId="{1C5FF9BE-ADF1-40C4-9799-23065933719D}">
      <dgm:prSet/>
      <dgm:spPr/>
      <dgm:t>
        <a:bodyPr/>
        <a:lstStyle/>
        <a:p>
          <a:endParaRPr lang="en-US"/>
        </a:p>
      </dgm:t>
    </dgm:pt>
    <dgm:pt modelId="{70E758E8-B27E-4A1D-B605-6DDBA926A013}">
      <dgm:prSet/>
      <dgm:spPr/>
      <dgm:t>
        <a:bodyPr/>
        <a:lstStyle/>
        <a:p>
          <a:pPr>
            <a:defRPr cap="all"/>
          </a:pPr>
          <a:r>
            <a:rPr lang="en-US"/>
            <a:t>Later, Outliers are detected and clipped for better analysis.</a:t>
          </a:r>
        </a:p>
      </dgm:t>
    </dgm:pt>
    <dgm:pt modelId="{2295D903-5939-4DA0-BBA8-586F84983D41}" type="parTrans" cxnId="{77B540E2-54D8-4774-8CAB-D469B8620604}">
      <dgm:prSet/>
      <dgm:spPr/>
      <dgm:t>
        <a:bodyPr/>
        <a:lstStyle/>
        <a:p>
          <a:endParaRPr lang="en-US"/>
        </a:p>
      </dgm:t>
    </dgm:pt>
    <dgm:pt modelId="{3323F32D-D54B-4249-9A57-29B94D84E623}" type="sibTrans" cxnId="{77B540E2-54D8-4774-8CAB-D469B8620604}">
      <dgm:prSet/>
      <dgm:spPr/>
      <dgm:t>
        <a:bodyPr/>
        <a:lstStyle/>
        <a:p>
          <a:endParaRPr lang="en-US"/>
        </a:p>
      </dgm:t>
    </dgm:pt>
    <dgm:pt modelId="{F37ED43E-D9EB-4C50-87F4-6B5174FAE267}" type="pres">
      <dgm:prSet presAssocID="{92B21BEE-268B-491D-93B8-5111616FD42F}" presName="root" presStyleCnt="0">
        <dgm:presLayoutVars>
          <dgm:dir/>
          <dgm:resizeHandles val="exact"/>
        </dgm:presLayoutVars>
      </dgm:prSet>
      <dgm:spPr/>
    </dgm:pt>
    <dgm:pt modelId="{147B891F-AD48-4CE0-B08F-A2EA7B94F4B3}" type="pres">
      <dgm:prSet presAssocID="{1601D54E-BC6E-4EBD-A774-D3E3DCFB370A}" presName="compNode" presStyleCnt="0"/>
      <dgm:spPr/>
    </dgm:pt>
    <dgm:pt modelId="{F2A3D905-DE45-4B17-82B3-AEB1C36ED7EF}" type="pres">
      <dgm:prSet presAssocID="{1601D54E-BC6E-4EBD-A774-D3E3DCFB370A}" presName="iconBgRect" presStyleLbl="bgShp" presStyleIdx="0" presStyleCnt="8"/>
      <dgm:spPr/>
    </dgm:pt>
    <dgm:pt modelId="{9264E788-2745-4B2B-AAE9-8AA0394046D1}" type="pres">
      <dgm:prSet presAssocID="{1601D54E-BC6E-4EBD-A774-D3E3DCFB370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3ED9CBE-2BA5-41B3-8D59-8BC59FCC56AC}" type="pres">
      <dgm:prSet presAssocID="{1601D54E-BC6E-4EBD-A774-D3E3DCFB370A}" presName="spaceRect" presStyleCnt="0"/>
      <dgm:spPr/>
    </dgm:pt>
    <dgm:pt modelId="{90B10AA7-459D-4D91-A16F-683393791E58}" type="pres">
      <dgm:prSet presAssocID="{1601D54E-BC6E-4EBD-A774-D3E3DCFB370A}" presName="textRect" presStyleLbl="revTx" presStyleIdx="0" presStyleCnt="8">
        <dgm:presLayoutVars>
          <dgm:chMax val="1"/>
          <dgm:chPref val="1"/>
        </dgm:presLayoutVars>
      </dgm:prSet>
      <dgm:spPr/>
    </dgm:pt>
    <dgm:pt modelId="{B64B9DDE-3EF2-4167-AA21-1A3DD100B1C8}" type="pres">
      <dgm:prSet presAssocID="{E00F7757-BDC7-42DA-8F41-D9C43F742B58}" presName="sibTrans" presStyleCnt="0"/>
      <dgm:spPr/>
    </dgm:pt>
    <dgm:pt modelId="{B792D37B-8C00-436E-9E73-9CA6E5B51D01}" type="pres">
      <dgm:prSet presAssocID="{5EE4509A-3F3F-4533-B375-74442E7412BD}" presName="compNode" presStyleCnt="0"/>
      <dgm:spPr/>
    </dgm:pt>
    <dgm:pt modelId="{3D7C962A-E17E-40C0-B3F1-D1A0A1FD009A}" type="pres">
      <dgm:prSet presAssocID="{5EE4509A-3F3F-4533-B375-74442E7412BD}" presName="iconBgRect" presStyleLbl="bgShp" presStyleIdx="1" presStyleCnt="8"/>
      <dgm:spPr/>
    </dgm:pt>
    <dgm:pt modelId="{7F087C3C-9950-43E1-A96D-BCAED098CDB8}" type="pres">
      <dgm:prSet presAssocID="{5EE4509A-3F3F-4533-B375-74442E7412B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68E3629-9C11-4396-ACC7-59AAC781FE2D}" type="pres">
      <dgm:prSet presAssocID="{5EE4509A-3F3F-4533-B375-74442E7412BD}" presName="spaceRect" presStyleCnt="0"/>
      <dgm:spPr/>
    </dgm:pt>
    <dgm:pt modelId="{EC77394A-463E-4354-94FA-6E6E14E218C9}" type="pres">
      <dgm:prSet presAssocID="{5EE4509A-3F3F-4533-B375-74442E7412BD}" presName="textRect" presStyleLbl="revTx" presStyleIdx="1" presStyleCnt="8">
        <dgm:presLayoutVars>
          <dgm:chMax val="1"/>
          <dgm:chPref val="1"/>
        </dgm:presLayoutVars>
      </dgm:prSet>
      <dgm:spPr/>
    </dgm:pt>
    <dgm:pt modelId="{E4498CCB-F4FD-438A-A571-580FBEBCD85E}" type="pres">
      <dgm:prSet presAssocID="{1FE1C2B2-3ABB-4B19-B5D3-3F7CB9DAC732}" presName="sibTrans" presStyleCnt="0"/>
      <dgm:spPr/>
    </dgm:pt>
    <dgm:pt modelId="{229F884E-CD3C-44A7-8249-FB1463D2E962}" type="pres">
      <dgm:prSet presAssocID="{31852995-B1BA-403C-956D-5061EE26CFE9}" presName="compNode" presStyleCnt="0"/>
      <dgm:spPr/>
    </dgm:pt>
    <dgm:pt modelId="{A52AC398-EE4D-45B7-93A9-DFB81E83A95C}" type="pres">
      <dgm:prSet presAssocID="{31852995-B1BA-403C-956D-5061EE26CFE9}" presName="iconBgRect" presStyleLbl="bgShp" presStyleIdx="2" presStyleCnt="8"/>
      <dgm:spPr/>
    </dgm:pt>
    <dgm:pt modelId="{73275499-9F9F-40C7-B700-0630F32020AC}" type="pres">
      <dgm:prSet presAssocID="{31852995-B1BA-403C-956D-5061EE26CFE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952FAAC-0D8F-4F55-94BA-D59A51D2999F}" type="pres">
      <dgm:prSet presAssocID="{31852995-B1BA-403C-956D-5061EE26CFE9}" presName="spaceRect" presStyleCnt="0"/>
      <dgm:spPr/>
    </dgm:pt>
    <dgm:pt modelId="{535D31BA-CE9A-4A63-A1CA-40768D5A8B70}" type="pres">
      <dgm:prSet presAssocID="{31852995-B1BA-403C-956D-5061EE26CFE9}" presName="textRect" presStyleLbl="revTx" presStyleIdx="2" presStyleCnt="8">
        <dgm:presLayoutVars>
          <dgm:chMax val="1"/>
          <dgm:chPref val="1"/>
        </dgm:presLayoutVars>
      </dgm:prSet>
      <dgm:spPr/>
    </dgm:pt>
    <dgm:pt modelId="{2969C3C0-C161-4909-AD86-82560ED17ACB}" type="pres">
      <dgm:prSet presAssocID="{FC8009BD-1F0C-48F9-98D0-27461F5B94BF}" presName="sibTrans" presStyleCnt="0"/>
      <dgm:spPr/>
    </dgm:pt>
    <dgm:pt modelId="{718421AC-8A5C-4748-9C55-55FA1E187D08}" type="pres">
      <dgm:prSet presAssocID="{DE2DF799-4FF0-43C0-9BC8-A1EFCDFCAC74}" presName="compNode" presStyleCnt="0"/>
      <dgm:spPr/>
    </dgm:pt>
    <dgm:pt modelId="{4D0223D8-7086-4B48-965A-89353990595C}" type="pres">
      <dgm:prSet presAssocID="{DE2DF799-4FF0-43C0-9BC8-A1EFCDFCAC74}" presName="iconBgRect" presStyleLbl="bgShp" presStyleIdx="3" presStyleCnt="8"/>
      <dgm:spPr/>
    </dgm:pt>
    <dgm:pt modelId="{1367DA37-07B8-4504-AD15-B4C590DDC5D3}" type="pres">
      <dgm:prSet presAssocID="{DE2DF799-4FF0-43C0-9BC8-A1EFCDFCAC7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luencer"/>
        </a:ext>
      </dgm:extLst>
    </dgm:pt>
    <dgm:pt modelId="{AA6C094E-5490-463E-8DFE-DDEE41429007}" type="pres">
      <dgm:prSet presAssocID="{DE2DF799-4FF0-43C0-9BC8-A1EFCDFCAC74}" presName="spaceRect" presStyleCnt="0"/>
      <dgm:spPr/>
    </dgm:pt>
    <dgm:pt modelId="{2B032725-3D86-4257-934F-48B12C839976}" type="pres">
      <dgm:prSet presAssocID="{DE2DF799-4FF0-43C0-9BC8-A1EFCDFCAC74}" presName="textRect" presStyleLbl="revTx" presStyleIdx="3" presStyleCnt="8">
        <dgm:presLayoutVars>
          <dgm:chMax val="1"/>
          <dgm:chPref val="1"/>
        </dgm:presLayoutVars>
      </dgm:prSet>
      <dgm:spPr/>
    </dgm:pt>
    <dgm:pt modelId="{795DD994-283D-4F32-B3B8-DEF30CFB5557}" type="pres">
      <dgm:prSet presAssocID="{A6FC8A9D-001F-4A89-B9DF-EA86A28DA7EB}" presName="sibTrans" presStyleCnt="0"/>
      <dgm:spPr/>
    </dgm:pt>
    <dgm:pt modelId="{0581E504-ACF3-4167-8EB3-79396EA84927}" type="pres">
      <dgm:prSet presAssocID="{D2AC97D0-CC71-44C1-B85E-991DA99CCE8A}" presName="compNode" presStyleCnt="0"/>
      <dgm:spPr/>
    </dgm:pt>
    <dgm:pt modelId="{21BD1BAC-7AB4-4E67-9708-747C7A7821DC}" type="pres">
      <dgm:prSet presAssocID="{D2AC97D0-CC71-44C1-B85E-991DA99CCE8A}" presName="iconBgRect" presStyleLbl="bgShp" presStyleIdx="4" presStyleCnt="8"/>
      <dgm:spPr/>
    </dgm:pt>
    <dgm:pt modelId="{FD7CC8B6-8ED9-4D78-85D2-F3F43257B30B}" type="pres">
      <dgm:prSet presAssocID="{D2AC97D0-CC71-44C1-B85E-991DA99CCE8A}"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n"/>
        </a:ext>
      </dgm:extLst>
    </dgm:pt>
    <dgm:pt modelId="{47654C03-E111-4B6B-A9AD-9D39E5F20F92}" type="pres">
      <dgm:prSet presAssocID="{D2AC97D0-CC71-44C1-B85E-991DA99CCE8A}" presName="spaceRect" presStyleCnt="0"/>
      <dgm:spPr/>
    </dgm:pt>
    <dgm:pt modelId="{45C2C8D2-0B46-474F-A471-04AB742C4F12}" type="pres">
      <dgm:prSet presAssocID="{D2AC97D0-CC71-44C1-B85E-991DA99CCE8A}" presName="textRect" presStyleLbl="revTx" presStyleIdx="4" presStyleCnt="8">
        <dgm:presLayoutVars>
          <dgm:chMax val="1"/>
          <dgm:chPref val="1"/>
        </dgm:presLayoutVars>
      </dgm:prSet>
      <dgm:spPr/>
    </dgm:pt>
    <dgm:pt modelId="{5F0446E1-23E8-4D07-B04D-DB917E408B7E}" type="pres">
      <dgm:prSet presAssocID="{8967045E-BC79-45A7-8755-5DE6C0308B9E}" presName="sibTrans" presStyleCnt="0"/>
      <dgm:spPr/>
    </dgm:pt>
    <dgm:pt modelId="{9C2345F7-8C36-4BF3-811A-75D0605E88FD}" type="pres">
      <dgm:prSet presAssocID="{599EA43A-EBA4-4506-8E7B-B4AB37CF4826}" presName="compNode" presStyleCnt="0"/>
      <dgm:spPr/>
    </dgm:pt>
    <dgm:pt modelId="{4676F434-4E06-44FA-AF04-733DD0A549C4}" type="pres">
      <dgm:prSet presAssocID="{599EA43A-EBA4-4506-8E7B-B4AB37CF4826}" presName="iconBgRect" presStyleLbl="bgShp" presStyleIdx="5" presStyleCnt="8"/>
      <dgm:spPr/>
    </dgm:pt>
    <dgm:pt modelId="{6AE2B336-49BE-4975-AC99-518E93AB180B}" type="pres">
      <dgm:prSet presAssocID="{599EA43A-EBA4-4506-8E7B-B4AB37CF482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ll center"/>
        </a:ext>
      </dgm:extLst>
    </dgm:pt>
    <dgm:pt modelId="{19B5D25A-847E-41A7-B99A-7950D80301B9}" type="pres">
      <dgm:prSet presAssocID="{599EA43A-EBA4-4506-8E7B-B4AB37CF4826}" presName="spaceRect" presStyleCnt="0"/>
      <dgm:spPr/>
    </dgm:pt>
    <dgm:pt modelId="{700B0145-E12A-423B-BAF7-3FB5EC2B1BF9}" type="pres">
      <dgm:prSet presAssocID="{599EA43A-EBA4-4506-8E7B-B4AB37CF4826}" presName="textRect" presStyleLbl="revTx" presStyleIdx="5" presStyleCnt="8">
        <dgm:presLayoutVars>
          <dgm:chMax val="1"/>
          <dgm:chPref val="1"/>
        </dgm:presLayoutVars>
      </dgm:prSet>
      <dgm:spPr/>
    </dgm:pt>
    <dgm:pt modelId="{C68BD2C8-C358-4E8C-8048-2446F5626327}" type="pres">
      <dgm:prSet presAssocID="{D4774EE3-DEAB-440A-A6CB-D5A7DFA82064}" presName="sibTrans" presStyleCnt="0"/>
      <dgm:spPr/>
    </dgm:pt>
    <dgm:pt modelId="{C1697181-69C5-4A3B-8C87-0874B82FBC20}" type="pres">
      <dgm:prSet presAssocID="{BBDF5011-5894-437C-BC44-AB17A715D47A}" presName="compNode" presStyleCnt="0"/>
      <dgm:spPr/>
    </dgm:pt>
    <dgm:pt modelId="{8E0F73E8-680F-4333-A7A0-5380F0F1D7A5}" type="pres">
      <dgm:prSet presAssocID="{BBDF5011-5894-437C-BC44-AB17A715D47A}" presName="iconBgRect" presStyleLbl="bgShp" presStyleIdx="6" presStyleCnt="8"/>
      <dgm:spPr/>
    </dgm:pt>
    <dgm:pt modelId="{7C0AAC4C-466B-4925-BD38-1EBEA725A55A}" type="pres">
      <dgm:prSet presAssocID="{BBDF5011-5894-437C-BC44-AB17A715D47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arth Globe Europe-Africa"/>
        </a:ext>
      </dgm:extLst>
    </dgm:pt>
    <dgm:pt modelId="{6DA2D627-C212-445D-9128-839085AAD890}" type="pres">
      <dgm:prSet presAssocID="{BBDF5011-5894-437C-BC44-AB17A715D47A}" presName="spaceRect" presStyleCnt="0"/>
      <dgm:spPr/>
    </dgm:pt>
    <dgm:pt modelId="{F0F88B71-0C13-49A1-909A-F5AD19161698}" type="pres">
      <dgm:prSet presAssocID="{BBDF5011-5894-437C-BC44-AB17A715D47A}" presName="textRect" presStyleLbl="revTx" presStyleIdx="6" presStyleCnt="8">
        <dgm:presLayoutVars>
          <dgm:chMax val="1"/>
          <dgm:chPref val="1"/>
        </dgm:presLayoutVars>
      </dgm:prSet>
      <dgm:spPr/>
    </dgm:pt>
    <dgm:pt modelId="{E3A35CD5-1F7A-44C7-8A17-D09B12281475}" type="pres">
      <dgm:prSet presAssocID="{09432843-44F4-45E6-BF22-16331158BA4A}" presName="sibTrans" presStyleCnt="0"/>
      <dgm:spPr/>
    </dgm:pt>
    <dgm:pt modelId="{BF799534-7489-443C-8C90-90FAF7FDC143}" type="pres">
      <dgm:prSet presAssocID="{70E758E8-B27E-4A1D-B605-6DDBA926A013}" presName="compNode" presStyleCnt="0"/>
      <dgm:spPr/>
    </dgm:pt>
    <dgm:pt modelId="{134961B7-F48B-4869-B8C6-AFFF1E838A03}" type="pres">
      <dgm:prSet presAssocID="{70E758E8-B27E-4A1D-B605-6DDBA926A013}" presName="iconBgRect" presStyleLbl="bgShp" presStyleIdx="7" presStyleCnt="8"/>
      <dgm:spPr/>
    </dgm:pt>
    <dgm:pt modelId="{277D39C8-DBB5-4A11-8212-C8DE54E8E250}" type="pres">
      <dgm:prSet presAssocID="{70E758E8-B27E-4A1D-B605-6DDBA926A01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keleton"/>
        </a:ext>
      </dgm:extLst>
    </dgm:pt>
    <dgm:pt modelId="{52E9CB40-7683-43B1-9FB1-892304C72B30}" type="pres">
      <dgm:prSet presAssocID="{70E758E8-B27E-4A1D-B605-6DDBA926A013}" presName="spaceRect" presStyleCnt="0"/>
      <dgm:spPr/>
    </dgm:pt>
    <dgm:pt modelId="{50495D2C-E82E-40F0-B645-7C2F6984E982}" type="pres">
      <dgm:prSet presAssocID="{70E758E8-B27E-4A1D-B605-6DDBA926A013}" presName="textRect" presStyleLbl="revTx" presStyleIdx="7" presStyleCnt="8">
        <dgm:presLayoutVars>
          <dgm:chMax val="1"/>
          <dgm:chPref val="1"/>
        </dgm:presLayoutVars>
      </dgm:prSet>
      <dgm:spPr/>
    </dgm:pt>
  </dgm:ptLst>
  <dgm:cxnLst>
    <dgm:cxn modelId="{ECB84411-712A-4841-929E-32D4B9EB7825}" type="presOf" srcId="{92B21BEE-268B-491D-93B8-5111616FD42F}" destId="{F37ED43E-D9EB-4C50-87F4-6B5174FAE267}" srcOrd="0" destOrd="0" presId="urn:microsoft.com/office/officeart/2018/5/layout/IconCircleLabelList"/>
    <dgm:cxn modelId="{9C339B13-9094-4A8B-895B-8531625873A0}" srcId="{92B21BEE-268B-491D-93B8-5111616FD42F}" destId="{DE2DF799-4FF0-43C0-9BC8-A1EFCDFCAC74}" srcOrd="3" destOrd="0" parTransId="{B05F6446-8B41-4870-BF2C-D2058B89EFB9}" sibTransId="{A6FC8A9D-001F-4A89-B9DF-EA86A28DA7EB}"/>
    <dgm:cxn modelId="{0E062F1C-FCC7-40AB-8E8E-46FCBD4C3B48}" type="presOf" srcId="{70E758E8-B27E-4A1D-B605-6DDBA926A013}" destId="{50495D2C-E82E-40F0-B645-7C2F6984E982}" srcOrd="0" destOrd="0" presId="urn:microsoft.com/office/officeart/2018/5/layout/IconCircleLabelList"/>
    <dgm:cxn modelId="{A34DB134-271F-4B51-8F25-E84410EF2CAA}" type="presOf" srcId="{5EE4509A-3F3F-4533-B375-74442E7412BD}" destId="{EC77394A-463E-4354-94FA-6E6E14E218C9}" srcOrd="0" destOrd="0" presId="urn:microsoft.com/office/officeart/2018/5/layout/IconCircleLabelList"/>
    <dgm:cxn modelId="{488D7079-5ED3-4DEC-8DA0-2E4CAA4FE0B5}" type="presOf" srcId="{599EA43A-EBA4-4506-8E7B-B4AB37CF4826}" destId="{700B0145-E12A-423B-BAF7-3FB5EC2B1BF9}" srcOrd="0" destOrd="0" presId="urn:microsoft.com/office/officeart/2018/5/layout/IconCircleLabelList"/>
    <dgm:cxn modelId="{5A6E9596-9869-4F6A-8811-5AEA58F51513}" srcId="{92B21BEE-268B-491D-93B8-5111616FD42F}" destId="{599EA43A-EBA4-4506-8E7B-B4AB37CF4826}" srcOrd="5" destOrd="0" parTransId="{C743C561-6EF2-41E4-809F-B51399C6E4F7}" sibTransId="{D4774EE3-DEAB-440A-A6CB-D5A7DFA82064}"/>
    <dgm:cxn modelId="{DA7132A0-29A5-40A7-8974-25CCF314001E}" srcId="{92B21BEE-268B-491D-93B8-5111616FD42F}" destId="{D2AC97D0-CC71-44C1-B85E-991DA99CCE8A}" srcOrd="4" destOrd="0" parTransId="{DB1CA883-020B-4D46-8776-A2881C2C909B}" sibTransId="{8967045E-BC79-45A7-8755-5DE6C0308B9E}"/>
    <dgm:cxn modelId="{49C1A3B2-5D6B-4786-9B52-1B790C1D6D3B}" type="presOf" srcId="{1601D54E-BC6E-4EBD-A774-D3E3DCFB370A}" destId="{90B10AA7-459D-4D91-A16F-683393791E58}" srcOrd="0" destOrd="0" presId="urn:microsoft.com/office/officeart/2018/5/layout/IconCircleLabelList"/>
    <dgm:cxn modelId="{58D7EFB3-0D1B-411D-A89D-6305767A78FE}" srcId="{92B21BEE-268B-491D-93B8-5111616FD42F}" destId="{1601D54E-BC6E-4EBD-A774-D3E3DCFB370A}" srcOrd="0" destOrd="0" parTransId="{57DA6B28-441B-44DB-BF22-0F2DF2C43B80}" sibTransId="{E00F7757-BDC7-42DA-8F41-D9C43F742B58}"/>
    <dgm:cxn modelId="{B8A64CB4-B99F-412A-9ACE-BAF7EB885E71}" type="presOf" srcId="{DE2DF799-4FF0-43C0-9BC8-A1EFCDFCAC74}" destId="{2B032725-3D86-4257-934F-48B12C839976}" srcOrd="0" destOrd="0" presId="urn:microsoft.com/office/officeart/2018/5/layout/IconCircleLabelList"/>
    <dgm:cxn modelId="{1C5FF9BE-ADF1-40C4-9799-23065933719D}" srcId="{92B21BEE-268B-491D-93B8-5111616FD42F}" destId="{BBDF5011-5894-437C-BC44-AB17A715D47A}" srcOrd="6" destOrd="0" parTransId="{0BA199E3-782F-464D-B748-7379AEDEEC95}" sibTransId="{09432843-44F4-45E6-BF22-16331158BA4A}"/>
    <dgm:cxn modelId="{500D69C2-C182-4416-9636-C8F874D4A5D3}" type="presOf" srcId="{D2AC97D0-CC71-44C1-B85E-991DA99CCE8A}" destId="{45C2C8D2-0B46-474F-A471-04AB742C4F12}" srcOrd="0" destOrd="0" presId="urn:microsoft.com/office/officeart/2018/5/layout/IconCircleLabelList"/>
    <dgm:cxn modelId="{E4BD36C5-EA34-4719-A085-BBD9B2072BD9}" srcId="{92B21BEE-268B-491D-93B8-5111616FD42F}" destId="{5EE4509A-3F3F-4533-B375-74442E7412BD}" srcOrd="1" destOrd="0" parTransId="{F221428E-F8F2-4559-BEA1-8D7E55BF3A03}" sibTransId="{1FE1C2B2-3ABB-4B19-B5D3-3F7CB9DAC732}"/>
    <dgm:cxn modelId="{8C2A3DC8-453A-4ADD-A521-667E7FAC83DE}" type="presOf" srcId="{31852995-B1BA-403C-956D-5061EE26CFE9}" destId="{535D31BA-CE9A-4A63-A1CA-40768D5A8B70}" srcOrd="0" destOrd="0" presId="urn:microsoft.com/office/officeart/2018/5/layout/IconCircleLabelList"/>
    <dgm:cxn modelId="{77B540E2-54D8-4774-8CAB-D469B8620604}" srcId="{92B21BEE-268B-491D-93B8-5111616FD42F}" destId="{70E758E8-B27E-4A1D-B605-6DDBA926A013}" srcOrd="7" destOrd="0" parTransId="{2295D903-5939-4DA0-BBA8-586F84983D41}" sibTransId="{3323F32D-D54B-4249-9A57-29B94D84E623}"/>
    <dgm:cxn modelId="{82FADAE6-A61C-4C1A-AA58-F56276AAAE12}" srcId="{92B21BEE-268B-491D-93B8-5111616FD42F}" destId="{31852995-B1BA-403C-956D-5061EE26CFE9}" srcOrd="2" destOrd="0" parTransId="{A99B0B22-0B73-4F6A-BB73-32E4EE9BF394}" sibTransId="{FC8009BD-1F0C-48F9-98D0-27461F5B94BF}"/>
    <dgm:cxn modelId="{F31C62F7-C9FA-4EA9-A5D1-B9A7B6AF4B00}" type="presOf" srcId="{BBDF5011-5894-437C-BC44-AB17A715D47A}" destId="{F0F88B71-0C13-49A1-909A-F5AD19161698}" srcOrd="0" destOrd="0" presId="urn:microsoft.com/office/officeart/2018/5/layout/IconCircleLabelList"/>
    <dgm:cxn modelId="{EB0290CC-681A-474A-A3D8-58547A8EC263}" type="presParOf" srcId="{F37ED43E-D9EB-4C50-87F4-6B5174FAE267}" destId="{147B891F-AD48-4CE0-B08F-A2EA7B94F4B3}" srcOrd="0" destOrd="0" presId="urn:microsoft.com/office/officeart/2018/5/layout/IconCircleLabelList"/>
    <dgm:cxn modelId="{D5151679-ED47-462F-8821-B93A1D6A7657}" type="presParOf" srcId="{147B891F-AD48-4CE0-B08F-A2EA7B94F4B3}" destId="{F2A3D905-DE45-4B17-82B3-AEB1C36ED7EF}" srcOrd="0" destOrd="0" presId="urn:microsoft.com/office/officeart/2018/5/layout/IconCircleLabelList"/>
    <dgm:cxn modelId="{35CFFA2B-5EA4-48BE-8838-3EAD09679A3F}" type="presParOf" srcId="{147B891F-AD48-4CE0-B08F-A2EA7B94F4B3}" destId="{9264E788-2745-4B2B-AAE9-8AA0394046D1}" srcOrd="1" destOrd="0" presId="urn:microsoft.com/office/officeart/2018/5/layout/IconCircleLabelList"/>
    <dgm:cxn modelId="{FB50D27C-2465-4525-A2B1-0756DFBB5363}" type="presParOf" srcId="{147B891F-AD48-4CE0-B08F-A2EA7B94F4B3}" destId="{C3ED9CBE-2BA5-41B3-8D59-8BC59FCC56AC}" srcOrd="2" destOrd="0" presId="urn:microsoft.com/office/officeart/2018/5/layout/IconCircleLabelList"/>
    <dgm:cxn modelId="{613BD284-1C61-4FFB-8B11-81C12FAB142D}" type="presParOf" srcId="{147B891F-AD48-4CE0-B08F-A2EA7B94F4B3}" destId="{90B10AA7-459D-4D91-A16F-683393791E58}" srcOrd="3" destOrd="0" presId="urn:microsoft.com/office/officeart/2018/5/layout/IconCircleLabelList"/>
    <dgm:cxn modelId="{F814EA45-48C5-4FB5-A747-194DF1DEB446}" type="presParOf" srcId="{F37ED43E-D9EB-4C50-87F4-6B5174FAE267}" destId="{B64B9DDE-3EF2-4167-AA21-1A3DD100B1C8}" srcOrd="1" destOrd="0" presId="urn:microsoft.com/office/officeart/2018/5/layout/IconCircleLabelList"/>
    <dgm:cxn modelId="{31D0FA9B-DB14-4C62-AA37-EC5DD299BACF}" type="presParOf" srcId="{F37ED43E-D9EB-4C50-87F4-6B5174FAE267}" destId="{B792D37B-8C00-436E-9E73-9CA6E5B51D01}" srcOrd="2" destOrd="0" presId="urn:microsoft.com/office/officeart/2018/5/layout/IconCircleLabelList"/>
    <dgm:cxn modelId="{EFF9A968-8F03-46C9-8A04-C6E555869F9B}" type="presParOf" srcId="{B792D37B-8C00-436E-9E73-9CA6E5B51D01}" destId="{3D7C962A-E17E-40C0-B3F1-D1A0A1FD009A}" srcOrd="0" destOrd="0" presId="urn:microsoft.com/office/officeart/2018/5/layout/IconCircleLabelList"/>
    <dgm:cxn modelId="{0349AFD3-4D6D-499E-9570-074A6146BE98}" type="presParOf" srcId="{B792D37B-8C00-436E-9E73-9CA6E5B51D01}" destId="{7F087C3C-9950-43E1-A96D-BCAED098CDB8}" srcOrd="1" destOrd="0" presId="urn:microsoft.com/office/officeart/2018/5/layout/IconCircleLabelList"/>
    <dgm:cxn modelId="{FDF1FCA5-7D11-4FC2-BED0-79DC5E68B22A}" type="presParOf" srcId="{B792D37B-8C00-436E-9E73-9CA6E5B51D01}" destId="{568E3629-9C11-4396-ACC7-59AAC781FE2D}" srcOrd="2" destOrd="0" presId="urn:microsoft.com/office/officeart/2018/5/layout/IconCircleLabelList"/>
    <dgm:cxn modelId="{3E4CF365-0AC1-4163-8B2E-5106FC1DE95D}" type="presParOf" srcId="{B792D37B-8C00-436E-9E73-9CA6E5B51D01}" destId="{EC77394A-463E-4354-94FA-6E6E14E218C9}" srcOrd="3" destOrd="0" presId="urn:microsoft.com/office/officeart/2018/5/layout/IconCircleLabelList"/>
    <dgm:cxn modelId="{FE17E433-50B2-481D-BF25-1044D9471508}" type="presParOf" srcId="{F37ED43E-D9EB-4C50-87F4-6B5174FAE267}" destId="{E4498CCB-F4FD-438A-A571-580FBEBCD85E}" srcOrd="3" destOrd="0" presId="urn:microsoft.com/office/officeart/2018/5/layout/IconCircleLabelList"/>
    <dgm:cxn modelId="{6B6283F3-37A4-45C2-A431-195FA94C20A6}" type="presParOf" srcId="{F37ED43E-D9EB-4C50-87F4-6B5174FAE267}" destId="{229F884E-CD3C-44A7-8249-FB1463D2E962}" srcOrd="4" destOrd="0" presId="urn:microsoft.com/office/officeart/2018/5/layout/IconCircleLabelList"/>
    <dgm:cxn modelId="{03C4F3D7-5AD1-4062-B800-9F082FAF577F}" type="presParOf" srcId="{229F884E-CD3C-44A7-8249-FB1463D2E962}" destId="{A52AC398-EE4D-45B7-93A9-DFB81E83A95C}" srcOrd="0" destOrd="0" presId="urn:microsoft.com/office/officeart/2018/5/layout/IconCircleLabelList"/>
    <dgm:cxn modelId="{21520D0D-310F-4B1F-9FFA-88FBA1F97927}" type="presParOf" srcId="{229F884E-CD3C-44A7-8249-FB1463D2E962}" destId="{73275499-9F9F-40C7-B700-0630F32020AC}" srcOrd="1" destOrd="0" presId="urn:microsoft.com/office/officeart/2018/5/layout/IconCircleLabelList"/>
    <dgm:cxn modelId="{1B0FBA73-B199-415C-9C94-C631A873BC0A}" type="presParOf" srcId="{229F884E-CD3C-44A7-8249-FB1463D2E962}" destId="{4952FAAC-0D8F-4F55-94BA-D59A51D2999F}" srcOrd="2" destOrd="0" presId="urn:microsoft.com/office/officeart/2018/5/layout/IconCircleLabelList"/>
    <dgm:cxn modelId="{DE6BAD44-8963-437D-B7C1-DA2530D59479}" type="presParOf" srcId="{229F884E-CD3C-44A7-8249-FB1463D2E962}" destId="{535D31BA-CE9A-4A63-A1CA-40768D5A8B70}" srcOrd="3" destOrd="0" presId="urn:microsoft.com/office/officeart/2018/5/layout/IconCircleLabelList"/>
    <dgm:cxn modelId="{BCDD8736-708F-48EF-AB02-913251C21B53}" type="presParOf" srcId="{F37ED43E-D9EB-4C50-87F4-6B5174FAE267}" destId="{2969C3C0-C161-4909-AD86-82560ED17ACB}" srcOrd="5" destOrd="0" presId="urn:microsoft.com/office/officeart/2018/5/layout/IconCircleLabelList"/>
    <dgm:cxn modelId="{12CFACC9-B8D8-45CB-A19A-3C188E02B384}" type="presParOf" srcId="{F37ED43E-D9EB-4C50-87F4-6B5174FAE267}" destId="{718421AC-8A5C-4748-9C55-55FA1E187D08}" srcOrd="6" destOrd="0" presId="urn:microsoft.com/office/officeart/2018/5/layout/IconCircleLabelList"/>
    <dgm:cxn modelId="{1A7ABA23-D5C7-400B-B129-8D04331EEEB5}" type="presParOf" srcId="{718421AC-8A5C-4748-9C55-55FA1E187D08}" destId="{4D0223D8-7086-4B48-965A-89353990595C}" srcOrd="0" destOrd="0" presId="urn:microsoft.com/office/officeart/2018/5/layout/IconCircleLabelList"/>
    <dgm:cxn modelId="{8ADDBFF4-C1EE-4ECB-BCBC-5E6DDD6BCC01}" type="presParOf" srcId="{718421AC-8A5C-4748-9C55-55FA1E187D08}" destId="{1367DA37-07B8-4504-AD15-B4C590DDC5D3}" srcOrd="1" destOrd="0" presId="urn:microsoft.com/office/officeart/2018/5/layout/IconCircleLabelList"/>
    <dgm:cxn modelId="{7B138E57-6ACD-424F-BB30-484AFCAA8002}" type="presParOf" srcId="{718421AC-8A5C-4748-9C55-55FA1E187D08}" destId="{AA6C094E-5490-463E-8DFE-DDEE41429007}" srcOrd="2" destOrd="0" presId="urn:microsoft.com/office/officeart/2018/5/layout/IconCircleLabelList"/>
    <dgm:cxn modelId="{BD012C83-0606-4EF4-887F-BBB91C183085}" type="presParOf" srcId="{718421AC-8A5C-4748-9C55-55FA1E187D08}" destId="{2B032725-3D86-4257-934F-48B12C839976}" srcOrd="3" destOrd="0" presId="urn:microsoft.com/office/officeart/2018/5/layout/IconCircleLabelList"/>
    <dgm:cxn modelId="{EAF1D8EB-30A0-4461-AB5A-0AF427C02740}" type="presParOf" srcId="{F37ED43E-D9EB-4C50-87F4-6B5174FAE267}" destId="{795DD994-283D-4F32-B3B8-DEF30CFB5557}" srcOrd="7" destOrd="0" presId="urn:microsoft.com/office/officeart/2018/5/layout/IconCircleLabelList"/>
    <dgm:cxn modelId="{F84A522D-2971-4519-A467-E6EAFA0EA4AC}" type="presParOf" srcId="{F37ED43E-D9EB-4C50-87F4-6B5174FAE267}" destId="{0581E504-ACF3-4167-8EB3-79396EA84927}" srcOrd="8" destOrd="0" presId="urn:microsoft.com/office/officeart/2018/5/layout/IconCircleLabelList"/>
    <dgm:cxn modelId="{66F653DA-9949-4594-A23C-34598634734E}" type="presParOf" srcId="{0581E504-ACF3-4167-8EB3-79396EA84927}" destId="{21BD1BAC-7AB4-4E67-9708-747C7A7821DC}" srcOrd="0" destOrd="0" presId="urn:microsoft.com/office/officeart/2018/5/layout/IconCircleLabelList"/>
    <dgm:cxn modelId="{3D56AC8F-4423-4482-B9BB-356F8A13CA0D}" type="presParOf" srcId="{0581E504-ACF3-4167-8EB3-79396EA84927}" destId="{FD7CC8B6-8ED9-4D78-85D2-F3F43257B30B}" srcOrd="1" destOrd="0" presId="urn:microsoft.com/office/officeart/2018/5/layout/IconCircleLabelList"/>
    <dgm:cxn modelId="{4D5225C6-26EA-422A-B609-E772C5469A01}" type="presParOf" srcId="{0581E504-ACF3-4167-8EB3-79396EA84927}" destId="{47654C03-E111-4B6B-A9AD-9D39E5F20F92}" srcOrd="2" destOrd="0" presId="urn:microsoft.com/office/officeart/2018/5/layout/IconCircleLabelList"/>
    <dgm:cxn modelId="{9210964E-BC84-46F1-A056-26F12B62E0FA}" type="presParOf" srcId="{0581E504-ACF3-4167-8EB3-79396EA84927}" destId="{45C2C8D2-0B46-474F-A471-04AB742C4F12}" srcOrd="3" destOrd="0" presId="urn:microsoft.com/office/officeart/2018/5/layout/IconCircleLabelList"/>
    <dgm:cxn modelId="{2472EB4B-43B0-4890-981C-8751CAD77F40}" type="presParOf" srcId="{F37ED43E-D9EB-4C50-87F4-6B5174FAE267}" destId="{5F0446E1-23E8-4D07-B04D-DB917E408B7E}" srcOrd="9" destOrd="0" presId="urn:microsoft.com/office/officeart/2018/5/layout/IconCircleLabelList"/>
    <dgm:cxn modelId="{2D7ACBF8-2A87-45B3-8290-EA8981F77DFF}" type="presParOf" srcId="{F37ED43E-D9EB-4C50-87F4-6B5174FAE267}" destId="{9C2345F7-8C36-4BF3-811A-75D0605E88FD}" srcOrd="10" destOrd="0" presId="urn:microsoft.com/office/officeart/2018/5/layout/IconCircleLabelList"/>
    <dgm:cxn modelId="{046818D1-89BB-40FC-B5C6-81AFDCB5657A}" type="presParOf" srcId="{9C2345F7-8C36-4BF3-811A-75D0605E88FD}" destId="{4676F434-4E06-44FA-AF04-733DD0A549C4}" srcOrd="0" destOrd="0" presId="urn:microsoft.com/office/officeart/2018/5/layout/IconCircleLabelList"/>
    <dgm:cxn modelId="{5D7E10D8-27C5-4884-BF59-88DA4142ED38}" type="presParOf" srcId="{9C2345F7-8C36-4BF3-811A-75D0605E88FD}" destId="{6AE2B336-49BE-4975-AC99-518E93AB180B}" srcOrd="1" destOrd="0" presId="urn:microsoft.com/office/officeart/2018/5/layout/IconCircleLabelList"/>
    <dgm:cxn modelId="{E55430BD-AB94-4010-94C7-1C46A7F1CC4E}" type="presParOf" srcId="{9C2345F7-8C36-4BF3-811A-75D0605E88FD}" destId="{19B5D25A-847E-41A7-B99A-7950D80301B9}" srcOrd="2" destOrd="0" presId="urn:microsoft.com/office/officeart/2018/5/layout/IconCircleLabelList"/>
    <dgm:cxn modelId="{A995D8D1-A1C7-4D0F-8F37-2FD5A33394FB}" type="presParOf" srcId="{9C2345F7-8C36-4BF3-811A-75D0605E88FD}" destId="{700B0145-E12A-423B-BAF7-3FB5EC2B1BF9}" srcOrd="3" destOrd="0" presId="urn:microsoft.com/office/officeart/2018/5/layout/IconCircleLabelList"/>
    <dgm:cxn modelId="{09C41BF9-C65C-48B2-91B4-0CA40910E510}" type="presParOf" srcId="{F37ED43E-D9EB-4C50-87F4-6B5174FAE267}" destId="{C68BD2C8-C358-4E8C-8048-2446F5626327}" srcOrd="11" destOrd="0" presId="urn:microsoft.com/office/officeart/2018/5/layout/IconCircleLabelList"/>
    <dgm:cxn modelId="{63A26612-2604-45FE-B2A5-C8B897F7CE06}" type="presParOf" srcId="{F37ED43E-D9EB-4C50-87F4-6B5174FAE267}" destId="{C1697181-69C5-4A3B-8C87-0874B82FBC20}" srcOrd="12" destOrd="0" presId="urn:microsoft.com/office/officeart/2018/5/layout/IconCircleLabelList"/>
    <dgm:cxn modelId="{5481EF63-9401-4C93-82C2-5A9D583B478B}" type="presParOf" srcId="{C1697181-69C5-4A3B-8C87-0874B82FBC20}" destId="{8E0F73E8-680F-4333-A7A0-5380F0F1D7A5}" srcOrd="0" destOrd="0" presId="urn:microsoft.com/office/officeart/2018/5/layout/IconCircleLabelList"/>
    <dgm:cxn modelId="{8879EB53-0069-4A7F-AE57-00EF3C64E589}" type="presParOf" srcId="{C1697181-69C5-4A3B-8C87-0874B82FBC20}" destId="{7C0AAC4C-466B-4925-BD38-1EBEA725A55A}" srcOrd="1" destOrd="0" presId="urn:microsoft.com/office/officeart/2018/5/layout/IconCircleLabelList"/>
    <dgm:cxn modelId="{3AEDA931-A0DC-440D-B2D0-CC6A4F7CD978}" type="presParOf" srcId="{C1697181-69C5-4A3B-8C87-0874B82FBC20}" destId="{6DA2D627-C212-445D-9128-839085AAD890}" srcOrd="2" destOrd="0" presId="urn:microsoft.com/office/officeart/2018/5/layout/IconCircleLabelList"/>
    <dgm:cxn modelId="{3D95D110-9098-4468-8ABC-A67FE666E266}" type="presParOf" srcId="{C1697181-69C5-4A3B-8C87-0874B82FBC20}" destId="{F0F88B71-0C13-49A1-909A-F5AD19161698}" srcOrd="3" destOrd="0" presId="urn:microsoft.com/office/officeart/2018/5/layout/IconCircleLabelList"/>
    <dgm:cxn modelId="{00A5694E-C6AA-495D-9A63-A019FDC794E4}" type="presParOf" srcId="{F37ED43E-D9EB-4C50-87F4-6B5174FAE267}" destId="{E3A35CD5-1F7A-44C7-8A17-D09B12281475}" srcOrd="13" destOrd="0" presId="urn:microsoft.com/office/officeart/2018/5/layout/IconCircleLabelList"/>
    <dgm:cxn modelId="{B1189365-4AD7-402A-B3E3-661007700230}" type="presParOf" srcId="{F37ED43E-D9EB-4C50-87F4-6B5174FAE267}" destId="{BF799534-7489-443C-8C90-90FAF7FDC143}" srcOrd="14" destOrd="0" presId="urn:microsoft.com/office/officeart/2018/5/layout/IconCircleLabelList"/>
    <dgm:cxn modelId="{20032143-F02C-4628-98DF-4F4443966CBB}" type="presParOf" srcId="{BF799534-7489-443C-8C90-90FAF7FDC143}" destId="{134961B7-F48B-4869-B8C6-AFFF1E838A03}" srcOrd="0" destOrd="0" presId="urn:microsoft.com/office/officeart/2018/5/layout/IconCircleLabelList"/>
    <dgm:cxn modelId="{14C01A6A-5709-4AE4-B017-8B8DD503B992}" type="presParOf" srcId="{BF799534-7489-443C-8C90-90FAF7FDC143}" destId="{277D39C8-DBB5-4A11-8212-C8DE54E8E250}" srcOrd="1" destOrd="0" presId="urn:microsoft.com/office/officeart/2018/5/layout/IconCircleLabelList"/>
    <dgm:cxn modelId="{82B0DCF2-4D36-4167-A75F-741753FBFAEE}" type="presParOf" srcId="{BF799534-7489-443C-8C90-90FAF7FDC143}" destId="{52E9CB40-7683-43B1-9FB1-892304C72B30}" srcOrd="2" destOrd="0" presId="urn:microsoft.com/office/officeart/2018/5/layout/IconCircleLabelList"/>
    <dgm:cxn modelId="{FCE3579B-A7B7-462C-8D49-AE67C5C30ECB}" type="presParOf" srcId="{BF799534-7489-443C-8C90-90FAF7FDC143}" destId="{50495D2C-E82E-40F0-B645-7C2F6984E98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CC144F-4826-4362-A319-B5C016B92A3F}"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F7631E2-73ED-49E3-866B-0FD0527E2353}">
      <dgm:prSet/>
      <dgm:spPr/>
      <dgm:t>
        <a:bodyPr/>
        <a:lstStyle/>
        <a:p>
          <a:r>
            <a:rPr lang="en-US"/>
            <a:t>Unique identity columns are clustered.</a:t>
          </a:r>
        </a:p>
      </dgm:t>
    </dgm:pt>
    <dgm:pt modelId="{F8AF6067-3C8E-444F-8EA8-957D7D2BF05A}" type="parTrans" cxnId="{BEAF3019-5BF2-4416-A22F-8CE07C19BB7A}">
      <dgm:prSet/>
      <dgm:spPr/>
      <dgm:t>
        <a:bodyPr/>
        <a:lstStyle/>
        <a:p>
          <a:endParaRPr lang="en-US"/>
        </a:p>
      </dgm:t>
    </dgm:pt>
    <dgm:pt modelId="{74170FC4-DDE4-433C-A979-7C3CAAB04875}" type="sibTrans" cxnId="{BEAF3019-5BF2-4416-A22F-8CE07C19BB7A}">
      <dgm:prSet/>
      <dgm:spPr/>
      <dgm:t>
        <a:bodyPr/>
        <a:lstStyle/>
        <a:p>
          <a:endParaRPr lang="en-US"/>
        </a:p>
      </dgm:t>
    </dgm:pt>
    <dgm:pt modelId="{B9FE3C0C-96F1-482B-887A-180AB672FCBB}">
      <dgm:prSet/>
      <dgm:spPr/>
      <dgm:t>
        <a:bodyPr/>
        <a:lstStyle/>
        <a:p>
          <a:r>
            <a:rPr lang="en-US"/>
            <a:t>PCA is used to remove columns with multicollinearity.</a:t>
          </a:r>
        </a:p>
      </dgm:t>
    </dgm:pt>
    <dgm:pt modelId="{B3CE221F-51F4-4FC6-A644-68F3C223690E}" type="parTrans" cxnId="{92DE8348-44F9-497C-A4D3-2EF9A81AC543}">
      <dgm:prSet/>
      <dgm:spPr/>
      <dgm:t>
        <a:bodyPr/>
        <a:lstStyle/>
        <a:p>
          <a:endParaRPr lang="en-US"/>
        </a:p>
      </dgm:t>
    </dgm:pt>
    <dgm:pt modelId="{E5DA601E-95AD-4A17-A02C-86AA458CC254}" type="sibTrans" cxnId="{92DE8348-44F9-497C-A4D3-2EF9A81AC543}">
      <dgm:prSet/>
      <dgm:spPr/>
      <dgm:t>
        <a:bodyPr/>
        <a:lstStyle/>
        <a:p>
          <a:endParaRPr lang="en-US"/>
        </a:p>
      </dgm:t>
    </dgm:pt>
    <dgm:pt modelId="{3E58FA6B-8273-4F69-9F08-E512633C2ECF}">
      <dgm:prSet/>
      <dgm:spPr/>
      <dgm:t>
        <a:bodyPr/>
        <a:lstStyle/>
        <a:p>
          <a:r>
            <a:rPr lang="en-US"/>
            <a:t>New data frame is created with two PCA components to churn + international plan + voicemail plan + clusters.</a:t>
          </a:r>
        </a:p>
      </dgm:t>
    </dgm:pt>
    <dgm:pt modelId="{5C5B74DC-8316-48D2-8923-F6379BB03568}" type="parTrans" cxnId="{3FBD1A43-6BE4-4D96-AF49-EF6FC4987111}">
      <dgm:prSet/>
      <dgm:spPr/>
      <dgm:t>
        <a:bodyPr/>
        <a:lstStyle/>
        <a:p>
          <a:endParaRPr lang="en-US"/>
        </a:p>
      </dgm:t>
    </dgm:pt>
    <dgm:pt modelId="{8CB3CBEF-8E8E-4B00-B9B5-C2957AE05C51}" type="sibTrans" cxnId="{3FBD1A43-6BE4-4D96-AF49-EF6FC4987111}">
      <dgm:prSet/>
      <dgm:spPr/>
      <dgm:t>
        <a:bodyPr/>
        <a:lstStyle/>
        <a:p>
          <a:endParaRPr lang="en-US"/>
        </a:p>
      </dgm:t>
    </dgm:pt>
    <dgm:pt modelId="{18674EFB-E61B-422D-94EC-0AEC9B46C998}">
      <dgm:prSet/>
      <dgm:spPr/>
      <dgm:t>
        <a:bodyPr/>
        <a:lstStyle/>
        <a:p>
          <a:r>
            <a:rPr lang="en-US"/>
            <a:t>Applied Random Forest classifier to obtain better results but over fitting is observed.</a:t>
          </a:r>
        </a:p>
      </dgm:t>
    </dgm:pt>
    <dgm:pt modelId="{6D451F8A-5CB0-4917-8877-C378339C1573}" type="parTrans" cxnId="{3E108A86-B715-41D1-9278-81FE70857A7F}">
      <dgm:prSet/>
      <dgm:spPr/>
      <dgm:t>
        <a:bodyPr/>
        <a:lstStyle/>
        <a:p>
          <a:endParaRPr lang="en-US"/>
        </a:p>
      </dgm:t>
    </dgm:pt>
    <dgm:pt modelId="{05D473F6-2C3D-4F33-A7CA-5C4E4F1CB343}" type="sibTrans" cxnId="{3E108A86-B715-41D1-9278-81FE70857A7F}">
      <dgm:prSet/>
      <dgm:spPr/>
      <dgm:t>
        <a:bodyPr/>
        <a:lstStyle/>
        <a:p>
          <a:endParaRPr lang="en-US"/>
        </a:p>
      </dgm:t>
    </dgm:pt>
    <dgm:pt modelId="{106718A7-7A88-4C75-9000-28970F4EFDC2}" type="pres">
      <dgm:prSet presAssocID="{0ACC144F-4826-4362-A319-B5C016B92A3F}" presName="hierChild1" presStyleCnt="0">
        <dgm:presLayoutVars>
          <dgm:chPref val="1"/>
          <dgm:dir/>
          <dgm:animOne val="branch"/>
          <dgm:animLvl val="lvl"/>
          <dgm:resizeHandles/>
        </dgm:presLayoutVars>
      </dgm:prSet>
      <dgm:spPr/>
    </dgm:pt>
    <dgm:pt modelId="{E1DE9F31-8D2F-4A82-ACD4-810C136CB34E}" type="pres">
      <dgm:prSet presAssocID="{4F7631E2-73ED-49E3-866B-0FD0527E2353}" presName="hierRoot1" presStyleCnt="0"/>
      <dgm:spPr/>
    </dgm:pt>
    <dgm:pt modelId="{498670B3-A427-4C65-9B03-0CAF8EDB64F9}" type="pres">
      <dgm:prSet presAssocID="{4F7631E2-73ED-49E3-866B-0FD0527E2353}" presName="composite" presStyleCnt="0"/>
      <dgm:spPr/>
    </dgm:pt>
    <dgm:pt modelId="{7027EAB2-8769-45E5-BD52-7B0AB4E6B335}" type="pres">
      <dgm:prSet presAssocID="{4F7631E2-73ED-49E3-866B-0FD0527E2353}" presName="background" presStyleLbl="node0" presStyleIdx="0" presStyleCnt="4"/>
      <dgm:spPr/>
    </dgm:pt>
    <dgm:pt modelId="{96EAB0F3-96E5-4E29-A7F2-2C248AF87843}" type="pres">
      <dgm:prSet presAssocID="{4F7631E2-73ED-49E3-866B-0FD0527E2353}" presName="text" presStyleLbl="fgAcc0" presStyleIdx="0" presStyleCnt="4">
        <dgm:presLayoutVars>
          <dgm:chPref val="3"/>
        </dgm:presLayoutVars>
      </dgm:prSet>
      <dgm:spPr/>
    </dgm:pt>
    <dgm:pt modelId="{87E21666-3761-4F40-AD1E-B673904233E0}" type="pres">
      <dgm:prSet presAssocID="{4F7631E2-73ED-49E3-866B-0FD0527E2353}" presName="hierChild2" presStyleCnt="0"/>
      <dgm:spPr/>
    </dgm:pt>
    <dgm:pt modelId="{2D8A395D-D3CF-4B05-AB6A-72F3D956F9F7}" type="pres">
      <dgm:prSet presAssocID="{B9FE3C0C-96F1-482B-887A-180AB672FCBB}" presName="hierRoot1" presStyleCnt="0"/>
      <dgm:spPr/>
    </dgm:pt>
    <dgm:pt modelId="{DC5DFEE5-02D5-44B8-AAC3-7B3166FC6FB9}" type="pres">
      <dgm:prSet presAssocID="{B9FE3C0C-96F1-482B-887A-180AB672FCBB}" presName="composite" presStyleCnt="0"/>
      <dgm:spPr/>
    </dgm:pt>
    <dgm:pt modelId="{9D5D5CE2-7959-461A-9BF7-D79781D27072}" type="pres">
      <dgm:prSet presAssocID="{B9FE3C0C-96F1-482B-887A-180AB672FCBB}" presName="background" presStyleLbl="node0" presStyleIdx="1" presStyleCnt="4"/>
      <dgm:spPr/>
    </dgm:pt>
    <dgm:pt modelId="{185A8D51-2EF7-429E-88FA-CF5C7C9C01CA}" type="pres">
      <dgm:prSet presAssocID="{B9FE3C0C-96F1-482B-887A-180AB672FCBB}" presName="text" presStyleLbl="fgAcc0" presStyleIdx="1" presStyleCnt="4">
        <dgm:presLayoutVars>
          <dgm:chPref val="3"/>
        </dgm:presLayoutVars>
      </dgm:prSet>
      <dgm:spPr/>
    </dgm:pt>
    <dgm:pt modelId="{05577632-1E26-47F1-BB28-A6D0D8EF3D2C}" type="pres">
      <dgm:prSet presAssocID="{B9FE3C0C-96F1-482B-887A-180AB672FCBB}" presName="hierChild2" presStyleCnt="0"/>
      <dgm:spPr/>
    </dgm:pt>
    <dgm:pt modelId="{50CDF0A6-8567-4B16-B926-87C2330E8828}" type="pres">
      <dgm:prSet presAssocID="{3E58FA6B-8273-4F69-9F08-E512633C2ECF}" presName="hierRoot1" presStyleCnt="0"/>
      <dgm:spPr/>
    </dgm:pt>
    <dgm:pt modelId="{A059CB3B-B7D2-437D-A05C-D3D864F0B0ED}" type="pres">
      <dgm:prSet presAssocID="{3E58FA6B-8273-4F69-9F08-E512633C2ECF}" presName="composite" presStyleCnt="0"/>
      <dgm:spPr/>
    </dgm:pt>
    <dgm:pt modelId="{75AB111B-4552-4197-AD65-5ABB9441D969}" type="pres">
      <dgm:prSet presAssocID="{3E58FA6B-8273-4F69-9F08-E512633C2ECF}" presName="background" presStyleLbl="node0" presStyleIdx="2" presStyleCnt="4"/>
      <dgm:spPr/>
    </dgm:pt>
    <dgm:pt modelId="{CCD92F3E-0ABA-4018-B8C9-288650551DFB}" type="pres">
      <dgm:prSet presAssocID="{3E58FA6B-8273-4F69-9F08-E512633C2ECF}" presName="text" presStyleLbl="fgAcc0" presStyleIdx="2" presStyleCnt="4">
        <dgm:presLayoutVars>
          <dgm:chPref val="3"/>
        </dgm:presLayoutVars>
      </dgm:prSet>
      <dgm:spPr/>
    </dgm:pt>
    <dgm:pt modelId="{BA63FA5C-F2CA-4965-B629-69084DB3E481}" type="pres">
      <dgm:prSet presAssocID="{3E58FA6B-8273-4F69-9F08-E512633C2ECF}" presName="hierChild2" presStyleCnt="0"/>
      <dgm:spPr/>
    </dgm:pt>
    <dgm:pt modelId="{F49F198E-91FD-436A-A2F2-A4EC183FCFCD}" type="pres">
      <dgm:prSet presAssocID="{18674EFB-E61B-422D-94EC-0AEC9B46C998}" presName="hierRoot1" presStyleCnt="0"/>
      <dgm:spPr/>
    </dgm:pt>
    <dgm:pt modelId="{FAECB831-96AB-48EE-8D7B-7DE6DBA609EA}" type="pres">
      <dgm:prSet presAssocID="{18674EFB-E61B-422D-94EC-0AEC9B46C998}" presName="composite" presStyleCnt="0"/>
      <dgm:spPr/>
    </dgm:pt>
    <dgm:pt modelId="{94069416-AEF1-4D6F-B8BE-15524889FF0A}" type="pres">
      <dgm:prSet presAssocID="{18674EFB-E61B-422D-94EC-0AEC9B46C998}" presName="background" presStyleLbl="node0" presStyleIdx="3" presStyleCnt="4"/>
      <dgm:spPr/>
    </dgm:pt>
    <dgm:pt modelId="{D25FF3EF-5063-4E4B-B116-8FA4F712C2FF}" type="pres">
      <dgm:prSet presAssocID="{18674EFB-E61B-422D-94EC-0AEC9B46C998}" presName="text" presStyleLbl="fgAcc0" presStyleIdx="3" presStyleCnt="4">
        <dgm:presLayoutVars>
          <dgm:chPref val="3"/>
        </dgm:presLayoutVars>
      </dgm:prSet>
      <dgm:spPr/>
    </dgm:pt>
    <dgm:pt modelId="{5CC74222-B0F4-4E8B-B0E0-FE973876878C}" type="pres">
      <dgm:prSet presAssocID="{18674EFB-E61B-422D-94EC-0AEC9B46C998}" presName="hierChild2" presStyleCnt="0"/>
      <dgm:spPr/>
    </dgm:pt>
  </dgm:ptLst>
  <dgm:cxnLst>
    <dgm:cxn modelId="{BEAF3019-5BF2-4416-A22F-8CE07C19BB7A}" srcId="{0ACC144F-4826-4362-A319-B5C016B92A3F}" destId="{4F7631E2-73ED-49E3-866B-0FD0527E2353}" srcOrd="0" destOrd="0" parTransId="{F8AF6067-3C8E-444F-8EA8-957D7D2BF05A}" sibTransId="{74170FC4-DDE4-433C-A979-7C3CAAB04875}"/>
    <dgm:cxn modelId="{CF90D038-4DEC-47AD-8E51-0D4678465E41}" type="presOf" srcId="{0ACC144F-4826-4362-A319-B5C016B92A3F}" destId="{106718A7-7A88-4C75-9000-28970F4EFDC2}" srcOrd="0" destOrd="0" presId="urn:microsoft.com/office/officeart/2005/8/layout/hierarchy1"/>
    <dgm:cxn modelId="{081A8641-36E4-4F98-ABEE-FBC51C59E8C1}" type="presOf" srcId="{4F7631E2-73ED-49E3-866B-0FD0527E2353}" destId="{96EAB0F3-96E5-4E29-A7F2-2C248AF87843}" srcOrd="0" destOrd="0" presId="urn:microsoft.com/office/officeart/2005/8/layout/hierarchy1"/>
    <dgm:cxn modelId="{3FBD1A43-6BE4-4D96-AF49-EF6FC4987111}" srcId="{0ACC144F-4826-4362-A319-B5C016B92A3F}" destId="{3E58FA6B-8273-4F69-9F08-E512633C2ECF}" srcOrd="2" destOrd="0" parTransId="{5C5B74DC-8316-48D2-8923-F6379BB03568}" sibTransId="{8CB3CBEF-8E8E-4B00-B9B5-C2957AE05C51}"/>
    <dgm:cxn modelId="{92DE8348-44F9-497C-A4D3-2EF9A81AC543}" srcId="{0ACC144F-4826-4362-A319-B5C016B92A3F}" destId="{B9FE3C0C-96F1-482B-887A-180AB672FCBB}" srcOrd="1" destOrd="0" parTransId="{B3CE221F-51F4-4FC6-A644-68F3C223690E}" sibTransId="{E5DA601E-95AD-4A17-A02C-86AA458CC254}"/>
    <dgm:cxn modelId="{53C54C50-1DAF-4644-A824-8A6CF3ABB024}" type="presOf" srcId="{3E58FA6B-8273-4F69-9F08-E512633C2ECF}" destId="{CCD92F3E-0ABA-4018-B8C9-288650551DFB}" srcOrd="0" destOrd="0" presId="urn:microsoft.com/office/officeart/2005/8/layout/hierarchy1"/>
    <dgm:cxn modelId="{3E108A86-B715-41D1-9278-81FE70857A7F}" srcId="{0ACC144F-4826-4362-A319-B5C016B92A3F}" destId="{18674EFB-E61B-422D-94EC-0AEC9B46C998}" srcOrd="3" destOrd="0" parTransId="{6D451F8A-5CB0-4917-8877-C378339C1573}" sibTransId="{05D473F6-2C3D-4F33-A7CA-5C4E4F1CB343}"/>
    <dgm:cxn modelId="{D98F2194-DFFE-4028-8C0A-E117DFD100DE}" type="presOf" srcId="{18674EFB-E61B-422D-94EC-0AEC9B46C998}" destId="{D25FF3EF-5063-4E4B-B116-8FA4F712C2FF}" srcOrd="0" destOrd="0" presId="urn:microsoft.com/office/officeart/2005/8/layout/hierarchy1"/>
    <dgm:cxn modelId="{ED11B4E7-21F2-4A83-A4F1-4AB0BB4EF304}" type="presOf" srcId="{B9FE3C0C-96F1-482B-887A-180AB672FCBB}" destId="{185A8D51-2EF7-429E-88FA-CF5C7C9C01CA}" srcOrd="0" destOrd="0" presId="urn:microsoft.com/office/officeart/2005/8/layout/hierarchy1"/>
    <dgm:cxn modelId="{F9986C84-05CC-4FD1-92C4-A8B7378B4F18}" type="presParOf" srcId="{106718A7-7A88-4C75-9000-28970F4EFDC2}" destId="{E1DE9F31-8D2F-4A82-ACD4-810C136CB34E}" srcOrd="0" destOrd="0" presId="urn:microsoft.com/office/officeart/2005/8/layout/hierarchy1"/>
    <dgm:cxn modelId="{43EDC8E3-ABCE-4492-B610-947C41A03F7F}" type="presParOf" srcId="{E1DE9F31-8D2F-4A82-ACD4-810C136CB34E}" destId="{498670B3-A427-4C65-9B03-0CAF8EDB64F9}" srcOrd="0" destOrd="0" presId="urn:microsoft.com/office/officeart/2005/8/layout/hierarchy1"/>
    <dgm:cxn modelId="{86DBCDD1-C40F-427D-B7DD-08260D5ECC43}" type="presParOf" srcId="{498670B3-A427-4C65-9B03-0CAF8EDB64F9}" destId="{7027EAB2-8769-45E5-BD52-7B0AB4E6B335}" srcOrd="0" destOrd="0" presId="urn:microsoft.com/office/officeart/2005/8/layout/hierarchy1"/>
    <dgm:cxn modelId="{09EE67BD-5533-40E0-BC0A-100F1600B21D}" type="presParOf" srcId="{498670B3-A427-4C65-9B03-0CAF8EDB64F9}" destId="{96EAB0F3-96E5-4E29-A7F2-2C248AF87843}" srcOrd="1" destOrd="0" presId="urn:microsoft.com/office/officeart/2005/8/layout/hierarchy1"/>
    <dgm:cxn modelId="{B6D77297-B9B0-42C4-B5AA-D898E57EC31D}" type="presParOf" srcId="{E1DE9F31-8D2F-4A82-ACD4-810C136CB34E}" destId="{87E21666-3761-4F40-AD1E-B673904233E0}" srcOrd="1" destOrd="0" presId="urn:microsoft.com/office/officeart/2005/8/layout/hierarchy1"/>
    <dgm:cxn modelId="{2F87D7FD-9786-4AC7-8DB8-F4B4EA4D5A1B}" type="presParOf" srcId="{106718A7-7A88-4C75-9000-28970F4EFDC2}" destId="{2D8A395D-D3CF-4B05-AB6A-72F3D956F9F7}" srcOrd="1" destOrd="0" presId="urn:microsoft.com/office/officeart/2005/8/layout/hierarchy1"/>
    <dgm:cxn modelId="{20D2347D-DCB5-4F12-A453-3557400443C9}" type="presParOf" srcId="{2D8A395D-D3CF-4B05-AB6A-72F3D956F9F7}" destId="{DC5DFEE5-02D5-44B8-AAC3-7B3166FC6FB9}" srcOrd="0" destOrd="0" presId="urn:microsoft.com/office/officeart/2005/8/layout/hierarchy1"/>
    <dgm:cxn modelId="{B3DEAFD9-DFD2-47DE-AB96-9EE854403B01}" type="presParOf" srcId="{DC5DFEE5-02D5-44B8-AAC3-7B3166FC6FB9}" destId="{9D5D5CE2-7959-461A-9BF7-D79781D27072}" srcOrd="0" destOrd="0" presId="urn:microsoft.com/office/officeart/2005/8/layout/hierarchy1"/>
    <dgm:cxn modelId="{4859D19E-7A36-43C6-8D55-418CCDDF36CE}" type="presParOf" srcId="{DC5DFEE5-02D5-44B8-AAC3-7B3166FC6FB9}" destId="{185A8D51-2EF7-429E-88FA-CF5C7C9C01CA}" srcOrd="1" destOrd="0" presId="urn:microsoft.com/office/officeart/2005/8/layout/hierarchy1"/>
    <dgm:cxn modelId="{F6C64F87-C04C-4C63-9609-794FC5C0B79F}" type="presParOf" srcId="{2D8A395D-D3CF-4B05-AB6A-72F3D956F9F7}" destId="{05577632-1E26-47F1-BB28-A6D0D8EF3D2C}" srcOrd="1" destOrd="0" presId="urn:microsoft.com/office/officeart/2005/8/layout/hierarchy1"/>
    <dgm:cxn modelId="{0AD28CCB-526C-442B-9391-4F811B20B1D0}" type="presParOf" srcId="{106718A7-7A88-4C75-9000-28970F4EFDC2}" destId="{50CDF0A6-8567-4B16-B926-87C2330E8828}" srcOrd="2" destOrd="0" presId="urn:microsoft.com/office/officeart/2005/8/layout/hierarchy1"/>
    <dgm:cxn modelId="{5B60D414-44B0-40DA-8104-CA8396FB0E0A}" type="presParOf" srcId="{50CDF0A6-8567-4B16-B926-87C2330E8828}" destId="{A059CB3B-B7D2-437D-A05C-D3D864F0B0ED}" srcOrd="0" destOrd="0" presId="urn:microsoft.com/office/officeart/2005/8/layout/hierarchy1"/>
    <dgm:cxn modelId="{3F5A5392-5499-4486-944C-8B1CEBB162DE}" type="presParOf" srcId="{A059CB3B-B7D2-437D-A05C-D3D864F0B0ED}" destId="{75AB111B-4552-4197-AD65-5ABB9441D969}" srcOrd="0" destOrd="0" presId="urn:microsoft.com/office/officeart/2005/8/layout/hierarchy1"/>
    <dgm:cxn modelId="{EF9DD049-C947-4E6E-9BE7-5FAC4F413000}" type="presParOf" srcId="{A059CB3B-B7D2-437D-A05C-D3D864F0B0ED}" destId="{CCD92F3E-0ABA-4018-B8C9-288650551DFB}" srcOrd="1" destOrd="0" presId="urn:microsoft.com/office/officeart/2005/8/layout/hierarchy1"/>
    <dgm:cxn modelId="{123CFA82-2CAC-46D4-8242-A84FCF097CFD}" type="presParOf" srcId="{50CDF0A6-8567-4B16-B926-87C2330E8828}" destId="{BA63FA5C-F2CA-4965-B629-69084DB3E481}" srcOrd="1" destOrd="0" presId="urn:microsoft.com/office/officeart/2005/8/layout/hierarchy1"/>
    <dgm:cxn modelId="{46254816-C400-4CBD-966C-A49F56E48BEB}" type="presParOf" srcId="{106718A7-7A88-4C75-9000-28970F4EFDC2}" destId="{F49F198E-91FD-436A-A2F2-A4EC183FCFCD}" srcOrd="3" destOrd="0" presId="urn:microsoft.com/office/officeart/2005/8/layout/hierarchy1"/>
    <dgm:cxn modelId="{6933CD50-15C1-413D-9205-3CD912481A67}" type="presParOf" srcId="{F49F198E-91FD-436A-A2F2-A4EC183FCFCD}" destId="{FAECB831-96AB-48EE-8D7B-7DE6DBA609EA}" srcOrd="0" destOrd="0" presId="urn:microsoft.com/office/officeart/2005/8/layout/hierarchy1"/>
    <dgm:cxn modelId="{7E328530-EA61-4043-97BD-037FC5C99966}" type="presParOf" srcId="{FAECB831-96AB-48EE-8D7B-7DE6DBA609EA}" destId="{94069416-AEF1-4D6F-B8BE-15524889FF0A}" srcOrd="0" destOrd="0" presId="urn:microsoft.com/office/officeart/2005/8/layout/hierarchy1"/>
    <dgm:cxn modelId="{AA14FECD-DA80-4DFB-8623-D9CFDF9E7272}" type="presParOf" srcId="{FAECB831-96AB-48EE-8D7B-7DE6DBA609EA}" destId="{D25FF3EF-5063-4E4B-B116-8FA4F712C2FF}" srcOrd="1" destOrd="0" presId="urn:microsoft.com/office/officeart/2005/8/layout/hierarchy1"/>
    <dgm:cxn modelId="{1419CA10-B0B8-4D12-80E9-F78054C3CC03}" type="presParOf" srcId="{F49F198E-91FD-436A-A2F2-A4EC183FCFCD}" destId="{5CC74222-B0F4-4E8B-B0E0-FE97387687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3E0052-6B85-4032-A24C-8949A267DCA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8EF6D38-27A9-464A-97D0-CC5F05BDA613}">
      <dgm:prSet/>
      <dgm:spPr/>
      <dgm:t>
        <a:bodyPr/>
        <a:lstStyle/>
        <a:p>
          <a:r>
            <a:rPr lang="en-US"/>
            <a:t>Explored  and applied various classification and regression algorithms.</a:t>
          </a:r>
        </a:p>
      </dgm:t>
    </dgm:pt>
    <dgm:pt modelId="{E4AD8B84-F16C-49CB-A0C9-62802EAC6E36}" type="parTrans" cxnId="{97163AEB-0377-470A-AD4C-2E2CC9AA4E58}">
      <dgm:prSet/>
      <dgm:spPr/>
      <dgm:t>
        <a:bodyPr/>
        <a:lstStyle/>
        <a:p>
          <a:endParaRPr lang="en-US"/>
        </a:p>
      </dgm:t>
    </dgm:pt>
    <dgm:pt modelId="{6233BAD3-5497-44CD-BB30-34B5A655DE06}" type="sibTrans" cxnId="{97163AEB-0377-470A-AD4C-2E2CC9AA4E58}">
      <dgm:prSet/>
      <dgm:spPr/>
      <dgm:t>
        <a:bodyPr/>
        <a:lstStyle/>
        <a:p>
          <a:endParaRPr lang="en-US"/>
        </a:p>
      </dgm:t>
    </dgm:pt>
    <dgm:pt modelId="{D35FF011-26D3-403A-A153-001C08D5DE1E}">
      <dgm:prSet/>
      <dgm:spPr/>
      <dgm:t>
        <a:bodyPr/>
        <a:lstStyle/>
        <a:p>
          <a:r>
            <a:rPr lang="en-US"/>
            <a:t>Dealt with overfitting and its relevance to PCA.</a:t>
          </a:r>
        </a:p>
      </dgm:t>
    </dgm:pt>
    <dgm:pt modelId="{7E9DE328-1364-4918-890B-18F74388AD9A}" type="parTrans" cxnId="{FB6C09F8-9B71-47B8-8E16-4A187D675F06}">
      <dgm:prSet/>
      <dgm:spPr/>
      <dgm:t>
        <a:bodyPr/>
        <a:lstStyle/>
        <a:p>
          <a:endParaRPr lang="en-US"/>
        </a:p>
      </dgm:t>
    </dgm:pt>
    <dgm:pt modelId="{08464219-67B4-4DDD-A78C-461FD8C79A59}" type="sibTrans" cxnId="{FB6C09F8-9B71-47B8-8E16-4A187D675F06}">
      <dgm:prSet/>
      <dgm:spPr/>
      <dgm:t>
        <a:bodyPr/>
        <a:lstStyle/>
        <a:p>
          <a:endParaRPr lang="en-US"/>
        </a:p>
      </dgm:t>
    </dgm:pt>
    <dgm:pt modelId="{EAF538D3-1BBF-4025-8649-BDE2ED9D18BA}">
      <dgm:prSet/>
      <dgm:spPr/>
      <dgm:t>
        <a:bodyPr/>
        <a:lstStyle/>
        <a:p>
          <a:r>
            <a:rPr lang="en-US"/>
            <a:t>Studied validation curve and factors effecting it.</a:t>
          </a:r>
        </a:p>
      </dgm:t>
    </dgm:pt>
    <dgm:pt modelId="{B32C362D-E525-40C5-AE23-A9E0D73E9A5A}" type="parTrans" cxnId="{A9E003FF-F427-4CE7-894B-DF9E7C1CC477}">
      <dgm:prSet/>
      <dgm:spPr/>
      <dgm:t>
        <a:bodyPr/>
        <a:lstStyle/>
        <a:p>
          <a:endParaRPr lang="en-US"/>
        </a:p>
      </dgm:t>
    </dgm:pt>
    <dgm:pt modelId="{3A48D5CB-6519-4756-B3E8-A8C8F76AC163}" type="sibTrans" cxnId="{A9E003FF-F427-4CE7-894B-DF9E7C1CC477}">
      <dgm:prSet/>
      <dgm:spPr/>
      <dgm:t>
        <a:bodyPr/>
        <a:lstStyle/>
        <a:p>
          <a:endParaRPr lang="en-US"/>
        </a:p>
      </dgm:t>
    </dgm:pt>
    <dgm:pt modelId="{2F62AAED-5AB9-4DDE-A76C-0F6F233F24E2}">
      <dgm:prSet/>
      <dgm:spPr/>
      <dgm:t>
        <a:bodyPr/>
        <a:lstStyle/>
        <a:p>
          <a:r>
            <a:rPr lang="en-US"/>
            <a:t>Feature Engineering. </a:t>
          </a:r>
        </a:p>
      </dgm:t>
    </dgm:pt>
    <dgm:pt modelId="{06625014-4B30-4CAC-BF00-1B800AE23EFF}" type="parTrans" cxnId="{8E8DFEF3-DD46-4D38-BFCA-0E5DA1F65D3F}">
      <dgm:prSet/>
      <dgm:spPr/>
      <dgm:t>
        <a:bodyPr/>
        <a:lstStyle/>
        <a:p>
          <a:endParaRPr lang="en-US"/>
        </a:p>
      </dgm:t>
    </dgm:pt>
    <dgm:pt modelId="{D50F92C9-5279-4C5D-9537-B85F5EDF0579}" type="sibTrans" cxnId="{8E8DFEF3-DD46-4D38-BFCA-0E5DA1F65D3F}">
      <dgm:prSet/>
      <dgm:spPr/>
      <dgm:t>
        <a:bodyPr/>
        <a:lstStyle/>
        <a:p>
          <a:endParaRPr lang="en-US"/>
        </a:p>
      </dgm:t>
    </dgm:pt>
    <dgm:pt modelId="{479F0858-2AD6-4DE3-B0BF-54B5A8691BB1}">
      <dgm:prSet/>
      <dgm:spPr/>
      <dgm:t>
        <a:bodyPr/>
        <a:lstStyle/>
        <a:p>
          <a:r>
            <a:rPr lang="en-US"/>
            <a:t>Learning Curve and how size of training data points effect performance of the model.</a:t>
          </a:r>
        </a:p>
      </dgm:t>
    </dgm:pt>
    <dgm:pt modelId="{D926AA0C-C139-4034-B9F5-C5801C4477DC}" type="parTrans" cxnId="{D12DB53D-A2BD-4BCA-8322-393BCD824E55}">
      <dgm:prSet/>
      <dgm:spPr/>
      <dgm:t>
        <a:bodyPr/>
        <a:lstStyle/>
        <a:p>
          <a:endParaRPr lang="en-US"/>
        </a:p>
      </dgm:t>
    </dgm:pt>
    <dgm:pt modelId="{9C57AF46-C752-4A6A-84B3-D7ADA415806C}" type="sibTrans" cxnId="{D12DB53D-A2BD-4BCA-8322-393BCD824E55}">
      <dgm:prSet/>
      <dgm:spPr/>
      <dgm:t>
        <a:bodyPr/>
        <a:lstStyle/>
        <a:p>
          <a:endParaRPr lang="en-US"/>
        </a:p>
      </dgm:t>
    </dgm:pt>
    <dgm:pt modelId="{A162541E-0F37-4E15-A7CE-992FF91969F4}" type="pres">
      <dgm:prSet presAssocID="{D43E0052-6B85-4032-A24C-8949A267DCAB}" presName="outerComposite" presStyleCnt="0">
        <dgm:presLayoutVars>
          <dgm:chMax val="5"/>
          <dgm:dir/>
          <dgm:resizeHandles val="exact"/>
        </dgm:presLayoutVars>
      </dgm:prSet>
      <dgm:spPr/>
    </dgm:pt>
    <dgm:pt modelId="{1A049F82-AC17-495C-80A9-B81646B1F432}" type="pres">
      <dgm:prSet presAssocID="{D43E0052-6B85-4032-A24C-8949A267DCAB}" presName="dummyMaxCanvas" presStyleCnt="0">
        <dgm:presLayoutVars/>
      </dgm:prSet>
      <dgm:spPr/>
    </dgm:pt>
    <dgm:pt modelId="{05E3A4EB-5D4A-44E6-B6D4-49732108B8FB}" type="pres">
      <dgm:prSet presAssocID="{D43E0052-6B85-4032-A24C-8949A267DCAB}" presName="FiveNodes_1" presStyleLbl="node1" presStyleIdx="0" presStyleCnt="5">
        <dgm:presLayoutVars>
          <dgm:bulletEnabled val="1"/>
        </dgm:presLayoutVars>
      </dgm:prSet>
      <dgm:spPr/>
    </dgm:pt>
    <dgm:pt modelId="{6A2332A6-C9CC-4FF6-86AF-8107E0C43DA4}" type="pres">
      <dgm:prSet presAssocID="{D43E0052-6B85-4032-A24C-8949A267DCAB}" presName="FiveNodes_2" presStyleLbl="node1" presStyleIdx="1" presStyleCnt="5">
        <dgm:presLayoutVars>
          <dgm:bulletEnabled val="1"/>
        </dgm:presLayoutVars>
      </dgm:prSet>
      <dgm:spPr/>
    </dgm:pt>
    <dgm:pt modelId="{D0EC2621-E956-49CB-9192-4099871F8543}" type="pres">
      <dgm:prSet presAssocID="{D43E0052-6B85-4032-A24C-8949A267DCAB}" presName="FiveNodes_3" presStyleLbl="node1" presStyleIdx="2" presStyleCnt="5">
        <dgm:presLayoutVars>
          <dgm:bulletEnabled val="1"/>
        </dgm:presLayoutVars>
      </dgm:prSet>
      <dgm:spPr/>
    </dgm:pt>
    <dgm:pt modelId="{BDDB36E8-4B55-4C23-B822-CD0A4ED8E1CC}" type="pres">
      <dgm:prSet presAssocID="{D43E0052-6B85-4032-A24C-8949A267DCAB}" presName="FiveNodes_4" presStyleLbl="node1" presStyleIdx="3" presStyleCnt="5">
        <dgm:presLayoutVars>
          <dgm:bulletEnabled val="1"/>
        </dgm:presLayoutVars>
      </dgm:prSet>
      <dgm:spPr/>
    </dgm:pt>
    <dgm:pt modelId="{E47571E3-D563-4763-BB69-385DD08FBE42}" type="pres">
      <dgm:prSet presAssocID="{D43E0052-6B85-4032-A24C-8949A267DCAB}" presName="FiveNodes_5" presStyleLbl="node1" presStyleIdx="4" presStyleCnt="5">
        <dgm:presLayoutVars>
          <dgm:bulletEnabled val="1"/>
        </dgm:presLayoutVars>
      </dgm:prSet>
      <dgm:spPr/>
    </dgm:pt>
    <dgm:pt modelId="{8DE3406D-E66A-476C-B563-0F2F1F79C9A7}" type="pres">
      <dgm:prSet presAssocID="{D43E0052-6B85-4032-A24C-8949A267DCAB}" presName="FiveConn_1-2" presStyleLbl="fgAccFollowNode1" presStyleIdx="0" presStyleCnt="4">
        <dgm:presLayoutVars>
          <dgm:bulletEnabled val="1"/>
        </dgm:presLayoutVars>
      </dgm:prSet>
      <dgm:spPr/>
    </dgm:pt>
    <dgm:pt modelId="{D7DD633D-9D4F-4DAC-A4A8-EE8F6600BC6A}" type="pres">
      <dgm:prSet presAssocID="{D43E0052-6B85-4032-A24C-8949A267DCAB}" presName="FiveConn_2-3" presStyleLbl="fgAccFollowNode1" presStyleIdx="1" presStyleCnt="4">
        <dgm:presLayoutVars>
          <dgm:bulletEnabled val="1"/>
        </dgm:presLayoutVars>
      </dgm:prSet>
      <dgm:spPr/>
    </dgm:pt>
    <dgm:pt modelId="{4A71A739-1CB2-451F-9F11-CC0093C9FD6A}" type="pres">
      <dgm:prSet presAssocID="{D43E0052-6B85-4032-A24C-8949A267DCAB}" presName="FiveConn_3-4" presStyleLbl="fgAccFollowNode1" presStyleIdx="2" presStyleCnt="4">
        <dgm:presLayoutVars>
          <dgm:bulletEnabled val="1"/>
        </dgm:presLayoutVars>
      </dgm:prSet>
      <dgm:spPr/>
    </dgm:pt>
    <dgm:pt modelId="{6C0C9DBC-9813-486B-A286-7A2ABB64C052}" type="pres">
      <dgm:prSet presAssocID="{D43E0052-6B85-4032-A24C-8949A267DCAB}" presName="FiveConn_4-5" presStyleLbl="fgAccFollowNode1" presStyleIdx="3" presStyleCnt="4">
        <dgm:presLayoutVars>
          <dgm:bulletEnabled val="1"/>
        </dgm:presLayoutVars>
      </dgm:prSet>
      <dgm:spPr/>
    </dgm:pt>
    <dgm:pt modelId="{69A17682-51C6-4682-AE0C-F40693DD7D36}" type="pres">
      <dgm:prSet presAssocID="{D43E0052-6B85-4032-A24C-8949A267DCAB}" presName="FiveNodes_1_text" presStyleLbl="node1" presStyleIdx="4" presStyleCnt="5">
        <dgm:presLayoutVars>
          <dgm:bulletEnabled val="1"/>
        </dgm:presLayoutVars>
      </dgm:prSet>
      <dgm:spPr/>
    </dgm:pt>
    <dgm:pt modelId="{4F21AED6-ADA6-426C-AFDF-CB7A6966E5B1}" type="pres">
      <dgm:prSet presAssocID="{D43E0052-6B85-4032-A24C-8949A267DCAB}" presName="FiveNodes_2_text" presStyleLbl="node1" presStyleIdx="4" presStyleCnt="5">
        <dgm:presLayoutVars>
          <dgm:bulletEnabled val="1"/>
        </dgm:presLayoutVars>
      </dgm:prSet>
      <dgm:spPr/>
    </dgm:pt>
    <dgm:pt modelId="{E1ECECD3-AF32-4DBD-A6F4-A93B0D040D7F}" type="pres">
      <dgm:prSet presAssocID="{D43E0052-6B85-4032-A24C-8949A267DCAB}" presName="FiveNodes_3_text" presStyleLbl="node1" presStyleIdx="4" presStyleCnt="5">
        <dgm:presLayoutVars>
          <dgm:bulletEnabled val="1"/>
        </dgm:presLayoutVars>
      </dgm:prSet>
      <dgm:spPr/>
    </dgm:pt>
    <dgm:pt modelId="{B1CAF56E-EC3B-4331-B7D2-FD82B08B711F}" type="pres">
      <dgm:prSet presAssocID="{D43E0052-6B85-4032-A24C-8949A267DCAB}" presName="FiveNodes_4_text" presStyleLbl="node1" presStyleIdx="4" presStyleCnt="5">
        <dgm:presLayoutVars>
          <dgm:bulletEnabled val="1"/>
        </dgm:presLayoutVars>
      </dgm:prSet>
      <dgm:spPr/>
    </dgm:pt>
    <dgm:pt modelId="{D70E2EE4-4CCF-4DC9-908D-D6428A6F6470}" type="pres">
      <dgm:prSet presAssocID="{D43E0052-6B85-4032-A24C-8949A267DCAB}" presName="FiveNodes_5_text" presStyleLbl="node1" presStyleIdx="4" presStyleCnt="5">
        <dgm:presLayoutVars>
          <dgm:bulletEnabled val="1"/>
        </dgm:presLayoutVars>
      </dgm:prSet>
      <dgm:spPr/>
    </dgm:pt>
  </dgm:ptLst>
  <dgm:cxnLst>
    <dgm:cxn modelId="{C12E5A05-2DD8-476A-A5E3-F020B03FF71C}" type="presOf" srcId="{479F0858-2AD6-4DE3-B0BF-54B5A8691BB1}" destId="{D70E2EE4-4CCF-4DC9-908D-D6428A6F6470}" srcOrd="1" destOrd="0" presId="urn:microsoft.com/office/officeart/2005/8/layout/vProcess5"/>
    <dgm:cxn modelId="{3191A522-D286-4F41-AA0F-89B56074F84A}" type="presOf" srcId="{3A48D5CB-6519-4756-B3E8-A8C8F76AC163}" destId="{4A71A739-1CB2-451F-9F11-CC0093C9FD6A}" srcOrd="0" destOrd="0" presId="urn:microsoft.com/office/officeart/2005/8/layout/vProcess5"/>
    <dgm:cxn modelId="{D12DB53D-A2BD-4BCA-8322-393BCD824E55}" srcId="{D43E0052-6B85-4032-A24C-8949A267DCAB}" destId="{479F0858-2AD6-4DE3-B0BF-54B5A8691BB1}" srcOrd="4" destOrd="0" parTransId="{D926AA0C-C139-4034-B9F5-C5801C4477DC}" sibTransId="{9C57AF46-C752-4A6A-84B3-D7ADA415806C}"/>
    <dgm:cxn modelId="{5CDA375F-748F-4D24-BD4C-34E78ED50EF6}" type="presOf" srcId="{D43E0052-6B85-4032-A24C-8949A267DCAB}" destId="{A162541E-0F37-4E15-A7CE-992FF91969F4}" srcOrd="0" destOrd="0" presId="urn:microsoft.com/office/officeart/2005/8/layout/vProcess5"/>
    <dgm:cxn modelId="{0570104C-83C8-4E57-A753-9385362AAB0D}" type="presOf" srcId="{D50F92C9-5279-4C5D-9537-B85F5EDF0579}" destId="{6C0C9DBC-9813-486B-A286-7A2ABB64C052}" srcOrd="0" destOrd="0" presId="urn:microsoft.com/office/officeart/2005/8/layout/vProcess5"/>
    <dgm:cxn modelId="{E9B6AB72-A6A4-4828-B4E5-063A27F91586}" type="presOf" srcId="{6233BAD3-5497-44CD-BB30-34B5A655DE06}" destId="{8DE3406D-E66A-476C-B563-0F2F1F79C9A7}" srcOrd="0" destOrd="0" presId="urn:microsoft.com/office/officeart/2005/8/layout/vProcess5"/>
    <dgm:cxn modelId="{1A68017F-8BC0-4A9F-95D3-878DED70824D}" type="presOf" srcId="{EAF538D3-1BBF-4025-8649-BDE2ED9D18BA}" destId="{D0EC2621-E956-49CB-9192-4099871F8543}" srcOrd="0" destOrd="0" presId="urn:microsoft.com/office/officeart/2005/8/layout/vProcess5"/>
    <dgm:cxn modelId="{20C5FF9E-FD56-4469-9574-75B0B7DE0B84}" type="presOf" srcId="{D35FF011-26D3-403A-A153-001C08D5DE1E}" destId="{6A2332A6-C9CC-4FF6-86AF-8107E0C43DA4}" srcOrd="0" destOrd="0" presId="urn:microsoft.com/office/officeart/2005/8/layout/vProcess5"/>
    <dgm:cxn modelId="{09ED51AA-191D-4471-8001-2718C6FB80A6}" type="presOf" srcId="{2F62AAED-5AB9-4DDE-A76C-0F6F233F24E2}" destId="{B1CAF56E-EC3B-4331-B7D2-FD82B08B711F}" srcOrd="1" destOrd="0" presId="urn:microsoft.com/office/officeart/2005/8/layout/vProcess5"/>
    <dgm:cxn modelId="{1A8AE4AB-4B35-49FB-B7CD-688932D244B4}" type="presOf" srcId="{08EF6D38-27A9-464A-97D0-CC5F05BDA613}" destId="{69A17682-51C6-4682-AE0C-F40693DD7D36}" srcOrd="1" destOrd="0" presId="urn:microsoft.com/office/officeart/2005/8/layout/vProcess5"/>
    <dgm:cxn modelId="{A476DAB7-71D0-41A6-AEC7-542B8ABEF025}" type="presOf" srcId="{EAF538D3-1BBF-4025-8649-BDE2ED9D18BA}" destId="{E1ECECD3-AF32-4DBD-A6F4-A93B0D040D7F}" srcOrd="1" destOrd="0" presId="urn:microsoft.com/office/officeart/2005/8/layout/vProcess5"/>
    <dgm:cxn modelId="{A70F34D2-C662-46E1-AFD0-5121A8B83C02}" type="presOf" srcId="{2F62AAED-5AB9-4DDE-A76C-0F6F233F24E2}" destId="{BDDB36E8-4B55-4C23-B822-CD0A4ED8E1CC}" srcOrd="0" destOrd="0" presId="urn:microsoft.com/office/officeart/2005/8/layout/vProcess5"/>
    <dgm:cxn modelId="{218E03D8-12F1-4857-B705-3DEB97F15F2C}" type="presOf" srcId="{D35FF011-26D3-403A-A153-001C08D5DE1E}" destId="{4F21AED6-ADA6-426C-AFDF-CB7A6966E5B1}" srcOrd="1" destOrd="0" presId="urn:microsoft.com/office/officeart/2005/8/layout/vProcess5"/>
    <dgm:cxn modelId="{97163AEB-0377-470A-AD4C-2E2CC9AA4E58}" srcId="{D43E0052-6B85-4032-A24C-8949A267DCAB}" destId="{08EF6D38-27A9-464A-97D0-CC5F05BDA613}" srcOrd="0" destOrd="0" parTransId="{E4AD8B84-F16C-49CB-A0C9-62802EAC6E36}" sibTransId="{6233BAD3-5497-44CD-BB30-34B5A655DE06}"/>
    <dgm:cxn modelId="{8E8DFEF3-DD46-4D38-BFCA-0E5DA1F65D3F}" srcId="{D43E0052-6B85-4032-A24C-8949A267DCAB}" destId="{2F62AAED-5AB9-4DDE-A76C-0F6F233F24E2}" srcOrd="3" destOrd="0" parTransId="{06625014-4B30-4CAC-BF00-1B800AE23EFF}" sibTransId="{D50F92C9-5279-4C5D-9537-B85F5EDF0579}"/>
    <dgm:cxn modelId="{FB6C09F8-9B71-47B8-8E16-4A187D675F06}" srcId="{D43E0052-6B85-4032-A24C-8949A267DCAB}" destId="{D35FF011-26D3-403A-A153-001C08D5DE1E}" srcOrd="1" destOrd="0" parTransId="{7E9DE328-1364-4918-890B-18F74388AD9A}" sibTransId="{08464219-67B4-4DDD-A78C-461FD8C79A59}"/>
    <dgm:cxn modelId="{826A34FE-BE42-4100-83AD-16EC4EE0E175}" type="presOf" srcId="{479F0858-2AD6-4DE3-B0BF-54B5A8691BB1}" destId="{E47571E3-D563-4763-BB69-385DD08FBE42}" srcOrd="0" destOrd="0" presId="urn:microsoft.com/office/officeart/2005/8/layout/vProcess5"/>
    <dgm:cxn modelId="{A9E003FF-F427-4CE7-894B-DF9E7C1CC477}" srcId="{D43E0052-6B85-4032-A24C-8949A267DCAB}" destId="{EAF538D3-1BBF-4025-8649-BDE2ED9D18BA}" srcOrd="2" destOrd="0" parTransId="{B32C362D-E525-40C5-AE23-A9E0D73E9A5A}" sibTransId="{3A48D5CB-6519-4756-B3E8-A8C8F76AC163}"/>
    <dgm:cxn modelId="{C51A98FF-A5C3-4976-8CE9-28EFFD980AFC}" type="presOf" srcId="{08EF6D38-27A9-464A-97D0-CC5F05BDA613}" destId="{05E3A4EB-5D4A-44E6-B6D4-49732108B8FB}" srcOrd="0" destOrd="0" presId="urn:microsoft.com/office/officeart/2005/8/layout/vProcess5"/>
    <dgm:cxn modelId="{A9E4FEFF-F407-4229-A6A1-19A512299176}" type="presOf" srcId="{08464219-67B4-4DDD-A78C-461FD8C79A59}" destId="{D7DD633D-9D4F-4DAC-A4A8-EE8F6600BC6A}" srcOrd="0" destOrd="0" presId="urn:microsoft.com/office/officeart/2005/8/layout/vProcess5"/>
    <dgm:cxn modelId="{0F993429-51A0-4F25-B30F-BDDAAA6F28FC}" type="presParOf" srcId="{A162541E-0F37-4E15-A7CE-992FF91969F4}" destId="{1A049F82-AC17-495C-80A9-B81646B1F432}" srcOrd="0" destOrd="0" presId="urn:microsoft.com/office/officeart/2005/8/layout/vProcess5"/>
    <dgm:cxn modelId="{4D8808B4-C6B4-4E21-BB72-79CCFF25DC24}" type="presParOf" srcId="{A162541E-0F37-4E15-A7CE-992FF91969F4}" destId="{05E3A4EB-5D4A-44E6-B6D4-49732108B8FB}" srcOrd="1" destOrd="0" presId="urn:microsoft.com/office/officeart/2005/8/layout/vProcess5"/>
    <dgm:cxn modelId="{AA8FC811-5DA8-4EC6-98C3-943908805DD2}" type="presParOf" srcId="{A162541E-0F37-4E15-A7CE-992FF91969F4}" destId="{6A2332A6-C9CC-4FF6-86AF-8107E0C43DA4}" srcOrd="2" destOrd="0" presId="urn:microsoft.com/office/officeart/2005/8/layout/vProcess5"/>
    <dgm:cxn modelId="{16C76DD4-0E0C-4489-8138-9942E36FE5CD}" type="presParOf" srcId="{A162541E-0F37-4E15-A7CE-992FF91969F4}" destId="{D0EC2621-E956-49CB-9192-4099871F8543}" srcOrd="3" destOrd="0" presId="urn:microsoft.com/office/officeart/2005/8/layout/vProcess5"/>
    <dgm:cxn modelId="{6C2F2C14-FEEF-4C75-B184-AFF5E05B623D}" type="presParOf" srcId="{A162541E-0F37-4E15-A7CE-992FF91969F4}" destId="{BDDB36E8-4B55-4C23-B822-CD0A4ED8E1CC}" srcOrd="4" destOrd="0" presId="urn:microsoft.com/office/officeart/2005/8/layout/vProcess5"/>
    <dgm:cxn modelId="{4A46D4AF-D971-4257-B680-D4B2F93D7EFC}" type="presParOf" srcId="{A162541E-0F37-4E15-A7CE-992FF91969F4}" destId="{E47571E3-D563-4763-BB69-385DD08FBE42}" srcOrd="5" destOrd="0" presId="urn:microsoft.com/office/officeart/2005/8/layout/vProcess5"/>
    <dgm:cxn modelId="{509439DF-98D1-46E1-B5F3-E87926CA0F4F}" type="presParOf" srcId="{A162541E-0F37-4E15-A7CE-992FF91969F4}" destId="{8DE3406D-E66A-476C-B563-0F2F1F79C9A7}" srcOrd="6" destOrd="0" presId="urn:microsoft.com/office/officeart/2005/8/layout/vProcess5"/>
    <dgm:cxn modelId="{0E04D33A-4B37-43C2-82C3-431E98BEEFA2}" type="presParOf" srcId="{A162541E-0F37-4E15-A7CE-992FF91969F4}" destId="{D7DD633D-9D4F-4DAC-A4A8-EE8F6600BC6A}" srcOrd="7" destOrd="0" presId="urn:microsoft.com/office/officeart/2005/8/layout/vProcess5"/>
    <dgm:cxn modelId="{F14B4859-0E19-4655-9415-B79C9C34F597}" type="presParOf" srcId="{A162541E-0F37-4E15-A7CE-992FF91969F4}" destId="{4A71A739-1CB2-451F-9F11-CC0093C9FD6A}" srcOrd="8" destOrd="0" presId="urn:microsoft.com/office/officeart/2005/8/layout/vProcess5"/>
    <dgm:cxn modelId="{CE8B8B49-4CC8-4027-88E2-438C09B2B083}" type="presParOf" srcId="{A162541E-0F37-4E15-A7CE-992FF91969F4}" destId="{6C0C9DBC-9813-486B-A286-7A2ABB64C052}" srcOrd="9" destOrd="0" presId="urn:microsoft.com/office/officeart/2005/8/layout/vProcess5"/>
    <dgm:cxn modelId="{4EA042F9-9EFE-49E2-AB0A-530CF9B7B662}" type="presParOf" srcId="{A162541E-0F37-4E15-A7CE-992FF91969F4}" destId="{69A17682-51C6-4682-AE0C-F40693DD7D36}" srcOrd="10" destOrd="0" presId="urn:microsoft.com/office/officeart/2005/8/layout/vProcess5"/>
    <dgm:cxn modelId="{FE7EDB94-F649-43BD-82DD-FB159AA36E3A}" type="presParOf" srcId="{A162541E-0F37-4E15-A7CE-992FF91969F4}" destId="{4F21AED6-ADA6-426C-AFDF-CB7A6966E5B1}" srcOrd="11" destOrd="0" presId="urn:microsoft.com/office/officeart/2005/8/layout/vProcess5"/>
    <dgm:cxn modelId="{A059E5D5-53DE-4746-8E67-831C6BA39204}" type="presParOf" srcId="{A162541E-0F37-4E15-A7CE-992FF91969F4}" destId="{E1ECECD3-AF32-4DBD-A6F4-A93B0D040D7F}" srcOrd="12" destOrd="0" presId="urn:microsoft.com/office/officeart/2005/8/layout/vProcess5"/>
    <dgm:cxn modelId="{5EB610F8-D71B-4ADB-B4C3-34AABA6CD778}" type="presParOf" srcId="{A162541E-0F37-4E15-A7CE-992FF91969F4}" destId="{B1CAF56E-EC3B-4331-B7D2-FD82B08B711F}" srcOrd="13" destOrd="0" presId="urn:microsoft.com/office/officeart/2005/8/layout/vProcess5"/>
    <dgm:cxn modelId="{88E674A9-745F-4C8A-9662-CCAA77A0365C}" type="presParOf" srcId="{A162541E-0F37-4E15-A7CE-992FF91969F4}" destId="{D70E2EE4-4CCF-4DC9-908D-D6428A6F647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B7AC2-7A23-40C0-8A16-A5DD9D890419}">
      <dsp:nvSpPr>
        <dsp:cNvPr id="0" name=""/>
        <dsp:cNvSpPr/>
      </dsp:nvSpPr>
      <dsp:spPr>
        <a:xfrm>
          <a:off x="0" y="4300"/>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03234-201D-4DAF-8F40-5D9B620A29F2}">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13147A-D4B5-44B4-8DCC-6CE4905464E1}">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The main agenda is to identify possible customers that might churn to other telecom network.</a:t>
          </a:r>
        </a:p>
      </dsp:txBody>
      <dsp:txXfrm>
        <a:off x="1057996" y="4300"/>
        <a:ext cx="5205643" cy="916014"/>
      </dsp:txXfrm>
    </dsp:sp>
    <dsp:sp modelId="{09F74FD5-2EAC-43B3-A6ED-BFAD2747340F}">
      <dsp:nvSpPr>
        <dsp:cNvPr id="0" name=""/>
        <dsp:cNvSpPr/>
      </dsp:nvSpPr>
      <dsp:spPr>
        <a:xfrm>
          <a:off x="0" y="1149318"/>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324F87-D7F9-4B55-9C74-7FEB36ACD72E}">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C355B7-9CCD-4E62-BAA1-71807057BA4C}">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To analyze the factors influencing churn rate.</a:t>
          </a:r>
        </a:p>
      </dsp:txBody>
      <dsp:txXfrm>
        <a:off x="1057996" y="1149318"/>
        <a:ext cx="5205643" cy="916014"/>
      </dsp:txXfrm>
    </dsp:sp>
    <dsp:sp modelId="{306933E6-291E-4F19-AEEF-962D5C1B8016}">
      <dsp:nvSpPr>
        <dsp:cNvPr id="0" name=""/>
        <dsp:cNvSpPr/>
      </dsp:nvSpPr>
      <dsp:spPr>
        <a:xfrm>
          <a:off x="0" y="2294336"/>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8C6E7-C70B-46CA-A69F-393217F444AC}">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DB1DB-D5A6-4089-A658-C6F1CD77E90E}">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To build classification and regression models that predict churn.</a:t>
          </a:r>
        </a:p>
      </dsp:txBody>
      <dsp:txXfrm>
        <a:off x="1057996" y="2294336"/>
        <a:ext cx="5205643" cy="916014"/>
      </dsp:txXfrm>
    </dsp:sp>
    <dsp:sp modelId="{28E02AFC-B56D-48E4-979E-CD9567BBC756}">
      <dsp:nvSpPr>
        <dsp:cNvPr id="0" name=""/>
        <dsp:cNvSpPr/>
      </dsp:nvSpPr>
      <dsp:spPr>
        <a:xfrm>
          <a:off x="0" y="3439354"/>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D8D71-DB32-462C-899A-E894439D715D}">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DBBED2-5D00-4902-93CC-62FB6AC67B85}">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Apply other machine learning algorithms and evaluate accuracy, performance of these models.</a:t>
          </a:r>
        </a:p>
      </dsp:txBody>
      <dsp:txXfrm>
        <a:off x="1057996" y="3439354"/>
        <a:ext cx="5205643" cy="916014"/>
      </dsp:txXfrm>
    </dsp:sp>
    <dsp:sp modelId="{39B1617D-0C3A-4BBF-9D0D-311611BC5D57}">
      <dsp:nvSpPr>
        <dsp:cNvPr id="0" name=""/>
        <dsp:cNvSpPr/>
      </dsp:nvSpPr>
      <dsp:spPr>
        <a:xfrm>
          <a:off x="0" y="4584372"/>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FAA3C0-1DC8-4327-A569-DE8CA6016F57}">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9CB3BA-AA7C-46CD-9664-AD4AE7F7CE7D}">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To check which model suits best for the business. </a:t>
          </a:r>
        </a:p>
      </dsp:txBody>
      <dsp:txXfrm>
        <a:off x="1057996" y="4584372"/>
        <a:ext cx="5205643" cy="916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F6C37-5391-4ACF-8F6D-C587FB6B1F6D}">
      <dsp:nvSpPr>
        <dsp:cNvPr id="0" name=""/>
        <dsp:cNvSpPr/>
      </dsp:nvSpPr>
      <dsp:spPr>
        <a:xfrm>
          <a:off x="2431801" y="1120946"/>
          <a:ext cx="528606" cy="91440"/>
        </a:xfrm>
        <a:custGeom>
          <a:avLst/>
          <a:gdLst/>
          <a:ahLst/>
          <a:cxnLst/>
          <a:rect l="0" t="0" r="0" b="0"/>
          <a:pathLst>
            <a:path>
              <a:moveTo>
                <a:pt x="0" y="45720"/>
              </a:moveTo>
              <a:lnTo>
                <a:pt x="52860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2124" y="1163870"/>
        <a:ext cx="27960" cy="5592"/>
      </dsp:txXfrm>
    </dsp:sp>
    <dsp:sp modelId="{7C9032F6-11D6-455F-AF4D-9FFBBCFDDAB5}">
      <dsp:nvSpPr>
        <dsp:cNvPr id="0" name=""/>
        <dsp:cNvSpPr/>
      </dsp:nvSpPr>
      <dsp:spPr>
        <a:xfrm>
          <a:off x="2269" y="437266"/>
          <a:ext cx="2431332" cy="14587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7" tIns="125056" rIns="119137" bIns="125056" numCol="1" spcCol="1270" anchor="ctr" anchorCtr="0">
          <a:noAutofit/>
        </a:bodyPr>
        <a:lstStyle/>
        <a:p>
          <a:pPr marL="0" lvl="0" indent="0" algn="ctr" defTabSz="889000">
            <a:lnSpc>
              <a:spcPct val="90000"/>
            </a:lnSpc>
            <a:spcBef>
              <a:spcPct val="0"/>
            </a:spcBef>
            <a:spcAft>
              <a:spcPct val="35000"/>
            </a:spcAft>
            <a:buNone/>
          </a:pPr>
          <a:r>
            <a:rPr lang="en-US" sz="2000" kern="1200"/>
            <a:t>Data Preprocessing</a:t>
          </a:r>
        </a:p>
      </dsp:txBody>
      <dsp:txXfrm>
        <a:off x="2269" y="437266"/>
        <a:ext cx="2431332" cy="1458799"/>
      </dsp:txXfrm>
    </dsp:sp>
    <dsp:sp modelId="{514AB71D-E502-4902-AB55-5335AD136D33}">
      <dsp:nvSpPr>
        <dsp:cNvPr id="0" name=""/>
        <dsp:cNvSpPr/>
      </dsp:nvSpPr>
      <dsp:spPr>
        <a:xfrm>
          <a:off x="5422340" y="1120946"/>
          <a:ext cx="528606" cy="91440"/>
        </a:xfrm>
        <a:custGeom>
          <a:avLst/>
          <a:gdLst/>
          <a:ahLst/>
          <a:cxnLst/>
          <a:rect l="0" t="0" r="0" b="0"/>
          <a:pathLst>
            <a:path>
              <a:moveTo>
                <a:pt x="0" y="45720"/>
              </a:moveTo>
              <a:lnTo>
                <a:pt x="52860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72663" y="1163870"/>
        <a:ext cx="27960" cy="5592"/>
      </dsp:txXfrm>
    </dsp:sp>
    <dsp:sp modelId="{2DCF5435-F006-4C71-9AB1-1B28D1D832CD}">
      <dsp:nvSpPr>
        <dsp:cNvPr id="0" name=""/>
        <dsp:cNvSpPr/>
      </dsp:nvSpPr>
      <dsp:spPr>
        <a:xfrm>
          <a:off x="2992808" y="437266"/>
          <a:ext cx="2431332" cy="14587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7" tIns="125056" rIns="119137" bIns="125056" numCol="1" spcCol="1270" anchor="ctr" anchorCtr="0">
          <a:noAutofit/>
        </a:bodyPr>
        <a:lstStyle/>
        <a:p>
          <a:pPr marL="0" lvl="0" indent="0" algn="ctr" defTabSz="889000">
            <a:lnSpc>
              <a:spcPct val="90000"/>
            </a:lnSpc>
            <a:spcBef>
              <a:spcPct val="0"/>
            </a:spcBef>
            <a:spcAft>
              <a:spcPct val="35000"/>
            </a:spcAft>
            <a:buNone/>
          </a:pPr>
          <a:r>
            <a:rPr lang="en-US" sz="2000" kern="1200"/>
            <a:t>Exploratory Data Analysis</a:t>
          </a:r>
        </a:p>
      </dsp:txBody>
      <dsp:txXfrm>
        <a:off x="2992808" y="437266"/>
        <a:ext cx="2431332" cy="1458799"/>
      </dsp:txXfrm>
    </dsp:sp>
    <dsp:sp modelId="{741078E1-B1BC-442B-B04D-F5602D8DF7C6}">
      <dsp:nvSpPr>
        <dsp:cNvPr id="0" name=""/>
        <dsp:cNvSpPr/>
      </dsp:nvSpPr>
      <dsp:spPr>
        <a:xfrm>
          <a:off x="8412878" y="1120946"/>
          <a:ext cx="528606" cy="91440"/>
        </a:xfrm>
        <a:custGeom>
          <a:avLst/>
          <a:gdLst/>
          <a:ahLst/>
          <a:cxnLst/>
          <a:rect l="0" t="0" r="0" b="0"/>
          <a:pathLst>
            <a:path>
              <a:moveTo>
                <a:pt x="0" y="45720"/>
              </a:moveTo>
              <a:lnTo>
                <a:pt x="52860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63201" y="1163870"/>
        <a:ext cx="27960" cy="5592"/>
      </dsp:txXfrm>
    </dsp:sp>
    <dsp:sp modelId="{B90D7F00-F4B5-4F4F-BAB3-1B0A3EF65554}">
      <dsp:nvSpPr>
        <dsp:cNvPr id="0" name=""/>
        <dsp:cNvSpPr/>
      </dsp:nvSpPr>
      <dsp:spPr>
        <a:xfrm>
          <a:off x="5983346" y="437266"/>
          <a:ext cx="2431332" cy="14587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7" tIns="125056" rIns="119137" bIns="125056" numCol="1" spcCol="1270" anchor="ctr" anchorCtr="0">
          <a:noAutofit/>
        </a:bodyPr>
        <a:lstStyle/>
        <a:p>
          <a:pPr marL="0" lvl="0" indent="0" algn="ctr" defTabSz="889000">
            <a:lnSpc>
              <a:spcPct val="90000"/>
            </a:lnSpc>
            <a:spcBef>
              <a:spcPct val="0"/>
            </a:spcBef>
            <a:spcAft>
              <a:spcPct val="35000"/>
            </a:spcAft>
            <a:buNone/>
          </a:pPr>
          <a:r>
            <a:rPr lang="en-US" sz="2000" kern="1200"/>
            <a:t>Visualizations of analyzed data. </a:t>
          </a:r>
        </a:p>
      </dsp:txBody>
      <dsp:txXfrm>
        <a:off x="5983346" y="437266"/>
        <a:ext cx="2431332" cy="1458799"/>
      </dsp:txXfrm>
    </dsp:sp>
    <dsp:sp modelId="{8A7F19A7-07B0-4C85-A109-1F6DF04F4069}">
      <dsp:nvSpPr>
        <dsp:cNvPr id="0" name=""/>
        <dsp:cNvSpPr/>
      </dsp:nvSpPr>
      <dsp:spPr>
        <a:xfrm>
          <a:off x="1217935" y="1894265"/>
          <a:ext cx="8971615" cy="528606"/>
        </a:xfrm>
        <a:custGeom>
          <a:avLst/>
          <a:gdLst/>
          <a:ahLst/>
          <a:cxnLst/>
          <a:rect l="0" t="0" r="0" b="0"/>
          <a:pathLst>
            <a:path>
              <a:moveTo>
                <a:pt x="8971615" y="0"/>
              </a:moveTo>
              <a:lnTo>
                <a:pt x="8971615" y="281403"/>
              </a:lnTo>
              <a:lnTo>
                <a:pt x="0" y="281403"/>
              </a:lnTo>
              <a:lnTo>
                <a:pt x="0" y="52860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9017" y="2155772"/>
        <a:ext cx="449451" cy="5592"/>
      </dsp:txXfrm>
    </dsp:sp>
    <dsp:sp modelId="{B0B3DB9B-BA90-4B84-BD36-3A3BDFA9CE85}">
      <dsp:nvSpPr>
        <dsp:cNvPr id="0" name=""/>
        <dsp:cNvSpPr/>
      </dsp:nvSpPr>
      <dsp:spPr>
        <a:xfrm>
          <a:off x="8973885" y="437266"/>
          <a:ext cx="2431332" cy="14587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7" tIns="125056" rIns="119137" bIns="125056" numCol="1" spcCol="1270" anchor="ctr" anchorCtr="0">
          <a:noAutofit/>
        </a:bodyPr>
        <a:lstStyle/>
        <a:p>
          <a:pPr marL="0" lvl="0" indent="0" algn="ctr" defTabSz="889000">
            <a:lnSpc>
              <a:spcPct val="90000"/>
            </a:lnSpc>
            <a:spcBef>
              <a:spcPct val="0"/>
            </a:spcBef>
            <a:spcAft>
              <a:spcPct val="35000"/>
            </a:spcAft>
            <a:buNone/>
          </a:pPr>
          <a:r>
            <a:rPr lang="en-US" sz="2000" kern="1200"/>
            <a:t>Building Regression, Classification Models and other Machine Learning Algorithms.</a:t>
          </a:r>
        </a:p>
      </dsp:txBody>
      <dsp:txXfrm>
        <a:off x="8973885" y="437266"/>
        <a:ext cx="2431332" cy="1458799"/>
      </dsp:txXfrm>
    </dsp:sp>
    <dsp:sp modelId="{5E9F3067-FFE9-487C-8352-6D1A51849428}">
      <dsp:nvSpPr>
        <dsp:cNvPr id="0" name=""/>
        <dsp:cNvSpPr/>
      </dsp:nvSpPr>
      <dsp:spPr>
        <a:xfrm>
          <a:off x="2431801" y="3138951"/>
          <a:ext cx="528606" cy="91440"/>
        </a:xfrm>
        <a:custGeom>
          <a:avLst/>
          <a:gdLst/>
          <a:ahLst/>
          <a:cxnLst/>
          <a:rect l="0" t="0" r="0" b="0"/>
          <a:pathLst>
            <a:path>
              <a:moveTo>
                <a:pt x="0" y="45720"/>
              </a:moveTo>
              <a:lnTo>
                <a:pt x="52860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2124" y="3181875"/>
        <a:ext cx="27960" cy="5592"/>
      </dsp:txXfrm>
    </dsp:sp>
    <dsp:sp modelId="{8C52419A-95E2-4979-B527-8906020E7449}">
      <dsp:nvSpPr>
        <dsp:cNvPr id="0" name=""/>
        <dsp:cNvSpPr/>
      </dsp:nvSpPr>
      <dsp:spPr>
        <a:xfrm>
          <a:off x="2269" y="2455272"/>
          <a:ext cx="2431332" cy="145879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7" tIns="125056" rIns="119137" bIns="125056" numCol="1" spcCol="1270" anchor="ctr" anchorCtr="0">
          <a:noAutofit/>
        </a:bodyPr>
        <a:lstStyle/>
        <a:p>
          <a:pPr marL="0" lvl="0" indent="0" algn="ctr" defTabSz="889000">
            <a:lnSpc>
              <a:spcPct val="90000"/>
            </a:lnSpc>
            <a:spcBef>
              <a:spcPct val="0"/>
            </a:spcBef>
            <a:spcAft>
              <a:spcPct val="35000"/>
            </a:spcAft>
            <a:buNone/>
          </a:pPr>
          <a:r>
            <a:rPr lang="en-US" sz="2000" kern="1200"/>
            <a:t>KNN</a:t>
          </a:r>
        </a:p>
      </dsp:txBody>
      <dsp:txXfrm>
        <a:off x="2269" y="2455272"/>
        <a:ext cx="2431332" cy="1458799"/>
      </dsp:txXfrm>
    </dsp:sp>
    <dsp:sp modelId="{9EC8A974-45F5-49B5-B941-B8A4A0EF9464}">
      <dsp:nvSpPr>
        <dsp:cNvPr id="0" name=""/>
        <dsp:cNvSpPr/>
      </dsp:nvSpPr>
      <dsp:spPr>
        <a:xfrm>
          <a:off x="5422340" y="3138951"/>
          <a:ext cx="528606" cy="91440"/>
        </a:xfrm>
        <a:custGeom>
          <a:avLst/>
          <a:gdLst/>
          <a:ahLst/>
          <a:cxnLst/>
          <a:rect l="0" t="0" r="0" b="0"/>
          <a:pathLst>
            <a:path>
              <a:moveTo>
                <a:pt x="0" y="45720"/>
              </a:moveTo>
              <a:lnTo>
                <a:pt x="52860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72663" y="3181875"/>
        <a:ext cx="27960" cy="5592"/>
      </dsp:txXfrm>
    </dsp:sp>
    <dsp:sp modelId="{8254F924-9E04-4C24-9DE6-F158780F40C9}">
      <dsp:nvSpPr>
        <dsp:cNvPr id="0" name=""/>
        <dsp:cNvSpPr/>
      </dsp:nvSpPr>
      <dsp:spPr>
        <a:xfrm>
          <a:off x="2992808" y="2455272"/>
          <a:ext cx="2431332" cy="14587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7" tIns="125056" rIns="119137" bIns="125056" numCol="1" spcCol="1270" anchor="ctr" anchorCtr="0">
          <a:noAutofit/>
        </a:bodyPr>
        <a:lstStyle/>
        <a:p>
          <a:pPr marL="0" lvl="0" indent="0" algn="ctr" defTabSz="889000">
            <a:lnSpc>
              <a:spcPct val="90000"/>
            </a:lnSpc>
            <a:spcBef>
              <a:spcPct val="0"/>
            </a:spcBef>
            <a:spcAft>
              <a:spcPct val="35000"/>
            </a:spcAft>
            <a:buNone/>
          </a:pPr>
          <a:r>
            <a:rPr lang="en-US" sz="2000" kern="1200"/>
            <a:t>PCA</a:t>
          </a:r>
        </a:p>
      </dsp:txBody>
      <dsp:txXfrm>
        <a:off x="2992808" y="2455272"/>
        <a:ext cx="2431332" cy="1458799"/>
      </dsp:txXfrm>
    </dsp:sp>
    <dsp:sp modelId="{5BC4B751-7A4F-4717-B513-852934056F86}">
      <dsp:nvSpPr>
        <dsp:cNvPr id="0" name=""/>
        <dsp:cNvSpPr/>
      </dsp:nvSpPr>
      <dsp:spPr>
        <a:xfrm>
          <a:off x="8412878" y="3138951"/>
          <a:ext cx="528606" cy="91440"/>
        </a:xfrm>
        <a:custGeom>
          <a:avLst/>
          <a:gdLst/>
          <a:ahLst/>
          <a:cxnLst/>
          <a:rect l="0" t="0" r="0" b="0"/>
          <a:pathLst>
            <a:path>
              <a:moveTo>
                <a:pt x="0" y="45720"/>
              </a:moveTo>
              <a:lnTo>
                <a:pt x="52860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63201" y="3181875"/>
        <a:ext cx="27960" cy="5592"/>
      </dsp:txXfrm>
    </dsp:sp>
    <dsp:sp modelId="{A2EB16B8-D996-4DB0-B968-EE83804871F8}">
      <dsp:nvSpPr>
        <dsp:cNvPr id="0" name=""/>
        <dsp:cNvSpPr/>
      </dsp:nvSpPr>
      <dsp:spPr>
        <a:xfrm>
          <a:off x="5983346" y="2455272"/>
          <a:ext cx="2431332" cy="14587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7" tIns="125056" rIns="119137" bIns="125056" numCol="1" spcCol="1270" anchor="ctr" anchorCtr="0">
          <a:noAutofit/>
        </a:bodyPr>
        <a:lstStyle/>
        <a:p>
          <a:pPr marL="0" lvl="0" indent="0" algn="ctr" defTabSz="889000">
            <a:lnSpc>
              <a:spcPct val="90000"/>
            </a:lnSpc>
            <a:spcBef>
              <a:spcPct val="0"/>
            </a:spcBef>
            <a:spcAft>
              <a:spcPct val="35000"/>
            </a:spcAft>
            <a:buNone/>
          </a:pPr>
          <a:r>
            <a:rPr lang="en-US" sz="2000" kern="1200"/>
            <a:t>Bagging and Boosting</a:t>
          </a:r>
        </a:p>
      </dsp:txBody>
      <dsp:txXfrm>
        <a:off x="5983346" y="2455272"/>
        <a:ext cx="2431332" cy="1458799"/>
      </dsp:txXfrm>
    </dsp:sp>
    <dsp:sp modelId="{955FD155-C029-4BCE-A91B-6B264DA0DFD6}">
      <dsp:nvSpPr>
        <dsp:cNvPr id="0" name=""/>
        <dsp:cNvSpPr/>
      </dsp:nvSpPr>
      <dsp:spPr>
        <a:xfrm>
          <a:off x="8973885" y="2455272"/>
          <a:ext cx="2431332" cy="14587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7" tIns="125056" rIns="119137" bIns="125056" numCol="1" spcCol="1270" anchor="ctr" anchorCtr="0">
          <a:noAutofit/>
        </a:bodyPr>
        <a:lstStyle/>
        <a:p>
          <a:pPr marL="0" lvl="0" indent="0" algn="ctr" defTabSz="889000">
            <a:lnSpc>
              <a:spcPct val="90000"/>
            </a:lnSpc>
            <a:spcBef>
              <a:spcPct val="0"/>
            </a:spcBef>
            <a:spcAft>
              <a:spcPct val="35000"/>
            </a:spcAft>
            <a:buNone/>
          </a:pPr>
          <a:r>
            <a:rPr lang="en-US" sz="2000" kern="1200"/>
            <a:t>Tuning Parameters and choose best fit algorithm for business purpose.</a:t>
          </a:r>
        </a:p>
      </dsp:txBody>
      <dsp:txXfrm>
        <a:off x="8973885" y="2455272"/>
        <a:ext cx="2431332" cy="14587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3D905-DE45-4B17-82B3-AEB1C36ED7EF}">
      <dsp:nvSpPr>
        <dsp:cNvPr id="0" name=""/>
        <dsp:cNvSpPr/>
      </dsp:nvSpPr>
      <dsp:spPr>
        <a:xfrm>
          <a:off x="898829"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4E788-2745-4B2B-AAE9-8AA0394046D1}">
      <dsp:nvSpPr>
        <dsp:cNvPr id="0" name=""/>
        <dsp:cNvSpPr/>
      </dsp:nvSpPr>
      <dsp:spPr>
        <a:xfrm>
          <a:off x="1112262" y="214324"/>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B10AA7-459D-4D91-A16F-683393791E58}">
      <dsp:nvSpPr>
        <dsp:cNvPr id="0" name=""/>
        <dsp:cNvSpPr/>
      </dsp:nvSpPr>
      <dsp:spPr>
        <a:xfrm>
          <a:off x="578678"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Performed Data cleaning and removed null values</a:t>
          </a:r>
        </a:p>
      </dsp:txBody>
      <dsp:txXfrm>
        <a:off x="578678" y="1314328"/>
        <a:ext cx="1641796" cy="656718"/>
      </dsp:txXfrm>
    </dsp:sp>
    <dsp:sp modelId="{3D7C962A-E17E-40C0-B3F1-D1A0A1FD009A}">
      <dsp:nvSpPr>
        <dsp:cNvPr id="0" name=""/>
        <dsp:cNvSpPr/>
      </dsp:nvSpPr>
      <dsp:spPr>
        <a:xfrm>
          <a:off x="2827940" y="891"/>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87C3C-9950-43E1-A96D-BCAED098CDB8}">
      <dsp:nvSpPr>
        <dsp:cNvPr id="0" name=""/>
        <dsp:cNvSpPr/>
      </dsp:nvSpPr>
      <dsp:spPr>
        <a:xfrm>
          <a:off x="3041374" y="214324"/>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77394A-463E-4354-94FA-6E6E14E218C9}">
      <dsp:nvSpPr>
        <dsp:cNvPr id="0" name=""/>
        <dsp:cNvSpPr/>
      </dsp:nvSpPr>
      <dsp:spPr>
        <a:xfrm>
          <a:off x="2507790"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Analyzed Target column and rate of churn is 14.49%, which means data is imbalanced.</a:t>
          </a:r>
        </a:p>
      </dsp:txBody>
      <dsp:txXfrm>
        <a:off x="2507790" y="1314328"/>
        <a:ext cx="1641796" cy="656718"/>
      </dsp:txXfrm>
    </dsp:sp>
    <dsp:sp modelId="{A52AC398-EE4D-45B7-93A9-DFB81E83A95C}">
      <dsp:nvSpPr>
        <dsp:cNvPr id="0" name=""/>
        <dsp:cNvSpPr/>
      </dsp:nvSpPr>
      <dsp:spPr>
        <a:xfrm>
          <a:off x="4757051" y="891"/>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275499-9F9F-40C7-B700-0630F32020AC}">
      <dsp:nvSpPr>
        <dsp:cNvPr id="0" name=""/>
        <dsp:cNvSpPr/>
      </dsp:nvSpPr>
      <dsp:spPr>
        <a:xfrm>
          <a:off x="4970485" y="214324"/>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D31BA-CE9A-4A63-A1CA-40768D5A8B70}">
      <dsp:nvSpPr>
        <dsp:cNvPr id="0" name=""/>
        <dsp:cNvSpPr/>
      </dsp:nvSpPr>
      <dsp:spPr>
        <a:xfrm>
          <a:off x="4436901"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Examined Correlation between columns.</a:t>
          </a:r>
        </a:p>
      </dsp:txBody>
      <dsp:txXfrm>
        <a:off x="4436901" y="1314328"/>
        <a:ext cx="1641796" cy="656718"/>
      </dsp:txXfrm>
    </dsp:sp>
    <dsp:sp modelId="{4D0223D8-7086-4B48-965A-89353990595C}">
      <dsp:nvSpPr>
        <dsp:cNvPr id="0" name=""/>
        <dsp:cNvSpPr/>
      </dsp:nvSpPr>
      <dsp:spPr>
        <a:xfrm>
          <a:off x="6686163" y="891"/>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7DA37-07B8-4504-AD15-B4C590DDC5D3}">
      <dsp:nvSpPr>
        <dsp:cNvPr id="0" name=""/>
        <dsp:cNvSpPr/>
      </dsp:nvSpPr>
      <dsp:spPr>
        <a:xfrm>
          <a:off x="6899596" y="214324"/>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032725-3D86-4257-934F-48B12C839976}">
      <dsp:nvSpPr>
        <dsp:cNvPr id="0" name=""/>
        <dsp:cNvSpPr/>
      </dsp:nvSpPr>
      <dsp:spPr>
        <a:xfrm>
          <a:off x="6366012"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Factors affecting churn are:</a:t>
          </a:r>
        </a:p>
      </dsp:txBody>
      <dsp:txXfrm>
        <a:off x="6366012" y="1314328"/>
        <a:ext cx="1641796" cy="656718"/>
      </dsp:txXfrm>
    </dsp:sp>
    <dsp:sp modelId="{21BD1BAC-7AB4-4E67-9708-747C7A7821DC}">
      <dsp:nvSpPr>
        <dsp:cNvPr id="0" name=""/>
        <dsp:cNvSpPr/>
      </dsp:nvSpPr>
      <dsp:spPr>
        <a:xfrm>
          <a:off x="8615274" y="891"/>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CC8B6-8ED9-4D78-85D2-F3F43257B30B}">
      <dsp:nvSpPr>
        <dsp:cNvPr id="0" name=""/>
        <dsp:cNvSpPr/>
      </dsp:nvSpPr>
      <dsp:spPr>
        <a:xfrm>
          <a:off x="8828708" y="214324"/>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C2C8D2-0B46-474F-A471-04AB742C4F12}">
      <dsp:nvSpPr>
        <dsp:cNvPr id="0" name=""/>
        <dsp:cNvSpPr/>
      </dsp:nvSpPr>
      <dsp:spPr>
        <a:xfrm>
          <a:off x="8295124"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Day Charge</a:t>
          </a:r>
        </a:p>
      </dsp:txBody>
      <dsp:txXfrm>
        <a:off x="8295124" y="1314328"/>
        <a:ext cx="1641796" cy="656718"/>
      </dsp:txXfrm>
    </dsp:sp>
    <dsp:sp modelId="{4676F434-4E06-44FA-AF04-733DD0A549C4}">
      <dsp:nvSpPr>
        <dsp:cNvPr id="0" name=""/>
        <dsp:cNvSpPr/>
      </dsp:nvSpPr>
      <dsp:spPr>
        <a:xfrm>
          <a:off x="2827940" y="2381496"/>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E2B336-49BE-4975-AC99-518E93AB180B}">
      <dsp:nvSpPr>
        <dsp:cNvPr id="0" name=""/>
        <dsp:cNvSpPr/>
      </dsp:nvSpPr>
      <dsp:spPr>
        <a:xfrm>
          <a:off x="3041374" y="2594930"/>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0B0145-E12A-423B-BAF7-3FB5EC2B1BF9}">
      <dsp:nvSpPr>
        <dsp:cNvPr id="0" name=""/>
        <dsp:cNvSpPr/>
      </dsp:nvSpPr>
      <dsp:spPr>
        <a:xfrm>
          <a:off x="2507790"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Customer Service Calls</a:t>
          </a:r>
        </a:p>
      </dsp:txBody>
      <dsp:txXfrm>
        <a:off x="2507790" y="3694934"/>
        <a:ext cx="1641796" cy="656718"/>
      </dsp:txXfrm>
    </dsp:sp>
    <dsp:sp modelId="{8E0F73E8-680F-4333-A7A0-5380F0F1D7A5}">
      <dsp:nvSpPr>
        <dsp:cNvPr id="0" name=""/>
        <dsp:cNvSpPr/>
      </dsp:nvSpPr>
      <dsp:spPr>
        <a:xfrm>
          <a:off x="4757051" y="2381496"/>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AAC4C-466B-4925-BD38-1EBEA725A55A}">
      <dsp:nvSpPr>
        <dsp:cNvPr id="0" name=""/>
        <dsp:cNvSpPr/>
      </dsp:nvSpPr>
      <dsp:spPr>
        <a:xfrm>
          <a:off x="4970485" y="2594930"/>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F88B71-0C13-49A1-909A-F5AD19161698}">
      <dsp:nvSpPr>
        <dsp:cNvPr id="0" name=""/>
        <dsp:cNvSpPr/>
      </dsp:nvSpPr>
      <dsp:spPr>
        <a:xfrm>
          <a:off x="4436901"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International plan Customers</a:t>
          </a:r>
        </a:p>
      </dsp:txBody>
      <dsp:txXfrm>
        <a:off x="4436901" y="3694934"/>
        <a:ext cx="1641796" cy="656718"/>
      </dsp:txXfrm>
    </dsp:sp>
    <dsp:sp modelId="{134961B7-F48B-4869-B8C6-AFFF1E838A03}">
      <dsp:nvSpPr>
        <dsp:cNvPr id="0" name=""/>
        <dsp:cNvSpPr/>
      </dsp:nvSpPr>
      <dsp:spPr>
        <a:xfrm>
          <a:off x="6686163" y="2381496"/>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D39C8-DBB5-4A11-8212-C8DE54E8E250}">
      <dsp:nvSpPr>
        <dsp:cNvPr id="0" name=""/>
        <dsp:cNvSpPr/>
      </dsp:nvSpPr>
      <dsp:spPr>
        <a:xfrm>
          <a:off x="6899596" y="2594930"/>
          <a:ext cx="574628" cy="57462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495D2C-E82E-40F0-B645-7C2F6984E982}">
      <dsp:nvSpPr>
        <dsp:cNvPr id="0" name=""/>
        <dsp:cNvSpPr/>
      </dsp:nvSpPr>
      <dsp:spPr>
        <a:xfrm>
          <a:off x="6366012"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Later, Outliers are detected and clipped for better analysis.</a:t>
          </a:r>
        </a:p>
      </dsp:txBody>
      <dsp:txXfrm>
        <a:off x="6366012" y="3694934"/>
        <a:ext cx="1641796" cy="6567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7EAB2-8769-45E5-BD52-7B0AB4E6B335}">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EAB0F3-96E5-4E29-A7F2-2C248AF87843}">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Unique identity columns are clustered.</a:t>
          </a:r>
        </a:p>
      </dsp:txBody>
      <dsp:txXfrm>
        <a:off x="284635" y="1070626"/>
        <a:ext cx="2090204" cy="1297804"/>
      </dsp:txXfrm>
    </dsp:sp>
    <dsp:sp modelId="{9D5D5CE2-7959-461A-9BF7-D79781D27072}">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A8D51-2EF7-429E-88FA-CF5C7C9C01CA}">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PCA is used to remove columns with multicollinearity.</a:t>
          </a:r>
        </a:p>
      </dsp:txBody>
      <dsp:txXfrm>
        <a:off x="2938029" y="1070626"/>
        <a:ext cx="2090204" cy="1297804"/>
      </dsp:txXfrm>
    </dsp:sp>
    <dsp:sp modelId="{75AB111B-4552-4197-AD65-5ABB9441D969}">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D92F3E-0ABA-4018-B8C9-288650551DFB}">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New data frame is created with two PCA components to churn + international plan + voicemail plan + clusters.</a:t>
          </a:r>
        </a:p>
      </dsp:txBody>
      <dsp:txXfrm>
        <a:off x="5591423" y="1070626"/>
        <a:ext cx="2090204" cy="1297804"/>
      </dsp:txXfrm>
    </dsp:sp>
    <dsp:sp modelId="{94069416-AEF1-4D6F-B8BE-15524889FF0A}">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5FF3EF-5063-4E4B-B116-8FA4F712C2FF}">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Applied Random Forest classifier to obtain better results but over fitting is observed.</a:t>
          </a:r>
        </a:p>
      </dsp:txBody>
      <dsp:txXfrm>
        <a:off x="8244817" y="1070626"/>
        <a:ext cx="2090204" cy="1297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3A4EB-5D4A-44E6-B6D4-49732108B8FB}">
      <dsp:nvSpPr>
        <dsp:cNvPr id="0" name=""/>
        <dsp:cNvSpPr/>
      </dsp:nvSpPr>
      <dsp:spPr>
        <a:xfrm>
          <a:off x="0" y="0"/>
          <a:ext cx="4048506" cy="9908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Explored  and applied various classification and regression algorithms.</a:t>
          </a:r>
        </a:p>
      </dsp:txBody>
      <dsp:txXfrm>
        <a:off x="29021" y="29021"/>
        <a:ext cx="2863379" cy="932801"/>
      </dsp:txXfrm>
    </dsp:sp>
    <dsp:sp modelId="{6A2332A6-C9CC-4FF6-86AF-8107E0C43DA4}">
      <dsp:nvSpPr>
        <dsp:cNvPr id="0" name=""/>
        <dsp:cNvSpPr/>
      </dsp:nvSpPr>
      <dsp:spPr>
        <a:xfrm>
          <a:off x="302323" y="1128461"/>
          <a:ext cx="4048506" cy="990843"/>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Dealt with overfitting and its relevance to PCA.</a:t>
          </a:r>
        </a:p>
      </dsp:txBody>
      <dsp:txXfrm>
        <a:off x="331344" y="1157482"/>
        <a:ext cx="3044092" cy="932801"/>
      </dsp:txXfrm>
    </dsp:sp>
    <dsp:sp modelId="{D0EC2621-E956-49CB-9192-4099871F8543}">
      <dsp:nvSpPr>
        <dsp:cNvPr id="0" name=""/>
        <dsp:cNvSpPr/>
      </dsp:nvSpPr>
      <dsp:spPr>
        <a:xfrm>
          <a:off x="604646" y="2256922"/>
          <a:ext cx="4048506" cy="99084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Studied validation curve and factors effecting it.</a:t>
          </a:r>
        </a:p>
      </dsp:txBody>
      <dsp:txXfrm>
        <a:off x="633667" y="2285943"/>
        <a:ext cx="3044092" cy="932801"/>
      </dsp:txXfrm>
    </dsp:sp>
    <dsp:sp modelId="{BDDB36E8-4B55-4C23-B822-CD0A4ED8E1CC}">
      <dsp:nvSpPr>
        <dsp:cNvPr id="0" name=""/>
        <dsp:cNvSpPr/>
      </dsp:nvSpPr>
      <dsp:spPr>
        <a:xfrm>
          <a:off x="906970" y="3385383"/>
          <a:ext cx="4048506" cy="990843"/>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Feature Engineering. </a:t>
          </a:r>
        </a:p>
      </dsp:txBody>
      <dsp:txXfrm>
        <a:off x="935991" y="3414404"/>
        <a:ext cx="3044092" cy="932801"/>
      </dsp:txXfrm>
    </dsp:sp>
    <dsp:sp modelId="{E47571E3-D563-4763-BB69-385DD08FBE42}">
      <dsp:nvSpPr>
        <dsp:cNvPr id="0" name=""/>
        <dsp:cNvSpPr/>
      </dsp:nvSpPr>
      <dsp:spPr>
        <a:xfrm>
          <a:off x="1209293" y="4513844"/>
          <a:ext cx="4048506" cy="99084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Learning Curve and how size of training data points effect performance of the model.</a:t>
          </a:r>
        </a:p>
      </dsp:txBody>
      <dsp:txXfrm>
        <a:off x="1238314" y="4542865"/>
        <a:ext cx="3044092" cy="932801"/>
      </dsp:txXfrm>
    </dsp:sp>
    <dsp:sp modelId="{8DE3406D-E66A-476C-B563-0F2F1F79C9A7}">
      <dsp:nvSpPr>
        <dsp:cNvPr id="0" name=""/>
        <dsp:cNvSpPr/>
      </dsp:nvSpPr>
      <dsp:spPr>
        <a:xfrm>
          <a:off x="3404457" y="723866"/>
          <a:ext cx="644048" cy="64404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549368" y="723866"/>
        <a:ext cx="354226" cy="484646"/>
      </dsp:txXfrm>
    </dsp:sp>
    <dsp:sp modelId="{D7DD633D-9D4F-4DAC-A4A8-EE8F6600BC6A}">
      <dsp:nvSpPr>
        <dsp:cNvPr id="0" name=""/>
        <dsp:cNvSpPr/>
      </dsp:nvSpPr>
      <dsp:spPr>
        <a:xfrm>
          <a:off x="3706781" y="1852327"/>
          <a:ext cx="644048" cy="644048"/>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851692" y="1852327"/>
        <a:ext cx="354226" cy="484646"/>
      </dsp:txXfrm>
    </dsp:sp>
    <dsp:sp modelId="{4A71A739-1CB2-451F-9F11-CC0093C9FD6A}">
      <dsp:nvSpPr>
        <dsp:cNvPr id="0" name=""/>
        <dsp:cNvSpPr/>
      </dsp:nvSpPr>
      <dsp:spPr>
        <a:xfrm>
          <a:off x="4009104" y="2964274"/>
          <a:ext cx="644048" cy="644048"/>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154015" y="2964274"/>
        <a:ext cx="354226" cy="484646"/>
      </dsp:txXfrm>
    </dsp:sp>
    <dsp:sp modelId="{6C0C9DBC-9813-486B-A286-7A2ABB64C052}">
      <dsp:nvSpPr>
        <dsp:cNvPr id="0" name=""/>
        <dsp:cNvSpPr/>
      </dsp:nvSpPr>
      <dsp:spPr>
        <a:xfrm>
          <a:off x="4311428" y="4103744"/>
          <a:ext cx="644048" cy="644048"/>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456339" y="4103744"/>
        <a:ext cx="354226" cy="4846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EB7B-D176-4325-A967-5A9AA9053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6E0F3-C2F5-45D5-BCAE-E40EE8E06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AE419-6C66-4E46-B36F-AC040B718EFB}"/>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5" name="Footer Placeholder 4">
            <a:extLst>
              <a:ext uri="{FF2B5EF4-FFF2-40B4-BE49-F238E27FC236}">
                <a16:creationId xmlns:a16="http://schemas.microsoft.com/office/drawing/2014/main" id="{2690C227-D43C-4924-9CD3-0ED8D8126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7D0C8-C2FC-4FA6-BBEE-E7BBCC5A2744}"/>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281586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7819-007B-4544-BF37-AC64CF2AE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7F8B04-78AA-43AF-8BED-58A49BC211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D046F-8594-4766-9BF3-17BA7B3C4ECB}"/>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5" name="Footer Placeholder 4">
            <a:extLst>
              <a:ext uri="{FF2B5EF4-FFF2-40B4-BE49-F238E27FC236}">
                <a16:creationId xmlns:a16="http://schemas.microsoft.com/office/drawing/2014/main" id="{362DB31D-83B6-4105-B307-E629DE30A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000CF-DFF7-4C02-A746-2C490D2D660D}"/>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97282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63C97A-AEB2-4DE4-B832-6C843DFAD4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F9060E-5810-4231-B69B-8D2607535D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861B8-0807-438B-8DD8-2B9EC4F985F9}"/>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5" name="Footer Placeholder 4">
            <a:extLst>
              <a:ext uri="{FF2B5EF4-FFF2-40B4-BE49-F238E27FC236}">
                <a16:creationId xmlns:a16="http://schemas.microsoft.com/office/drawing/2014/main" id="{0054CB0D-C786-43DB-B432-B227ED8DE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EA095-6E4A-4936-A525-63E89568C969}"/>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95907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DDCD-9A3A-402D-9A05-35921B94A9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BC0A4-6FCC-48E7-B600-D45933334C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BB7F6-A29F-4E16-BC0A-24B5D6B939B9}"/>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5" name="Footer Placeholder 4">
            <a:extLst>
              <a:ext uri="{FF2B5EF4-FFF2-40B4-BE49-F238E27FC236}">
                <a16:creationId xmlns:a16="http://schemas.microsoft.com/office/drawing/2014/main" id="{CBE068DC-00F5-46BE-817A-188EF91DB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C3EDC-DCB2-4E47-8854-8C4CB086D3AD}"/>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424045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4D76-607F-403D-B603-C5D2881B86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07323-6F47-4FBA-9F5F-EA1412DEF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C7933D-F517-4E14-99F0-73AAC8DC6753}"/>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5" name="Footer Placeholder 4">
            <a:extLst>
              <a:ext uri="{FF2B5EF4-FFF2-40B4-BE49-F238E27FC236}">
                <a16:creationId xmlns:a16="http://schemas.microsoft.com/office/drawing/2014/main" id="{77F5B4D6-B5EE-4346-B417-FA6CF1E33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57D62-E3FD-44B4-8EC5-FD719AA534F0}"/>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333184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5CC1-EBA3-4771-8FF2-10B186EA2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304812-23D9-426B-A6D3-60153DBC0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DA156E-FB7B-4C44-AF86-2D974A076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A371C-5A94-4C1A-BB23-C39C1409F16D}"/>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6" name="Footer Placeholder 5">
            <a:extLst>
              <a:ext uri="{FF2B5EF4-FFF2-40B4-BE49-F238E27FC236}">
                <a16:creationId xmlns:a16="http://schemas.microsoft.com/office/drawing/2014/main" id="{4D0AA0E5-5BA6-4626-A4CD-C77DF8FB5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E0335-991A-4C30-A5A9-3F038FF35573}"/>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268926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7C29-B00A-4909-BF63-A67C60A2E0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C02D8-5CB2-4E80-90DC-BD9604C2D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0A6BC-7D1A-46E3-B3C4-B56E224A8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B6C61-8EF2-4AEF-A982-1BB297181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7DF217-E4BC-403B-A7C1-874C00D93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31E359-B91B-48C0-827B-73F4E5179534}"/>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8" name="Footer Placeholder 7">
            <a:extLst>
              <a:ext uri="{FF2B5EF4-FFF2-40B4-BE49-F238E27FC236}">
                <a16:creationId xmlns:a16="http://schemas.microsoft.com/office/drawing/2014/main" id="{FD7ED522-C29F-443F-9D2D-3ECDD0A081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CF258-C390-4925-A00F-1C13A21ECD96}"/>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289413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1C31-39D5-46BB-A8C1-3AD95C35F7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1D32A2-4B00-4FCE-BD0D-953F22DE2EEF}"/>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4" name="Footer Placeholder 3">
            <a:extLst>
              <a:ext uri="{FF2B5EF4-FFF2-40B4-BE49-F238E27FC236}">
                <a16:creationId xmlns:a16="http://schemas.microsoft.com/office/drawing/2014/main" id="{85F8B033-C7F1-4542-99EC-5DCB08D20A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5F9ECC-8C4C-4983-952A-3CB08B49B5CE}"/>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184781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8E83D-066A-4450-94E7-888727CBEEAD}"/>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3" name="Footer Placeholder 2">
            <a:extLst>
              <a:ext uri="{FF2B5EF4-FFF2-40B4-BE49-F238E27FC236}">
                <a16:creationId xmlns:a16="http://schemas.microsoft.com/office/drawing/2014/main" id="{429F4185-348E-4FFF-A661-2D9FF7FBC4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8BC06A-C386-4D70-85B8-8EE25166E0E9}"/>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128456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9C39-DED6-4FFF-B989-3E5CF8F87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54252-BA66-4A5E-A709-DDCD1B532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A1673F-6BD1-4E88-8549-7A13C44A2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7C65F-E27B-42D1-802B-75D6715DDADC}"/>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6" name="Footer Placeholder 5">
            <a:extLst>
              <a:ext uri="{FF2B5EF4-FFF2-40B4-BE49-F238E27FC236}">
                <a16:creationId xmlns:a16="http://schemas.microsoft.com/office/drawing/2014/main" id="{052A29D8-997B-4224-85C2-B372DB3BE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D520F-8EDD-47E3-ACB1-03B23F71E0C9}"/>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31609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2C16-6316-4CF6-8A99-2A63859B6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507564-0B94-47A5-8A9C-4F5C5657B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B6271-D726-40CC-9B46-B6FBA6B6C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2F43A-3A4B-4FE3-9538-3970F4EEB3C9}"/>
              </a:ext>
            </a:extLst>
          </p:cNvPr>
          <p:cNvSpPr>
            <a:spLocks noGrp="1"/>
          </p:cNvSpPr>
          <p:nvPr>
            <p:ph type="dt" sz="half" idx="10"/>
          </p:nvPr>
        </p:nvSpPr>
        <p:spPr/>
        <p:txBody>
          <a:bodyPr/>
          <a:lstStyle/>
          <a:p>
            <a:fld id="{1FD299FE-BA50-4F7D-874F-D75350AA3211}" type="datetimeFigureOut">
              <a:rPr lang="en-US" smtClean="0"/>
              <a:t>5/11/2020</a:t>
            </a:fld>
            <a:endParaRPr lang="en-US"/>
          </a:p>
        </p:txBody>
      </p:sp>
      <p:sp>
        <p:nvSpPr>
          <p:cNvPr id="6" name="Footer Placeholder 5">
            <a:extLst>
              <a:ext uri="{FF2B5EF4-FFF2-40B4-BE49-F238E27FC236}">
                <a16:creationId xmlns:a16="http://schemas.microsoft.com/office/drawing/2014/main" id="{B90C9B48-03EC-4023-84EF-8D978ED45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E37D2-5E57-4B8F-99AE-4703EC8642F0}"/>
              </a:ext>
            </a:extLst>
          </p:cNvPr>
          <p:cNvSpPr>
            <a:spLocks noGrp="1"/>
          </p:cNvSpPr>
          <p:nvPr>
            <p:ph type="sldNum" sz="quarter" idx="12"/>
          </p:nvPr>
        </p:nvSpPr>
        <p:spPr/>
        <p:txBody>
          <a:bodyPr/>
          <a:lstStyle/>
          <a:p>
            <a:fld id="{EB200450-5204-460E-B68F-67DA125C294A}" type="slidenum">
              <a:rPr lang="en-US" smtClean="0"/>
              <a:t>‹#›</a:t>
            </a:fld>
            <a:endParaRPr lang="en-US"/>
          </a:p>
        </p:txBody>
      </p:sp>
    </p:spTree>
    <p:extLst>
      <p:ext uri="{BB962C8B-B14F-4D97-AF65-F5344CB8AC3E}">
        <p14:creationId xmlns:p14="http://schemas.microsoft.com/office/powerpoint/2010/main" val="19197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1260C-3370-4117-8A61-95240F2783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230B63-96C6-4E7F-8A75-7BF764168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A9C2D-9B3D-4FD1-8EBD-BA3E4D5D5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299FE-BA50-4F7D-874F-D75350AA3211}" type="datetimeFigureOut">
              <a:rPr lang="en-US" smtClean="0"/>
              <a:t>5/11/2020</a:t>
            </a:fld>
            <a:endParaRPr lang="en-US"/>
          </a:p>
        </p:txBody>
      </p:sp>
      <p:sp>
        <p:nvSpPr>
          <p:cNvPr id="5" name="Footer Placeholder 4">
            <a:extLst>
              <a:ext uri="{FF2B5EF4-FFF2-40B4-BE49-F238E27FC236}">
                <a16:creationId xmlns:a16="http://schemas.microsoft.com/office/drawing/2014/main" id="{031B2C48-1917-471E-B539-E17822334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04F589-C5A1-4410-8DC6-8D042CAEE7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00450-5204-460E-B68F-67DA125C294A}" type="slidenum">
              <a:rPr lang="en-US" smtClean="0"/>
              <a:t>‹#›</a:t>
            </a:fld>
            <a:endParaRPr lang="en-US"/>
          </a:p>
        </p:txBody>
      </p:sp>
    </p:spTree>
    <p:extLst>
      <p:ext uri="{BB962C8B-B14F-4D97-AF65-F5344CB8AC3E}">
        <p14:creationId xmlns:p14="http://schemas.microsoft.com/office/powerpoint/2010/main" val="3325890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becksddf/churn-in-telecoms-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7C660-2D26-4DC7-9618-224CAB36AA3E}"/>
              </a:ext>
            </a:extLst>
          </p:cNvPr>
          <p:cNvSpPr>
            <a:spLocks noGrp="1"/>
          </p:cNvSpPr>
          <p:nvPr>
            <p:ph type="ctrTitle"/>
          </p:nvPr>
        </p:nvSpPr>
        <p:spPr>
          <a:xfrm>
            <a:off x="7041856" y="3113415"/>
            <a:ext cx="4036334" cy="2387600"/>
          </a:xfrm>
        </p:spPr>
        <p:txBody>
          <a:bodyPr anchor="t">
            <a:normAutofit/>
          </a:bodyPr>
          <a:lstStyle/>
          <a:p>
            <a:pPr algn="l"/>
            <a:r>
              <a:rPr lang="en-US" sz="3800"/>
              <a:t>Data 606 Capstone Project</a:t>
            </a:r>
            <a:br>
              <a:rPr lang="en-US" sz="3800"/>
            </a:br>
            <a:r>
              <a:rPr lang="en-US" sz="3800"/>
              <a:t>Analysis of Telecom Churn Data</a:t>
            </a:r>
          </a:p>
        </p:txBody>
      </p:sp>
      <p:sp>
        <p:nvSpPr>
          <p:cNvPr id="3" name="Subtitle 2">
            <a:extLst>
              <a:ext uri="{FF2B5EF4-FFF2-40B4-BE49-F238E27FC236}">
                <a16:creationId xmlns:a16="http://schemas.microsoft.com/office/drawing/2014/main" id="{00E53676-99A5-4784-96DE-4FEEC53D7E41}"/>
              </a:ext>
            </a:extLst>
          </p:cNvPr>
          <p:cNvSpPr>
            <a:spLocks noGrp="1"/>
          </p:cNvSpPr>
          <p:nvPr>
            <p:ph type="subTitle" idx="1"/>
          </p:nvPr>
        </p:nvSpPr>
        <p:spPr>
          <a:xfrm>
            <a:off x="7041858" y="1122362"/>
            <a:ext cx="4036333" cy="1709849"/>
          </a:xfrm>
        </p:spPr>
        <p:txBody>
          <a:bodyPr anchor="b">
            <a:normAutofit/>
          </a:bodyPr>
          <a:lstStyle/>
          <a:p>
            <a:pPr algn="l"/>
            <a:r>
              <a:rPr lang="en-US" sz="2000"/>
              <a:t>Laxmi Prasanna Chennadi</a:t>
            </a:r>
          </a:p>
          <a:p>
            <a:pPr algn="l"/>
            <a:r>
              <a:rPr lang="en-US" sz="2000"/>
              <a:t>(jg55734)</a:t>
            </a:r>
          </a:p>
        </p:txBody>
      </p:sp>
      <p:sp>
        <p:nvSpPr>
          <p:cNvPr id="22"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84350B-B6C5-40F6-B77B-090EEA0A3E59}"/>
              </a:ext>
            </a:extLst>
          </p:cNvPr>
          <p:cNvPicPr>
            <a:picLocks noChangeAspect="1"/>
          </p:cNvPicPr>
          <p:nvPr/>
        </p:nvPicPr>
        <p:blipFill rotWithShape="1">
          <a:blip r:embed="rId2"/>
          <a:srcRect l="952" r="31440" b="-1"/>
          <a:stretch/>
        </p:blipFill>
        <p:spPr>
          <a:xfrm>
            <a:off x="733507" y="666728"/>
            <a:ext cx="5536001" cy="5465791"/>
          </a:xfrm>
          <a:prstGeom prst="rect">
            <a:avLst/>
          </a:prstGeom>
        </p:spPr>
      </p:pic>
      <p:grpSp>
        <p:nvGrpSpPr>
          <p:cNvPr id="26" name="Group 2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307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2E8EB-5FBB-40B8-8D88-5344F0EFB993}"/>
              </a:ext>
            </a:extLst>
          </p:cNvPr>
          <p:cNvSpPr>
            <a:spLocks noGrp="1"/>
          </p:cNvSpPr>
          <p:nvPr>
            <p:ph type="title"/>
          </p:nvPr>
        </p:nvSpPr>
        <p:spPr>
          <a:xfrm>
            <a:off x="517889" y="4883544"/>
            <a:ext cx="3876086" cy="1556907"/>
          </a:xfrm>
        </p:spPr>
        <p:txBody>
          <a:bodyPr anchor="ctr">
            <a:normAutofit/>
          </a:bodyPr>
          <a:lstStyle/>
          <a:p>
            <a:r>
              <a:rPr lang="en-US" sz="3200"/>
              <a:t>Feature Engineering:</a:t>
            </a:r>
          </a:p>
        </p:txBody>
      </p:sp>
      <p:sp>
        <p:nvSpPr>
          <p:cNvPr id="11" name="Rectangle 1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automatically generated">
            <a:extLst>
              <a:ext uri="{FF2B5EF4-FFF2-40B4-BE49-F238E27FC236}">
                <a16:creationId xmlns:a16="http://schemas.microsoft.com/office/drawing/2014/main" id="{8A621CAB-912E-46D5-8C9D-4070F5438281}"/>
              </a:ext>
            </a:extLst>
          </p:cNvPr>
          <p:cNvPicPr>
            <a:picLocks/>
          </p:cNvPicPr>
          <p:nvPr/>
        </p:nvPicPr>
        <p:blipFill rotWithShape="1">
          <a:blip r:embed="rId2">
            <a:extLst>
              <a:ext uri="{28A0092B-C50C-407E-A947-70E740481C1C}">
                <a14:useLocalDpi xmlns:a14="http://schemas.microsoft.com/office/drawing/2010/main" val="0"/>
              </a:ext>
            </a:extLst>
          </a:blip>
          <a:srcRect r="19573" b="-1"/>
          <a:stretch/>
        </p:blipFill>
        <p:spPr>
          <a:xfrm>
            <a:off x="959205" y="364142"/>
            <a:ext cx="10369645" cy="3867993"/>
          </a:xfrm>
          <a:prstGeom prst="rect">
            <a:avLst/>
          </a:prstGeom>
        </p:spPr>
      </p:pic>
      <p:sp>
        <p:nvSpPr>
          <p:cNvPr id="15" name="Rectangle 1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466008-4751-46D6-AE4F-741F4A6A430F}"/>
              </a:ext>
            </a:extLst>
          </p:cNvPr>
          <p:cNvSpPr>
            <a:spLocks noGrp="1"/>
          </p:cNvSpPr>
          <p:nvPr>
            <p:ph idx="1"/>
          </p:nvPr>
        </p:nvSpPr>
        <p:spPr>
          <a:xfrm>
            <a:off x="5162719" y="4883544"/>
            <a:ext cx="6586915" cy="1556907"/>
          </a:xfrm>
        </p:spPr>
        <p:txBody>
          <a:bodyPr anchor="ctr">
            <a:normAutofit/>
          </a:bodyPr>
          <a:lstStyle/>
          <a:p>
            <a:r>
              <a:rPr lang="en-US" sz="1300"/>
              <a:t>Overfitting is observed due to high variance in data.</a:t>
            </a:r>
          </a:p>
          <a:p>
            <a:r>
              <a:rPr lang="en-US" sz="1300"/>
              <a:t>To reduce variance, PCA is applied with feature extraction. </a:t>
            </a:r>
          </a:p>
          <a:p>
            <a:r>
              <a:rPr lang="en-US" sz="1300"/>
              <a:t>New data frame is created with 15 new PCA components to churn + international plan + voicemail plan + clusters.</a:t>
            </a:r>
          </a:p>
          <a:p>
            <a:r>
              <a:rPr lang="en-US" sz="1300"/>
              <a:t>Random Forest + PCA + Cluster Classifier records 1% increase when compared to simple Random Forest classifier model.</a:t>
            </a:r>
          </a:p>
          <a:p>
            <a:pPr marL="0" indent="0">
              <a:buNone/>
            </a:pPr>
            <a:endParaRPr lang="en-US" sz="1300"/>
          </a:p>
          <a:p>
            <a:pPr marL="0" indent="0">
              <a:buNone/>
            </a:pPr>
            <a:endParaRPr lang="en-US" sz="1300"/>
          </a:p>
        </p:txBody>
      </p:sp>
    </p:spTree>
    <p:extLst>
      <p:ext uri="{BB962C8B-B14F-4D97-AF65-F5344CB8AC3E}">
        <p14:creationId xmlns:p14="http://schemas.microsoft.com/office/powerpoint/2010/main" val="174337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22993-E69B-419A-86AA-D2051110E93D}"/>
              </a:ext>
            </a:extLst>
          </p:cNvPr>
          <p:cNvSpPr>
            <a:spLocks noGrp="1"/>
          </p:cNvSpPr>
          <p:nvPr>
            <p:ph type="title"/>
          </p:nvPr>
        </p:nvSpPr>
        <p:spPr>
          <a:xfrm>
            <a:off x="795528" y="386930"/>
            <a:ext cx="10141799" cy="1300554"/>
          </a:xfrm>
        </p:spPr>
        <p:txBody>
          <a:bodyPr anchor="b">
            <a:normAutofit/>
          </a:bodyPr>
          <a:lstStyle/>
          <a:p>
            <a:r>
              <a:rPr lang="en-US" sz="4800"/>
              <a:t>Bagging:</a:t>
            </a:r>
          </a:p>
        </p:txBody>
      </p:sp>
      <p:sp>
        <p:nvSpPr>
          <p:cNvPr id="45" name="Rectangle 4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BA6ACDAC-579E-49C9-BADA-C2B698601B65}"/>
              </a:ext>
            </a:extLst>
          </p:cNvPr>
          <p:cNvPicPr/>
          <p:nvPr/>
        </p:nvPicPr>
        <p:blipFill rotWithShape="1">
          <a:blip r:embed="rId2">
            <a:extLst>
              <a:ext uri="{28A0092B-C50C-407E-A947-70E740481C1C}">
                <a14:useLocalDpi xmlns:a14="http://schemas.microsoft.com/office/drawing/2010/main" val="0"/>
              </a:ext>
            </a:extLst>
          </a:blip>
          <a:srcRect r="18534" b="-2"/>
          <a:stretch/>
        </p:blipFill>
        <p:spPr>
          <a:xfrm>
            <a:off x="635295" y="2524715"/>
            <a:ext cx="5150277" cy="3714244"/>
          </a:xfrm>
          <a:prstGeom prst="rect">
            <a:avLst/>
          </a:prstGeom>
        </p:spPr>
      </p:pic>
      <p:sp>
        <p:nvSpPr>
          <p:cNvPr id="6" name="Content Placeholder 5">
            <a:extLst>
              <a:ext uri="{FF2B5EF4-FFF2-40B4-BE49-F238E27FC236}">
                <a16:creationId xmlns:a16="http://schemas.microsoft.com/office/drawing/2014/main" id="{2662A69C-7053-46DE-AEA4-148EF710A16F}"/>
              </a:ext>
            </a:extLst>
          </p:cNvPr>
          <p:cNvSpPr>
            <a:spLocks noGrp="1"/>
          </p:cNvSpPr>
          <p:nvPr>
            <p:ph idx="1"/>
          </p:nvPr>
        </p:nvSpPr>
        <p:spPr>
          <a:xfrm>
            <a:off x="6406429" y="2599509"/>
            <a:ext cx="4530898" cy="3639450"/>
          </a:xfrm>
        </p:spPr>
        <p:txBody>
          <a:bodyPr anchor="ctr">
            <a:normAutofit/>
          </a:bodyPr>
          <a:lstStyle/>
          <a:p>
            <a:r>
              <a:rPr lang="en-US" sz="2000"/>
              <a:t>Bagging is ensemble method used to reduce variance.</a:t>
            </a:r>
          </a:p>
          <a:p>
            <a:r>
              <a:rPr lang="en-US" sz="2000"/>
              <a:t>Accuracy on train set is 96%  and on validation set is 95%, same as Random Forest Classifier.</a:t>
            </a:r>
          </a:p>
          <a:p>
            <a:pPr marL="0" indent="0">
              <a:buNone/>
            </a:pPr>
            <a:endParaRPr lang="en-US" sz="2000"/>
          </a:p>
        </p:txBody>
      </p:sp>
      <p:sp>
        <p:nvSpPr>
          <p:cNvPr id="49" name="Rectangle 4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35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0">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E13F6-46AC-4CB5-8A89-EEC402651965}"/>
              </a:ext>
            </a:extLst>
          </p:cNvPr>
          <p:cNvSpPr>
            <a:spLocks noGrp="1"/>
          </p:cNvSpPr>
          <p:nvPr>
            <p:ph type="title"/>
          </p:nvPr>
        </p:nvSpPr>
        <p:spPr>
          <a:xfrm>
            <a:off x="795528" y="386930"/>
            <a:ext cx="10141799" cy="1300554"/>
          </a:xfrm>
        </p:spPr>
        <p:txBody>
          <a:bodyPr anchor="b">
            <a:normAutofit/>
          </a:bodyPr>
          <a:lstStyle/>
          <a:p>
            <a:r>
              <a:rPr lang="en-US" b="1"/>
              <a:t>Evaluating Performance of the Model:</a:t>
            </a:r>
            <a:br>
              <a:rPr lang="en-US"/>
            </a:br>
            <a:endParaRPr lang="en-US" dirty="0"/>
          </a:p>
        </p:txBody>
      </p:sp>
      <p:sp>
        <p:nvSpPr>
          <p:cNvPr id="44" name="Rectangle 3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F037DF-2C52-432E-8106-3038B81A244D}"/>
              </a:ext>
            </a:extLst>
          </p:cNvPr>
          <p:cNvPicPr/>
          <p:nvPr/>
        </p:nvPicPr>
        <p:blipFill rotWithShape="1">
          <a:blip r:embed="rId2">
            <a:extLst>
              <a:ext uri="{28A0092B-C50C-407E-A947-70E740481C1C}">
                <a14:useLocalDpi xmlns:a14="http://schemas.microsoft.com/office/drawing/2010/main" val="0"/>
              </a:ext>
            </a:extLst>
          </a:blip>
          <a:srcRect l="2805" r="1862" b="-3"/>
          <a:stretch/>
        </p:blipFill>
        <p:spPr bwMode="auto">
          <a:xfrm>
            <a:off x="635295" y="2524715"/>
            <a:ext cx="5150277" cy="3714244"/>
          </a:xfrm>
          <a:prstGeom prst="rect">
            <a:avLst/>
          </a:prstGeom>
          <a:noFill/>
        </p:spPr>
      </p:pic>
      <p:sp>
        <p:nvSpPr>
          <p:cNvPr id="7" name="Content Placeholder 6">
            <a:extLst>
              <a:ext uri="{FF2B5EF4-FFF2-40B4-BE49-F238E27FC236}">
                <a16:creationId xmlns:a16="http://schemas.microsoft.com/office/drawing/2014/main" id="{F1B2C50E-B32E-494B-93DF-B2470441D2CD}"/>
              </a:ext>
            </a:extLst>
          </p:cNvPr>
          <p:cNvSpPr>
            <a:spLocks noGrp="1"/>
          </p:cNvSpPr>
          <p:nvPr>
            <p:ph idx="1"/>
          </p:nvPr>
        </p:nvSpPr>
        <p:spPr>
          <a:xfrm>
            <a:off x="6406429" y="2599509"/>
            <a:ext cx="4530898" cy="3639450"/>
          </a:xfrm>
        </p:spPr>
        <p:txBody>
          <a:bodyPr anchor="ctr">
            <a:normAutofit/>
          </a:bodyPr>
          <a:lstStyle/>
          <a:p>
            <a:r>
              <a:rPr lang="en-US" sz="1600"/>
              <a:t>Performance of the model is evaluated by using validation_curve</a:t>
            </a:r>
          </a:p>
          <a:p>
            <a:r>
              <a:rPr lang="en-US" sz="1600"/>
              <a:t>Validation curve has 2 important inputs. They are:</a:t>
            </a:r>
          </a:p>
          <a:p>
            <a:pPr marL="0" lvl="0" indent="0">
              <a:buNone/>
            </a:pPr>
            <a:r>
              <a:rPr lang="en-US" sz="1600"/>
              <a:t>       Model Complexity.</a:t>
            </a:r>
          </a:p>
          <a:p>
            <a:pPr marL="0" lvl="0" indent="0">
              <a:buNone/>
            </a:pPr>
            <a:r>
              <a:rPr lang="en-US" sz="1600"/>
              <a:t>       Number of Training Data points. </a:t>
            </a:r>
          </a:p>
          <a:p>
            <a:pPr lvl="0"/>
            <a:r>
              <a:rPr lang="en-US" sz="1600"/>
              <a:t>For low model complexity the training data is under-fit.</a:t>
            </a:r>
          </a:p>
          <a:p>
            <a:pPr lvl="0"/>
            <a:r>
              <a:rPr lang="en-US" sz="1600"/>
              <a:t>For very high model complexity the training data is over-fit.</a:t>
            </a:r>
          </a:p>
          <a:p>
            <a:pPr lvl="0"/>
            <a:r>
              <a:rPr lang="en-US" sz="1600"/>
              <a:t>At intermediate point, the validation curve has a maximum. </a:t>
            </a:r>
          </a:p>
          <a:p>
            <a:pPr marL="0" lvl="0" indent="0">
              <a:buNone/>
            </a:pPr>
            <a:endParaRPr lang="en-US" sz="1600"/>
          </a:p>
          <a:p>
            <a:endParaRPr lang="en-US" sz="1600"/>
          </a:p>
        </p:txBody>
      </p:sp>
      <p:sp>
        <p:nvSpPr>
          <p:cNvPr id="46" name="Rectangle 3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31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EFB09-AF12-4548-A48A-167EE0BEC8DB}"/>
              </a:ext>
            </a:extLst>
          </p:cNvPr>
          <p:cNvSpPr>
            <a:spLocks noGrp="1"/>
          </p:cNvSpPr>
          <p:nvPr>
            <p:ph type="title"/>
          </p:nvPr>
        </p:nvSpPr>
        <p:spPr>
          <a:xfrm>
            <a:off x="793662" y="386930"/>
            <a:ext cx="10066122" cy="1298448"/>
          </a:xfrm>
        </p:spPr>
        <p:txBody>
          <a:bodyPr anchor="b">
            <a:normAutofit/>
          </a:bodyPr>
          <a:lstStyle/>
          <a:p>
            <a:r>
              <a:rPr lang="en-US" sz="4800"/>
              <a:t>Learning Curve:</a:t>
            </a:r>
          </a:p>
        </p:txBody>
      </p:sp>
      <p:sp>
        <p:nvSpPr>
          <p:cNvPr id="2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610DC7-6375-4AE6-B294-E4B64228911B}"/>
              </a:ext>
            </a:extLst>
          </p:cNvPr>
          <p:cNvSpPr>
            <a:spLocks noGrp="1"/>
          </p:cNvSpPr>
          <p:nvPr>
            <p:ph idx="1"/>
          </p:nvPr>
        </p:nvSpPr>
        <p:spPr>
          <a:xfrm>
            <a:off x="793661" y="2599509"/>
            <a:ext cx="4530898" cy="3639450"/>
          </a:xfrm>
        </p:spPr>
        <p:txBody>
          <a:bodyPr anchor="ctr">
            <a:normAutofit/>
          </a:bodyPr>
          <a:lstStyle/>
          <a:p>
            <a:r>
              <a:rPr lang="en-US" sz="2000"/>
              <a:t>Plot of training/validation score with respect to size of training data set is know as </a:t>
            </a:r>
            <a:r>
              <a:rPr lang="en-US" sz="2000" b="1" u="sng"/>
              <a:t>“Learning Curve”. </a:t>
            </a:r>
          </a:p>
          <a:p>
            <a:r>
              <a:rPr lang="en-US" sz="2000"/>
              <a:t>Learning curve converge at particular score as the number of training samples grows </a:t>
            </a:r>
          </a:p>
          <a:p>
            <a:r>
              <a:rPr lang="en-US" sz="2000"/>
              <a:t>From plot we can analyze that model is at its best and further increase in training data points does not improve the model. </a:t>
            </a:r>
          </a:p>
        </p:txBody>
      </p:sp>
      <p:pic>
        <p:nvPicPr>
          <p:cNvPr id="4" name="Picture 3">
            <a:extLst>
              <a:ext uri="{FF2B5EF4-FFF2-40B4-BE49-F238E27FC236}">
                <a16:creationId xmlns:a16="http://schemas.microsoft.com/office/drawing/2014/main" id="{F38B8BA9-D4F2-4C55-8EA5-337CB53AC204}"/>
              </a:ext>
            </a:extLst>
          </p:cNvPr>
          <p:cNvPicPr/>
          <p:nvPr/>
        </p:nvPicPr>
        <p:blipFill rotWithShape="1">
          <a:blip r:embed="rId2">
            <a:extLst>
              <a:ext uri="{28A0092B-C50C-407E-A947-70E740481C1C}">
                <a14:useLocalDpi xmlns:a14="http://schemas.microsoft.com/office/drawing/2010/main" val="0"/>
              </a:ext>
            </a:extLst>
          </a:blip>
          <a:srcRect l="5244" r="1195" b="3"/>
          <a:stretch/>
        </p:blipFill>
        <p:spPr bwMode="auto">
          <a:xfrm>
            <a:off x="5911532" y="2484255"/>
            <a:ext cx="5150277" cy="3714244"/>
          </a:xfrm>
          <a:prstGeom prst="rect">
            <a:avLst/>
          </a:prstGeom>
          <a:noFill/>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31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3C359-F131-4432-B318-10D83F7A9396}"/>
              </a:ext>
            </a:extLst>
          </p:cNvPr>
          <p:cNvSpPr>
            <a:spLocks noGrp="1"/>
          </p:cNvSpPr>
          <p:nvPr>
            <p:ph type="title"/>
          </p:nvPr>
        </p:nvSpPr>
        <p:spPr>
          <a:xfrm>
            <a:off x="517889" y="4883544"/>
            <a:ext cx="3876086" cy="1556907"/>
          </a:xfrm>
        </p:spPr>
        <p:txBody>
          <a:bodyPr anchor="ctr">
            <a:normAutofit/>
          </a:bodyPr>
          <a:lstStyle/>
          <a:p>
            <a:r>
              <a:rPr lang="en-US" sz="3200"/>
              <a:t>Grid Search:</a:t>
            </a:r>
          </a:p>
        </p:txBody>
      </p:sp>
      <p:sp>
        <p:nvSpPr>
          <p:cNvPr id="11" name="Rectangle 1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36910340-D033-48C7-B881-4CFC6EF3F9CC}"/>
              </a:ext>
            </a:extLst>
          </p:cNvPr>
          <p:cNvPicPr/>
          <p:nvPr/>
        </p:nvPicPr>
        <p:blipFill rotWithShape="1">
          <a:blip r:embed="rId2">
            <a:extLst>
              <a:ext uri="{28A0092B-C50C-407E-A947-70E740481C1C}">
                <a14:useLocalDpi xmlns:a14="http://schemas.microsoft.com/office/drawing/2010/main" val="0"/>
              </a:ext>
            </a:extLst>
          </a:blip>
          <a:srcRect r="53755"/>
          <a:stretch/>
        </p:blipFill>
        <p:spPr>
          <a:xfrm>
            <a:off x="959205" y="364142"/>
            <a:ext cx="10369645" cy="3867993"/>
          </a:xfrm>
          <a:prstGeom prst="rect">
            <a:avLst/>
          </a:prstGeom>
        </p:spPr>
      </p:pic>
      <p:sp>
        <p:nvSpPr>
          <p:cNvPr id="15" name="Rectangle 1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9DF61C-DF42-448D-B73D-71DFDA11644E}"/>
              </a:ext>
            </a:extLst>
          </p:cNvPr>
          <p:cNvSpPr>
            <a:spLocks noGrp="1"/>
          </p:cNvSpPr>
          <p:nvPr>
            <p:ph idx="1"/>
          </p:nvPr>
        </p:nvSpPr>
        <p:spPr>
          <a:xfrm>
            <a:off x="5162719" y="4883544"/>
            <a:ext cx="6586915" cy="1556907"/>
          </a:xfrm>
        </p:spPr>
        <p:txBody>
          <a:bodyPr anchor="ctr">
            <a:normAutofit/>
          </a:bodyPr>
          <a:lstStyle/>
          <a:p>
            <a:r>
              <a:rPr lang="en-US" sz="1700"/>
              <a:t>In order to tune the hyper-parameters and to improve the model performance, I have applied Grid-Search.</a:t>
            </a:r>
          </a:p>
          <a:p>
            <a:r>
              <a:rPr lang="en-US" sz="1700"/>
              <a:t>Accuracy rate is observed as 99% on training set and 96% in test set</a:t>
            </a:r>
          </a:p>
          <a:p>
            <a:r>
              <a:rPr lang="en-US" sz="1700"/>
              <a:t>Score has increased further by 1% more when compared to Bagging classifier.</a:t>
            </a:r>
          </a:p>
          <a:p>
            <a:endParaRPr lang="en-US" sz="1700"/>
          </a:p>
        </p:txBody>
      </p:sp>
    </p:spTree>
    <p:extLst>
      <p:ext uri="{BB962C8B-B14F-4D97-AF65-F5344CB8AC3E}">
        <p14:creationId xmlns:p14="http://schemas.microsoft.com/office/powerpoint/2010/main" val="127578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7F11-38A4-45E4-963A-6F7AFCB1C9C8}"/>
              </a:ext>
            </a:extLst>
          </p:cNvPr>
          <p:cNvSpPr>
            <a:spLocks noGrp="1"/>
          </p:cNvSpPr>
          <p:nvPr>
            <p:ph type="title"/>
          </p:nvPr>
        </p:nvSpPr>
        <p:spPr>
          <a:xfrm>
            <a:off x="519545" y="621792"/>
            <a:ext cx="5181503" cy="5504688"/>
          </a:xfrm>
        </p:spPr>
        <p:txBody>
          <a:bodyPr>
            <a:normAutofit/>
          </a:bodyPr>
          <a:lstStyle/>
          <a:p>
            <a:r>
              <a:rPr lang="en-US" sz="4800"/>
              <a:t>Lessons Learnt:</a:t>
            </a:r>
          </a:p>
        </p:txBody>
      </p:sp>
      <p:graphicFrame>
        <p:nvGraphicFramePr>
          <p:cNvPr id="19" name="Content Placeholder 2">
            <a:extLst>
              <a:ext uri="{FF2B5EF4-FFF2-40B4-BE49-F238E27FC236}">
                <a16:creationId xmlns:a16="http://schemas.microsoft.com/office/drawing/2014/main" id="{AF45918C-2B01-49A8-AFC4-93A4768AA4B2}"/>
              </a:ext>
            </a:extLst>
          </p:cNvPr>
          <p:cNvGraphicFramePr>
            <a:graphicFrameLocks noGrp="1"/>
          </p:cNvGraphicFramePr>
          <p:nvPr>
            <p:ph idx="1"/>
            <p:extLst>
              <p:ext uri="{D42A27DB-BD31-4B8C-83A1-F6EECF244321}">
                <p14:modId xmlns:p14="http://schemas.microsoft.com/office/powerpoint/2010/main" val="3698687327"/>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8401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8" name="Rectangle 17">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90F7ED-227F-4F54-BD01-337E8EB44307}"/>
              </a:ext>
            </a:extLst>
          </p:cNvPr>
          <p:cNvSpPr>
            <a:spLocks noGrp="1"/>
          </p:cNvSpPr>
          <p:nvPr>
            <p:ph type="title"/>
          </p:nvPr>
        </p:nvSpPr>
        <p:spPr>
          <a:xfrm>
            <a:off x="1153618" y="1239927"/>
            <a:ext cx="4008586" cy="4680583"/>
          </a:xfrm>
          <a:prstGeom prst="ellipse">
            <a:avLst/>
          </a:prstGeom>
        </p:spPr>
        <p:txBody>
          <a:bodyPr anchor="ctr">
            <a:normAutofit/>
          </a:bodyPr>
          <a:lstStyle/>
          <a:p>
            <a:r>
              <a:rPr lang="en-US" sz="4000"/>
              <a:t>Conclusions:</a:t>
            </a:r>
          </a:p>
        </p:txBody>
      </p:sp>
      <p:sp>
        <p:nvSpPr>
          <p:cNvPr id="3" name="Content Placeholder 2">
            <a:extLst>
              <a:ext uri="{FF2B5EF4-FFF2-40B4-BE49-F238E27FC236}">
                <a16:creationId xmlns:a16="http://schemas.microsoft.com/office/drawing/2014/main" id="{468F9A83-D95E-4F7A-8776-650281450AB8}"/>
              </a:ext>
            </a:extLst>
          </p:cNvPr>
          <p:cNvSpPr>
            <a:spLocks noGrp="1"/>
          </p:cNvSpPr>
          <p:nvPr>
            <p:ph idx="1"/>
          </p:nvPr>
        </p:nvSpPr>
        <p:spPr>
          <a:xfrm>
            <a:off x="6291923" y="1239927"/>
            <a:ext cx="4971824" cy="4680583"/>
          </a:xfrm>
        </p:spPr>
        <p:txBody>
          <a:bodyPr anchor="ctr">
            <a:normAutofit/>
          </a:bodyPr>
          <a:lstStyle/>
          <a:p>
            <a:pPr lvl="0"/>
            <a:r>
              <a:rPr lang="en-US" sz="1700"/>
              <a:t>The rate of churn is 14.491%.</a:t>
            </a:r>
          </a:p>
          <a:p>
            <a:pPr lvl="0"/>
            <a:r>
              <a:rPr lang="en-US" sz="1700"/>
              <a:t>Factors affecting CHURN</a:t>
            </a:r>
          </a:p>
          <a:p>
            <a:pPr lvl="1">
              <a:buFont typeface="Wingdings" panose="05000000000000000000" pitchFamily="2" charset="2"/>
              <a:buChar char="Ø"/>
            </a:pPr>
            <a:r>
              <a:rPr lang="en-US" sz="1700"/>
              <a:t>As day charge increases, rate of churn is also increasing.</a:t>
            </a:r>
          </a:p>
          <a:p>
            <a:pPr lvl="1">
              <a:buFont typeface="Wingdings" panose="05000000000000000000" pitchFamily="2" charset="2"/>
              <a:buChar char="Ø"/>
            </a:pPr>
            <a:r>
              <a:rPr lang="en-US" sz="1700"/>
              <a:t>Churn is increasing with increase in customer service calls.</a:t>
            </a:r>
          </a:p>
          <a:p>
            <a:pPr lvl="1">
              <a:buFont typeface="Wingdings" panose="05000000000000000000" pitchFamily="2" charset="2"/>
              <a:buChar char="Ø"/>
            </a:pPr>
            <a:r>
              <a:rPr lang="en-US" sz="1700"/>
              <a:t>Churn rate is high for customers with international plan.</a:t>
            </a:r>
          </a:p>
          <a:p>
            <a:pPr lvl="0"/>
            <a:r>
              <a:rPr lang="en-US" sz="1700"/>
              <a:t>Applied Logistic Regression, K-Nearest Neighbors, Random Forest Classifier, K-clustering, and PCA.</a:t>
            </a:r>
          </a:p>
          <a:p>
            <a:pPr lvl="0"/>
            <a:r>
              <a:rPr lang="en-US" sz="1700"/>
              <a:t>Applied Ensemble method (Bagging) and Grid Search.</a:t>
            </a:r>
          </a:p>
          <a:p>
            <a:pPr lvl="0"/>
            <a:r>
              <a:rPr lang="en-US" sz="1700"/>
              <a:t>Random Forest Classifier is best model fit to the data set.</a:t>
            </a:r>
          </a:p>
        </p:txBody>
      </p:sp>
    </p:spTree>
    <p:extLst>
      <p:ext uri="{BB962C8B-B14F-4D97-AF65-F5344CB8AC3E}">
        <p14:creationId xmlns:p14="http://schemas.microsoft.com/office/powerpoint/2010/main" val="422111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0793E-E9AA-4645-AB7F-FCA515D94011}"/>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QUESTIONS??</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50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ACB6-FD60-4B91-848A-29384A9BA654}"/>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46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4">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5" name="Rectangle 25">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2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CD1F3-713F-4869-A69F-DECEBEB3F9E1}"/>
              </a:ext>
            </a:extLst>
          </p:cNvPr>
          <p:cNvSpPr>
            <a:spLocks noGrp="1"/>
          </p:cNvSpPr>
          <p:nvPr>
            <p:ph type="title"/>
          </p:nvPr>
        </p:nvSpPr>
        <p:spPr>
          <a:xfrm>
            <a:off x="1282963" y="1238080"/>
            <a:ext cx="9849751" cy="1349671"/>
          </a:xfrm>
        </p:spPr>
        <p:txBody>
          <a:bodyPr anchor="b">
            <a:normAutofit/>
          </a:bodyPr>
          <a:lstStyle/>
          <a:p>
            <a:r>
              <a:rPr lang="en-US" sz="5400"/>
              <a:t>Introduction:</a:t>
            </a:r>
          </a:p>
        </p:txBody>
      </p:sp>
      <p:sp>
        <p:nvSpPr>
          <p:cNvPr id="3" name="Content Placeholder 2">
            <a:extLst>
              <a:ext uri="{FF2B5EF4-FFF2-40B4-BE49-F238E27FC236}">
                <a16:creationId xmlns:a16="http://schemas.microsoft.com/office/drawing/2014/main" id="{F85F81ED-E83D-4DB6-8E6B-ED15D3BCC365}"/>
              </a:ext>
            </a:extLst>
          </p:cNvPr>
          <p:cNvSpPr>
            <a:spLocks noGrp="1"/>
          </p:cNvSpPr>
          <p:nvPr>
            <p:ph idx="1"/>
          </p:nvPr>
        </p:nvSpPr>
        <p:spPr>
          <a:xfrm>
            <a:off x="1289304" y="2902913"/>
            <a:ext cx="9849751" cy="3032168"/>
          </a:xfrm>
        </p:spPr>
        <p:txBody>
          <a:bodyPr anchor="ctr">
            <a:normAutofit/>
          </a:bodyPr>
          <a:lstStyle/>
          <a:p>
            <a:r>
              <a:rPr lang="en-US" sz="2000"/>
              <a:t>Current dataset is Telecom churn data which includes various parameters that effect churn.</a:t>
            </a:r>
          </a:p>
          <a:p>
            <a:r>
              <a:rPr lang="en-US" sz="2000"/>
              <a:t>Definition: The number of Customers leaving the current company and moving to another is known as CHURN in telecommunication .</a:t>
            </a:r>
          </a:p>
          <a:p>
            <a:r>
              <a:rPr lang="en-US" sz="2000"/>
              <a:t>Dataset comprises of 21 columns, which include State, account length, area code, phone number, international plan, voice mail plan, number of voicemail messages, total day minutes, total day calls, day charge, evening minutes, eve calls, evening charge, night minutes, night charge, international minutes, intl calls, intl charge, customer service calls, churn.</a:t>
            </a:r>
          </a:p>
          <a:p>
            <a:r>
              <a:rPr lang="en-US" sz="2000"/>
              <a:t>Source: </a:t>
            </a:r>
            <a:r>
              <a:rPr lang="en-US" sz="2000">
                <a:hlinkClick r:id="rId2"/>
              </a:rPr>
              <a:t>https://www.kaggle.com/becksddf/churn-in-telecoms-dataset</a:t>
            </a:r>
            <a:r>
              <a:rPr lang="en-US" sz="2000"/>
              <a:t> </a:t>
            </a:r>
          </a:p>
          <a:p>
            <a:endParaRPr lang="en-US" sz="2000"/>
          </a:p>
        </p:txBody>
      </p:sp>
    </p:spTree>
    <p:extLst>
      <p:ext uri="{BB962C8B-B14F-4D97-AF65-F5344CB8AC3E}">
        <p14:creationId xmlns:p14="http://schemas.microsoft.com/office/powerpoint/2010/main" val="341805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707C-BE9B-4951-9BEB-234D6BC86735}"/>
              </a:ext>
            </a:extLst>
          </p:cNvPr>
          <p:cNvSpPr>
            <a:spLocks noGrp="1"/>
          </p:cNvSpPr>
          <p:nvPr>
            <p:ph type="title"/>
          </p:nvPr>
        </p:nvSpPr>
        <p:spPr>
          <a:xfrm>
            <a:off x="838200" y="620392"/>
            <a:ext cx="3374136" cy="5504688"/>
          </a:xfrm>
        </p:spPr>
        <p:txBody>
          <a:bodyPr>
            <a:normAutofit/>
          </a:bodyPr>
          <a:lstStyle/>
          <a:p>
            <a:r>
              <a:rPr lang="en-US"/>
              <a:t>Problem Statement:</a:t>
            </a:r>
          </a:p>
        </p:txBody>
      </p:sp>
      <p:graphicFrame>
        <p:nvGraphicFramePr>
          <p:cNvPr id="5" name="Content Placeholder 2">
            <a:extLst>
              <a:ext uri="{FF2B5EF4-FFF2-40B4-BE49-F238E27FC236}">
                <a16:creationId xmlns:a16="http://schemas.microsoft.com/office/drawing/2014/main" id="{8DD0A84F-CF07-4474-8FF4-792380F9E24E}"/>
              </a:ext>
            </a:extLst>
          </p:cNvPr>
          <p:cNvGraphicFramePr>
            <a:graphicFrameLocks noGrp="1"/>
          </p:cNvGraphicFramePr>
          <p:nvPr>
            <p:ph idx="1"/>
            <p:extLst>
              <p:ext uri="{D42A27DB-BD31-4B8C-83A1-F6EECF244321}">
                <p14:modId xmlns:p14="http://schemas.microsoft.com/office/powerpoint/2010/main" val="357407630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475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CE75-130A-458C-8B9F-184350D9D785}"/>
              </a:ext>
            </a:extLst>
          </p:cNvPr>
          <p:cNvSpPr>
            <a:spLocks noGrp="1"/>
          </p:cNvSpPr>
          <p:nvPr>
            <p:ph type="title"/>
          </p:nvPr>
        </p:nvSpPr>
        <p:spPr>
          <a:xfrm>
            <a:off x="396573" y="320675"/>
            <a:ext cx="11407487" cy="1325563"/>
          </a:xfrm>
        </p:spPr>
        <p:txBody>
          <a:bodyPr>
            <a:normAutofit/>
          </a:bodyPr>
          <a:lstStyle/>
          <a:p>
            <a:r>
              <a:rPr lang="en-US" sz="5400"/>
              <a:t>Methodology:</a:t>
            </a:r>
          </a:p>
        </p:txBody>
      </p:sp>
      <p:sp>
        <p:nvSpPr>
          <p:cNvPr id="10" name="Rectangle 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4D0579B-A842-485E-A546-3801F4E4CE92}"/>
              </a:ext>
            </a:extLst>
          </p:cNvPr>
          <p:cNvGraphicFramePr>
            <a:graphicFrameLocks noGrp="1"/>
          </p:cNvGraphicFramePr>
          <p:nvPr>
            <p:ph idx="1"/>
            <p:extLst>
              <p:ext uri="{D42A27DB-BD31-4B8C-83A1-F6EECF244321}">
                <p14:modId xmlns:p14="http://schemas.microsoft.com/office/powerpoint/2010/main" val="1676144392"/>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146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B8D3-754D-40A6-99F5-9CC571A5CC19}"/>
              </a:ext>
            </a:extLst>
          </p:cNvPr>
          <p:cNvSpPr>
            <a:spLocks noGrp="1"/>
          </p:cNvSpPr>
          <p:nvPr>
            <p:ph type="title"/>
          </p:nvPr>
        </p:nvSpPr>
        <p:spPr>
          <a:xfrm>
            <a:off x="838200" y="365125"/>
            <a:ext cx="10515600" cy="1325563"/>
          </a:xfrm>
        </p:spPr>
        <p:txBody>
          <a:bodyPr>
            <a:normAutofit/>
          </a:bodyPr>
          <a:lstStyle/>
          <a:p>
            <a:pPr algn="ctr"/>
            <a:r>
              <a:rPr lang="en-US" dirty="0"/>
              <a:t>Exploratory Data Analysis:</a:t>
            </a:r>
            <a:endParaRPr lang="en-US"/>
          </a:p>
        </p:txBody>
      </p:sp>
      <p:graphicFrame>
        <p:nvGraphicFramePr>
          <p:cNvPr id="5" name="Content Placeholder 2">
            <a:extLst>
              <a:ext uri="{FF2B5EF4-FFF2-40B4-BE49-F238E27FC236}">
                <a16:creationId xmlns:a16="http://schemas.microsoft.com/office/drawing/2014/main" id="{EDA98A61-D394-441D-984D-66EBC39BA2AD}"/>
              </a:ext>
            </a:extLst>
          </p:cNvPr>
          <p:cNvGraphicFramePr>
            <a:graphicFrameLocks noGrp="1"/>
          </p:cNvGraphicFramePr>
          <p:nvPr>
            <p:ph idx="1"/>
            <p:extLst>
              <p:ext uri="{D42A27DB-BD31-4B8C-83A1-F6EECF244321}">
                <p14:modId xmlns:p14="http://schemas.microsoft.com/office/powerpoint/2010/main" val="352212782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901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C167B-F868-4C57-A3D4-1A17EFE473EC}"/>
              </a:ext>
            </a:extLst>
          </p:cNvPr>
          <p:cNvSpPr>
            <a:spLocks noGrp="1"/>
          </p:cNvSpPr>
          <p:nvPr>
            <p:ph type="title"/>
          </p:nvPr>
        </p:nvSpPr>
        <p:spPr>
          <a:xfrm>
            <a:off x="1043631" y="809898"/>
            <a:ext cx="9942716" cy="1554480"/>
          </a:xfrm>
        </p:spPr>
        <p:txBody>
          <a:bodyPr anchor="ctr">
            <a:normAutofit/>
          </a:bodyPr>
          <a:lstStyle/>
          <a:p>
            <a:r>
              <a:rPr lang="en-US" sz="4800"/>
              <a:t>Model Building:</a:t>
            </a:r>
          </a:p>
        </p:txBody>
      </p:sp>
      <p:sp>
        <p:nvSpPr>
          <p:cNvPr id="3" name="Content Placeholder 2">
            <a:extLst>
              <a:ext uri="{FF2B5EF4-FFF2-40B4-BE49-F238E27FC236}">
                <a16:creationId xmlns:a16="http://schemas.microsoft.com/office/drawing/2014/main" id="{8E3932E1-28FC-4902-AAEC-B10438150B65}"/>
              </a:ext>
            </a:extLst>
          </p:cNvPr>
          <p:cNvSpPr>
            <a:spLocks noGrp="1"/>
          </p:cNvSpPr>
          <p:nvPr>
            <p:ph idx="1"/>
          </p:nvPr>
        </p:nvSpPr>
        <p:spPr>
          <a:xfrm>
            <a:off x="1045028" y="3017522"/>
            <a:ext cx="9941319" cy="3124658"/>
          </a:xfrm>
        </p:spPr>
        <p:txBody>
          <a:bodyPr anchor="ctr">
            <a:normAutofit/>
          </a:bodyPr>
          <a:lstStyle/>
          <a:p>
            <a:r>
              <a:rPr lang="en-US" sz="1500"/>
              <a:t>Used pd.get_dummies to covert the categorical(yes/no) column- international plan and voicemail plan-to numerical(0/1). </a:t>
            </a:r>
          </a:p>
          <a:p>
            <a:r>
              <a:rPr lang="en-US" sz="1500"/>
              <a:t>Feature Scaling of training data using Min-Max scaling to normalize data.</a:t>
            </a:r>
          </a:p>
          <a:p>
            <a:pPr marL="0" indent="0">
              <a:buNone/>
            </a:pPr>
            <a:r>
              <a:rPr lang="en-US" sz="1500"/>
              <a:t>        from sklearn.preprocessing import MinMaxScaler</a:t>
            </a:r>
          </a:p>
          <a:p>
            <a:r>
              <a:rPr lang="en-US" sz="1500"/>
              <a:t>Data set is split to train set and test set</a:t>
            </a:r>
          </a:p>
          <a:p>
            <a:pPr marL="0" indent="0">
              <a:buNone/>
            </a:pPr>
            <a:r>
              <a:rPr lang="en-US" sz="1500"/>
              <a:t>       from sklearn.model_selection import train_test_split</a:t>
            </a:r>
          </a:p>
          <a:p>
            <a:r>
              <a:rPr lang="en-US" sz="1500"/>
              <a:t>Since it is a classification problem,</a:t>
            </a:r>
          </a:p>
          <a:p>
            <a:pPr marL="0" indent="0">
              <a:buNone/>
            </a:pPr>
            <a:r>
              <a:rPr lang="en-US" sz="1500"/>
              <a:t>        Logistic Regression, </a:t>
            </a:r>
          </a:p>
          <a:p>
            <a:pPr marL="0" indent="0">
              <a:buNone/>
            </a:pPr>
            <a:r>
              <a:rPr lang="en-US" sz="1500"/>
              <a:t>        K-nearest Neighbors, </a:t>
            </a:r>
          </a:p>
          <a:p>
            <a:pPr marL="0" indent="0">
              <a:buNone/>
            </a:pPr>
            <a:r>
              <a:rPr lang="en-US" sz="1500"/>
              <a:t>        Random Forest Classifiers are built.</a:t>
            </a:r>
          </a:p>
          <a:p>
            <a:pPr marL="0" indent="0">
              <a:buNone/>
            </a:pPr>
            <a:endParaRPr lang="en-US" sz="1500"/>
          </a:p>
          <a:p>
            <a:endParaRPr lang="en-US" sz="15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24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54603-0F26-4103-90AA-137EA0330EC4}"/>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Comparing Accuracy of Models:</a:t>
            </a:r>
          </a:p>
        </p:txBody>
      </p:sp>
      <p:grpSp>
        <p:nvGrpSpPr>
          <p:cNvPr id="20"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screenshot of a social media post&#10;&#10;Description automatically generated">
            <a:extLst>
              <a:ext uri="{FF2B5EF4-FFF2-40B4-BE49-F238E27FC236}">
                <a16:creationId xmlns:a16="http://schemas.microsoft.com/office/drawing/2014/main" id="{F5F7E5C0-00FD-4579-AC63-6227C52851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956" r="32930"/>
          <a:stretch/>
        </p:blipFill>
        <p:spPr>
          <a:xfrm>
            <a:off x="5922492" y="928201"/>
            <a:ext cx="5536001" cy="4926942"/>
          </a:xfrm>
          <a:prstGeom prst="rect">
            <a:avLst/>
          </a:prstGeom>
        </p:spPr>
      </p:pic>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2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1EFBF-490B-47A0-907C-F3E2DC174FD3}"/>
              </a:ext>
            </a:extLst>
          </p:cNvPr>
          <p:cNvSpPr>
            <a:spLocks noGrp="1"/>
          </p:cNvSpPr>
          <p:nvPr>
            <p:ph type="title"/>
          </p:nvPr>
        </p:nvSpPr>
        <p:spPr>
          <a:xfrm>
            <a:off x="1043631" y="809898"/>
            <a:ext cx="10173010" cy="1554480"/>
          </a:xfrm>
        </p:spPr>
        <p:txBody>
          <a:bodyPr anchor="ctr">
            <a:normAutofit/>
          </a:bodyPr>
          <a:lstStyle/>
          <a:p>
            <a:r>
              <a:rPr lang="en-US" sz="4800"/>
              <a:t>K-clustering + PCA+ Random Forest Classifier:</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872A152-08E1-466C-8D89-ACB992D5876A}"/>
              </a:ext>
            </a:extLst>
          </p:cNvPr>
          <p:cNvGraphicFramePr>
            <a:graphicFrameLocks noGrp="1"/>
          </p:cNvGraphicFramePr>
          <p:nvPr>
            <p:ph idx="1"/>
            <p:extLst>
              <p:ext uri="{D42A27DB-BD31-4B8C-83A1-F6EECF244321}">
                <p14:modId xmlns:p14="http://schemas.microsoft.com/office/powerpoint/2010/main" val="341471196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38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0">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automatically generated">
            <a:extLst>
              <a:ext uri="{FF2B5EF4-FFF2-40B4-BE49-F238E27FC236}">
                <a16:creationId xmlns:a16="http://schemas.microsoft.com/office/drawing/2014/main" id="{83174A11-04FC-4CA6-ACFA-64D6843093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47"/>
          <a:stretch/>
        </p:blipFill>
        <p:spPr>
          <a:xfrm>
            <a:off x="838200" y="704765"/>
            <a:ext cx="10628376" cy="5440003"/>
          </a:xfrm>
          <a:prstGeom prst="rect">
            <a:avLst/>
          </a:prstGeom>
        </p:spPr>
      </p:pic>
    </p:spTree>
    <p:extLst>
      <p:ext uri="{BB962C8B-B14F-4D97-AF65-F5344CB8AC3E}">
        <p14:creationId xmlns:p14="http://schemas.microsoft.com/office/powerpoint/2010/main" val="240698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Data 606 Capstone Project Analysis of Telecom Churn Data</vt:lpstr>
      <vt:lpstr>Introduction:</vt:lpstr>
      <vt:lpstr>Problem Statement:</vt:lpstr>
      <vt:lpstr>Methodology:</vt:lpstr>
      <vt:lpstr>Exploratory Data Analysis:</vt:lpstr>
      <vt:lpstr>Model Building:</vt:lpstr>
      <vt:lpstr>Comparing Accuracy of Models:</vt:lpstr>
      <vt:lpstr>K-clustering + PCA+ Random Forest Classifier:</vt:lpstr>
      <vt:lpstr>PowerPoint Presentation</vt:lpstr>
      <vt:lpstr>Feature Engineering:</vt:lpstr>
      <vt:lpstr>Bagging:</vt:lpstr>
      <vt:lpstr>Evaluating Performance of the Model: </vt:lpstr>
      <vt:lpstr>Learning Curve:</vt:lpstr>
      <vt:lpstr>Grid Search:</vt:lpstr>
      <vt:lpstr>Lessons Learnt:</vt:lpstr>
      <vt:lpstr>Conclusions:</vt:lpstr>
      <vt:lpstr>QUESTIONS??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606 Capstone Project Analysis of Telecom Churn Data</dc:title>
  <dc:creator>Laxmi Prasanna Chennadi</dc:creator>
  <cp:lastModifiedBy>Laxmi Prasanna Chennadi</cp:lastModifiedBy>
  <cp:revision>1</cp:revision>
  <dcterms:created xsi:type="dcterms:W3CDTF">2020-05-12T00:49:44Z</dcterms:created>
  <dcterms:modified xsi:type="dcterms:W3CDTF">2020-05-12T00:50:26Z</dcterms:modified>
</cp:coreProperties>
</file>