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059031d4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059031d4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059031d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059031d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59031d4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59031d4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59031d47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59031d47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59031d4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059031d4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059031d4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059031d4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059031d4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059031d4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059031d4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059031d4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059031d4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059031d4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59031d4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59031d4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059031d4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059031d4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059031d47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059031d4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059031d47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059031d4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059031d47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059031d47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059031d47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059031d47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059031d4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059031d4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059031d47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059031d47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3ecf42c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3ecf42c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059031d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059031d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059031d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059031d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059031d4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059031d4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059031d4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059031d4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059031d4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059031d4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059031d4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059031d4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see Taken 3 has a 4.5 star rating on Fandango.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600" y="2390225"/>
            <a:ext cx="1791450" cy="26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be disappointed by the film…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225" y="2196230"/>
            <a:ext cx="5591549" cy="260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begin to ask yourself…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conflict of interest for a website that both sells movie tickets and displays review ratings?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we answer this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analysis?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550" y="1774725"/>
            <a:ext cx="5033244" cy="302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/>
          <p:nvPr/>
        </p:nvSpPr>
        <p:spPr>
          <a:xfrm>
            <a:off x="2040400" y="3466775"/>
            <a:ext cx="911700" cy="18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Capstone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0871" y="1985950"/>
            <a:ext cx="4326849" cy="28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 to Answer: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conflict of interest for a website that both sells movie tickets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displays review ratings?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Specifically: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a website like Fandango artificially display higher review ratings to sell more movie tickets?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7" name="Google Shape;227;p28"/>
          <p:cNvCxnSpPr>
            <a:stCxn id="224" idx="3"/>
            <a:endCxn id="22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9" name="Google Shape;229;p2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1" name="Google Shape;231;p2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8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p28"/>
          <p:cNvCxnSpPr>
            <a:stCxn id="230" idx="3"/>
            <a:endCxn id="232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8"/>
          <p:cNvCxnSpPr>
            <a:stCxn id="230" idx="3"/>
            <a:endCxn id="233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8"/>
          <p:cNvCxnSpPr>
            <a:stCxn id="230" idx="3"/>
            <a:endCxn id="234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8"/>
          <p:cNvCxnSpPr>
            <a:stCxn id="234" idx="2"/>
            <a:endCxn id="235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8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8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Scrape Review Websites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2" name="Google Shape;252;p29"/>
          <p:cNvCxnSpPr>
            <a:stCxn id="249" idx="3"/>
            <a:endCxn id="25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to Organize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2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 Seaborn to Explore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2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9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1" name="Google Shape;261;p29"/>
          <p:cNvCxnSpPr>
            <a:stCxn id="255" idx="3"/>
            <a:endCxn id="257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9"/>
          <p:cNvCxnSpPr>
            <a:stCxn id="255" idx="3"/>
            <a:endCxn id="258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9"/>
          <p:cNvCxnSpPr>
            <a:stCxn id="255" idx="3"/>
            <a:endCxn id="259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9"/>
          <p:cNvCxnSpPr>
            <a:stCxn id="259" idx="2"/>
            <a:endCxn id="260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9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9"/>
          <p:cNvSpPr txBox="1"/>
          <p:nvPr/>
        </p:nvSpPr>
        <p:spPr>
          <a:xfrm>
            <a:off x="4201675" y="4483875"/>
            <a:ext cx="3573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Does Fandango display artificially higher than average reviews?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Scrape Review Websites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7" name="Google Shape;277;p30"/>
          <p:cNvCxnSpPr>
            <a:stCxn id="274" idx="3"/>
            <a:endCxn id="27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to Organize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9" name="Google Shape;279;p3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 Seaborn to Explore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1" name="Google Shape;281;p3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0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0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0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6" name="Google Shape;286;p30"/>
          <p:cNvCxnSpPr>
            <a:stCxn id="280" idx="3"/>
            <a:endCxn id="282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0"/>
          <p:cNvCxnSpPr>
            <a:stCxn id="280" idx="3"/>
            <a:endCxn id="283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0"/>
          <p:cNvCxnSpPr>
            <a:stCxn id="280" idx="3"/>
            <a:endCxn id="284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0"/>
          <p:cNvCxnSpPr>
            <a:stCxn id="284" idx="2"/>
            <a:endCxn id="285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0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0"/>
          <p:cNvSpPr txBox="1"/>
          <p:nvPr/>
        </p:nvSpPr>
        <p:spPr>
          <a:xfrm>
            <a:off x="4201675" y="4483875"/>
            <a:ext cx="3573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Does Fandango display artificially higher than average reviews?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2903225" y="1531625"/>
            <a:ext cx="3291900" cy="170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Scrape Review Websites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3" name="Google Shape;303;p31"/>
          <p:cNvCxnSpPr>
            <a:stCxn id="300" idx="3"/>
            <a:endCxn id="302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to Organize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5" name="Google Shape;305;p3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 Seaborn to Explore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7" name="Google Shape;307;p3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1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1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2" name="Google Shape;312;p31"/>
          <p:cNvCxnSpPr>
            <a:stCxn id="306" idx="3"/>
            <a:endCxn id="308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1"/>
          <p:cNvCxnSpPr>
            <a:stCxn id="306" idx="3"/>
            <a:endCxn id="309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31"/>
          <p:cNvCxnSpPr>
            <a:stCxn id="306" idx="3"/>
            <a:endCxn id="310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31"/>
          <p:cNvCxnSpPr>
            <a:stCxn id="310" idx="2"/>
            <a:endCxn id="311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1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1"/>
          <p:cNvSpPr txBox="1"/>
          <p:nvPr/>
        </p:nvSpPr>
        <p:spPr>
          <a:xfrm>
            <a:off x="4201675" y="4483875"/>
            <a:ext cx="3573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Does Fandango display artificially higher than average reviews?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31"/>
          <p:cNvSpPr/>
          <p:nvPr/>
        </p:nvSpPr>
        <p:spPr>
          <a:xfrm>
            <a:off x="4268900" y="4572000"/>
            <a:ext cx="3358500" cy="465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LIVE STREAM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Agenda: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through Capstone Project Together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Q&amp;A based on chat and Google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has two ratings: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Rating in stars 0-5 displayed on their website’s HTML.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Actual true rating numerically shown on movie’s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850" y="2559650"/>
            <a:ext cx="7148376" cy="248940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has two ratings: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will compare these ratings to check for discrepancies.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3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3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975" y="2204150"/>
            <a:ext cx="6262875" cy="250109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compare Fandango’s ratings to other rating website scores: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3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3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an overview of the project exercise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 Solutions - 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9" name="Google Shape;35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0" name="Google Shape;36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 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67" name="Google Shape;36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 Solutions - 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5" name="Google Shape;37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put all your current skills together with a fun Capstone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project takes us all the way back to 2015…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before we begin, let’s quickly review our ML Pathway!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230150" y="1715975"/>
            <a:ext cx="2710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fix or change X?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602300" y="4232600"/>
            <a:ext cx="32976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does a change in X affect 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" name="Google Shape;93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17"/>
          <p:cNvCxnSpPr>
            <a:stCxn id="94" idx="3"/>
            <a:endCxn id="9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" name="Google Shape;99;p1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7"/>
          <p:cNvCxnSpPr>
            <a:stCxn id="100" idx="3"/>
            <a:endCxn id="102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>
            <a:stCxn id="100" idx="3"/>
            <a:endCxn id="103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>
            <a:stCxn id="100" idx="3"/>
            <a:endCxn id="104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>
            <a:stCxn id="104" idx="2"/>
            <a:endCxn id="105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" name="Google Shape;122;p18"/>
          <p:cNvCxnSpPr>
            <a:stCxn id="119" idx="3"/>
            <a:endCxn id="12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" name="Google Shape;124;p1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8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8"/>
          <p:cNvCxnSpPr>
            <a:stCxn id="125" idx="3"/>
            <a:endCxn id="127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>
            <a:stCxn id="125" idx="3"/>
            <a:endCxn id="128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>
            <a:stCxn id="125" idx="3"/>
            <a:endCxn id="129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>
            <a:stCxn id="129" idx="2"/>
            <a:endCxn id="130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8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52400" y="1378700"/>
            <a:ext cx="67086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Jupyter Notebook + NumPy + Pandas + Matplotlib + Seaborn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 to Answer: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conflict of interest for a website that both sells movie tickets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displays review ratings?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travel back in time to the year 2015…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sells movie tickets online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500" y="2949160"/>
            <a:ext cx="3224775" cy="16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sells movie tickets online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displays movie ratings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3177" l="3061" r="2151" t="4707"/>
          <a:stretch/>
        </p:blipFill>
        <p:spPr>
          <a:xfrm>
            <a:off x="3318975" y="2698250"/>
            <a:ext cx="2506050" cy="21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