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E1A197-697D-41FE-882E-61A11297525E}">
  <a:tblStyle styleId="{E4E1A197-697D-41FE-882E-61A1129752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{E4E1A197-697D-41FE-882E-61A11297525E}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