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39D5BA-DF7E-4414-AAC6-B2A9ACB07320}">
  <a:tblStyle styleId="{0339D5BA-DF7E-4414-AAC6-B2A9ACB073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70bc1fa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70bc1f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0bc1fa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0bc1fa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0bc1f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0bc1f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70bc1fa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70bc1fa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70bc1fa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70bc1fa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70bc1fa0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70bc1fa0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70bc1fa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70bc1fa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70bc1fa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70bc1fa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770bc1fa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770bc1fa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70bc1fa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70bc1fa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770bc1fa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770bc1fa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70bc1fa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70bc1fa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770bc1fa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770bc1fa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770bc1fa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770bc1fa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770bc1f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770bc1f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770bc1fa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770bc1fa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70bc1f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70bc1f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770bc1fa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770bc1fa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70bc1fa0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770bc1fa0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770bc1fa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770bc1fa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70bc1f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70bc1f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770bc1fa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770bc1fa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770bc1fa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770bc1fa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770bc1fa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770bc1fa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770bc1fa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770bc1fa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770bc1fa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770bc1fa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770bc1fa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770bc1fa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770bc1fa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770bc1fa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770bc1fa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770bc1fa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770bc1fa0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770bc1fa0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770bc1fa0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770bc1fa0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70bc1f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70bc1f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770bc1fa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770bc1fa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770bc1f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770bc1f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70bc1f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70bc1f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770bc1f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770bc1f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770bc1f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770bc1f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770bc1f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770bc1f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ff267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ff267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ff26760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ff2676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ff26760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ff2676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70bc1f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70bc1f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70bc1f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70bc1f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70bc1f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70bc1f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70bc1f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70bc1f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70bc1fa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70bc1fa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827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“allow” ourselves model adjustments.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/>
          <p:nvPr/>
        </p:nvSpPr>
        <p:spPr>
          <a:xfrm rot="-1800330">
            <a:off x="8722671" y="1729370"/>
            <a:ext cx="359940" cy="34193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review this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later expand on it until we reach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Validation | Test Split</a:t>
            </a:r>
            <a:endParaRPr/>
          </a:p>
        </p:txBody>
      </p:sp>
      <p:pic>
        <p:nvPicPr>
          <p:cNvPr descr="watermark.jpg" id="157" name="Google Shape;15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that Train | Test split method has a disadvantage of not having a portion of data that can report a performance metric on truly “unseen”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adjusting hyperparameters on test data is a fair technique and not typically referred to as “data leakage”, it is a potential issue in regards to reporting.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want a truly fair and final set of performance metrics, we should get these metrics from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test set that we do not allow ourselves to adjust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this process in theory and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7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into: Train, Validation, and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8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8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aside Test set for final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model on Train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0"/>
          <p:cNvSpPr/>
          <p:nvPr/>
        </p:nvSpPr>
        <p:spPr>
          <a:xfrm>
            <a:off x="414800" y="1793200"/>
            <a:ext cx="41481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performance on validation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1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1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4916200" y="26931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spent some time cleaning and working with the Ames Data Set, we’re ready to let you test your new Regression skills on it to create a house sale price prediction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two more general topics we want to learn before we jump to the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hyperparameters as needed...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2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32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Train, validate, and adjust as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3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3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4" name="Google Shape;264;p33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3"/>
          <p:cNvSpPr/>
          <p:nvPr/>
        </p:nvSpPr>
        <p:spPr>
          <a:xfrm>
            <a:off x="492100" y="1786825"/>
            <a:ext cx="61512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final evaluation on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8" name="Google Shape;278;p34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4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adjust! Report this as final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35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5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2" name="Google Shape;292;p35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35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7861225" y="282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the entire reason to not adjust after the final test data set is to get the fairest evaluation of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was not fitted to the final test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hyperparameters were not adjusted based off final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truly never before seen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in Python with Scikit-Learn we simply perform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train_test_split()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call twice.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to split off larger training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Second time to split remaining data into a validation set and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a notebook to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cross_val_score function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entire data set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4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41"/>
          <p:cNvSpPr txBox="1"/>
          <p:nvPr/>
        </p:nvSpPr>
        <p:spPr>
          <a:xfrm>
            <a:off x="25334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in Detail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Validation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cross_val_score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cross_validate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Test data for final evaluation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4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4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43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3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3" name="Google Shape;373;p43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larger K means more computation!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44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44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85" name="Google Shape;385;p44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6" name="Google Shape;396;p45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45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K =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6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8" name="Google Shape;408;p46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46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on K-1 folds and Validate on 1 Fold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0" name="Google Shape;420;p47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47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7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 an error metric for this fold: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48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48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for another combination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6" name="Google Shape;446;p49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Google Shape;447;p49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p49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9" name="Google Shape;449;p49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49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Continue for all fold combinations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0" name="Google Shape;460;p50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50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50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3" name="Google Shape;463;p50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50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5" name="Google Shape;465;p50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50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50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50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mean error for parameter adjustments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1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0" name="Google Shape;480;p51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Google Shape;481;p51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1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3" name="Google Shape;483;p51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51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5" name="Google Shape;485;p51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p51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51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51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6612975" y="440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AVG ERROR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6635200" y="1921725"/>
            <a:ext cx="1303200" cy="254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discussed models with built-in cross validation (e.g. RidgeCV).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expand on this by exploring Scikit-Learn’s general tools for utilizing cross-validation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also allow us to later perform grid searches for the optimal combination of multiple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final metrics from final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2" name="Google Shape;502;p5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5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Google Shape;504;p52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52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52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52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52"/>
          <p:cNvSpPr/>
          <p:nvPr/>
        </p:nvSpPr>
        <p:spPr>
          <a:xfrm>
            <a:off x="8209050" y="1548625"/>
            <a:ext cx="890100" cy="132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97375" y="1750300"/>
            <a:ext cx="6439200" cy="302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52"/>
          <p:cNvCxnSpPr>
            <a:stCxn id="509" idx="3"/>
            <a:endCxn id="508" idx="2"/>
          </p:cNvCxnSpPr>
          <p:nvPr/>
        </p:nvCxnSpPr>
        <p:spPr>
          <a:xfrm flipH="1" rot="10800000">
            <a:off x="6536575" y="2871100"/>
            <a:ext cx="2117400" cy="390300"/>
          </a:xfrm>
          <a:prstGeom prst="curved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cross_val_score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uses a model and training set (along with a K and chosen metric) to perform all of this for us automatically!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K-Fold cross validation to be performed on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7" name="Google Shape;5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cross_validate function</a:t>
            </a:r>
            <a:endParaRPr/>
          </a:p>
        </p:txBody>
      </p:sp>
      <p:pic>
        <p:nvPicPr>
          <p:cNvPr descr="watermark.jpg" id="525" name="Google Shape;5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cross_validate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allows us to view multiple performance metrics from cross validation on a model and explore how much time fitting and testing took.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how to use this function call!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more complex models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grid search is a way of training and validating a model 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possible combination of multiple hyperparameter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includes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 capable of testing a dictionary of multiple hyperparameter options through cross-validation.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both cross-validation and a grid search to be performed in a generalized way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7" name="Google Shape;55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3" name="Google Shape;56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4" name="Google Shape;56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reviewing the most basic cross validation process we know so far (Train | Test split) and then slowly build up to the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Test Split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 two sets Train and Test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model then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error on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{0339D5BA-DF7E-4414-AAC6-B2A9ACB07320}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