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B9E8E-E5AA-488F-9C05-5FE0DFB03A8C}">
  <a:tblStyle styleId="{11FB9E8E-E5AA-488F-9C05-5FE0DFB03A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 Id="rId4"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{11FB9E8E-E5AA-488F-9C05-5FE0DFB03A8C}</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{11FB9E8E-E5AA-488F-9C05-5FE0DFB03A8C}</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{11FB9E8E-E5AA-488F-9C05-5FE0DFB03A8C}</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{11FB9E8E-E5AA-488F-9C05-5FE0DFB03A8C}</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{11FB9E8E-E5AA-488F-9C05-5FE0DFB03A8C}</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{11FB9E8E-E5AA-488F-9C05-5FE0DFB03A8C}</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{11FB9E8E-E5AA-488F-9C05-5FE0DFB03A8C}</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{11FB9E8E-E5AA-488F-9C05-5FE0DFB03A8C}</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{11FB9E8E-E5AA-488F-9C05-5FE0DFB03A8C}</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{11FB9E8E-E5AA-488F-9C05-5FE0DFB03A8C}</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