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8be653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8be653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be6538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be6538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Covid-19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Covid 19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plotly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folium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cufflinks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Covid 19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how to clean and read in data with 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possibilities of Folium plotting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cufflinks, pandas and plotly for interactive 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Covid 19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link in chat!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