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support@udemy.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p:spPr>
          <a:xfrm>
            <a:off x="152400" y="152400"/>
            <a:ext cx="890025" cy="859476"/>
          </a:xfrm>
          <a:prstGeom prst="rect">
            <a:avLst/>
          </a:prstGeom>
          <a:noFill/>
          <a:ln>
            <a:noFill/>
          </a:ln>
        </p:spPr>
      </p:pic>
      <p:pic>
        <p:nvPicPr>
          <p:cNvPr descr="watermark.jpg" id="57" name="Google Shape;57;p13"/>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p:spPr>
          <a:xfrm>
            <a:off x="152400" y="152400"/>
            <a:ext cx="890025" cy="859476"/>
          </a:xfrm>
          <a:prstGeom prst="rect">
            <a:avLst/>
          </a:prstGeom>
          <a:noFill/>
          <a:ln>
            <a:noFill/>
          </a:ln>
        </p:spPr>
      </p:pic>
      <p:pic>
        <p:nvPicPr>
          <p:cNvPr descr="watermark.jpg" id="127" name="Google Shape;127;p22"/>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p:spPr>
          <a:xfrm>
            <a:off x="152400" y="152400"/>
            <a:ext cx="890025" cy="859476"/>
          </a:xfrm>
          <a:prstGeom prst="rect">
            <a:avLst/>
          </a:prstGeom>
          <a:noFill/>
          <a:ln>
            <a:noFill/>
          </a:ln>
        </p:spPr>
      </p:pic>
      <p:pic>
        <p:nvPicPr>
          <p:cNvPr descr="watermark.jpg" id="135" name="Google Shape;135;p23"/>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p:spPr>
          <a:xfrm>
            <a:off x="152400" y="152400"/>
            <a:ext cx="890025" cy="859476"/>
          </a:xfrm>
          <a:prstGeom prst="rect">
            <a:avLst/>
          </a:prstGeom>
          <a:noFill/>
          <a:ln>
            <a:noFill/>
          </a:ln>
        </p:spPr>
      </p:pic>
      <p:pic>
        <p:nvPicPr>
          <p:cNvPr descr="watermark.jpg" id="143" name="Google Shape;143;p24"/>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p:spPr>
          <a:xfrm>
            <a:off x="152400" y="152400"/>
            <a:ext cx="890025" cy="859476"/>
          </a:xfrm>
          <a:prstGeom prst="rect">
            <a:avLst/>
          </a:prstGeom>
          <a:noFill/>
          <a:ln>
            <a:noFill/>
          </a:ln>
        </p:spPr>
      </p:pic>
      <p:pic>
        <p:nvPicPr>
          <p:cNvPr descr="watermark.jpg" id="151" name="Google Shape;151;p25"/>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p:spPr>
          <a:xfrm>
            <a:off x="152400" y="152400"/>
            <a:ext cx="890025" cy="859476"/>
          </a:xfrm>
          <a:prstGeom prst="rect">
            <a:avLst/>
          </a:prstGeom>
          <a:noFill/>
          <a:ln>
            <a:noFill/>
          </a:ln>
        </p:spPr>
      </p:pic>
      <p:pic>
        <p:nvPicPr>
          <p:cNvPr descr="watermark.jpg" id="159" name="Google Shape;159;p26"/>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p:spPr>
          <a:xfrm>
            <a:off x="152400" y="152400"/>
            <a:ext cx="890025" cy="859476"/>
          </a:xfrm>
          <a:prstGeom prst="rect">
            <a:avLst/>
          </a:prstGeom>
          <a:noFill/>
          <a:ln>
            <a:noFill/>
          </a:ln>
        </p:spPr>
      </p:pic>
      <p:pic>
        <p:nvPicPr>
          <p:cNvPr descr="watermark.jpg" id="167" name="Google Shape;167;p27"/>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p:spPr>
          <a:xfrm>
            <a:off x="152400" y="152400"/>
            <a:ext cx="890025" cy="859476"/>
          </a:xfrm>
          <a:prstGeom prst="rect">
            <a:avLst/>
          </a:prstGeom>
          <a:noFill/>
          <a:ln>
            <a:noFill/>
          </a:ln>
        </p:spPr>
      </p:pic>
      <p:pic>
        <p:nvPicPr>
          <p:cNvPr descr="watermark.jpg" id="175" name="Google Shape;175;p28"/>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p:spPr>
          <a:xfrm>
            <a:off x="152400" y="152400"/>
            <a:ext cx="890025" cy="859476"/>
          </a:xfrm>
          <a:prstGeom prst="rect">
            <a:avLst/>
          </a:prstGeom>
          <a:noFill/>
          <a:ln>
            <a:noFill/>
          </a:ln>
        </p:spPr>
      </p:pic>
      <p:pic>
        <p:nvPicPr>
          <p:cNvPr descr="watermark.jpg" id="183" name="Google Shape;183;p29"/>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p:spPr>
          <a:xfrm>
            <a:off x="152400" y="152400"/>
            <a:ext cx="890025" cy="859476"/>
          </a:xfrm>
          <a:prstGeom prst="rect">
            <a:avLst/>
          </a:prstGeom>
          <a:noFill/>
          <a:ln>
            <a:noFill/>
          </a:ln>
        </p:spPr>
      </p:pic>
      <p:pic>
        <p:nvPicPr>
          <p:cNvPr descr="watermark.jpg" id="191" name="Google Shape;191;p30"/>
          <p:cNvPicPr preferRelativeResize="0"/>
          <p:nvPr/>
        </p:nvPicPr>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p:spPr>
          <a:xfrm>
            <a:off x="152400" y="152400"/>
            <a:ext cx="890025" cy="859476"/>
          </a:xfrm>
          <a:prstGeom prst="rect">
            <a:avLst/>
          </a:prstGeom>
          <a:noFill/>
          <a:ln>
            <a:noFill/>
          </a:ln>
        </p:spPr>
      </p:pic>
      <p:pic>
        <p:nvPicPr>
          <p:cNvPr descr="watermark.jpg" id="199" name="Google Shape;199;p31"/>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p:spPr>
          <a:xfrm>
            <a:off x="152400" y="152400"/>
            <a:ext cx="890025" cy="859476"/>
          </a:xfrm>
          <a:prstGeom prst="rect">
            <a:avLst/>
          </a:prstGeom>
          <a:noFill/>
          <a:ln>
            <a:noFill/>
          </a:ln>
        </p:spPr>
      </p:pic>
      <p:pic>
        <p:nvPicPr>
          <p:cNvPr descr="watermark.jpg" id="64" name="Google Shape;64;p14"/>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p:spPr>
          <a:xfrm>
            <a:off x="152400" y="152400"/>
            <a:ext cx="890025" cy="859476"/>
          </a:xfrm>
          <a:prstGeom prst="rect">
            <a:avLst/>
          </a:prstGeom>
          <a:noFill/>
          <a:ln>
            <a:noFill/>
          </a:ln>
        </p:spPr>
      </p:pic>
      <p:pic>
        <p:nvPicPr>
          <p:cNvPr descr="watermark.jpg" id="207" name="Google Shape;207;p32"/>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p:spPr>
          <a:xfrm>
            <a:off x="152400" y="152400"/>
            <a:ext cx="890025" cy="859476"/>
          </a:xfrm>
          <a:prstGeom prst="rect">
            <a:avLst/>
          </a:prstGeom>
          <a:noFill/>
          <a:ln>
            <a:noFill/>
          </a:ln>
        </p:spPr>
      </p:pic>
      <p:pic>
        <p:nvPicPr>
          <p:cNvPr descr="watermark.jpg" id="215" name="Google Shape;215;p33"/>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p:spPr>
          <a:xfrm>
            <a:off x="152400" y="152400"/>
            <a:ext cx="890025" cy="859476"/>
          </a:xfrm>
          <a:prstGeom prst="rect">
            <a:avLst/>
          </a:prstGeom>
          <a:noFill/>
          <a:ln>
            <a:noFill/>
          </a:ln>
        </p:spPr>
      </p:pic>
      <p:pic>
        <p:nvPicPr>
          <p:cNvPr descr="watermark.jpg" id="223" name="Google Shape;223;p34"/>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p:spPr>
          <a:xfrm>
            <a:off x="152400" y="152400"/>
            <a:ext cx="890025" cy="859476"/>
          </a:xfrm>
          <a:prstGeom prst="rect">
            <a:avLst/>
          </a:prstGeom>
          <a:noFill/>
          <a:ln>
            <a:noFill/>
          </a:ln>
        </p:spPr>
      </p:pic>
      <p:pic>
        <p:nvPicPr>
          <p:cNvPr descr="watermark.jpg" id="231" name="Google Shape;231;p35"/>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p:spPr>
          <a:xfrm>
            <a:off x="152400" y="152400"/>
            <a:ext cx="890025" cy="859476"/>
          </a:xfrm>
          <a:prstGeom prst="rect">
            <a:avLst/>
          </a:prstGeom>
          <a:noFill/>
          <a:ln>
            <a:noFill/>
          </a:ln>
        </p:spPr>
      </p:pic>
      <p:pic>
        <p:nvPicPr>
          <p:cNvPr descr="watermark.jpg" id="239" name="Google Shape;239;p36"/>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p:spPr>
          <a:xfrm>
            <a:off x="152400" y="152400"/>
            <a:ext cx="890025" cy="859476"/>
          </a:xfrm>
          <a:prstGeom prst="rect">
            <a:avLst/>
          </a:prstGeom>
          <a:noFill/>
          <a:ln>
            <a:noFill/>
          </a:ln>
        </p:spPr>
      </p:pic>
      <p:pic>
        <p:nvPicPr>
          <p:cNvPr descr="watermark.jpg" id="247" name="Google Shape;247;p37"/>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p:spPr>
          <a:xfrm>
            <a:off x="152400" y="152400"/>
            <a:ext cx="890025" cy="859476"/>
          </a:xfrm>
          <a:prstGeom prst="rect">
            <a:avLst/>
          </a:prstGeom>
          <a:noFill/>
          <a:ln>
            <a:noFill/>
          </a:ln>
        </p:spPr>
      </p:pic>
      <p:pic>
        <p:nvPicPr>
          <p:cNvPr descr="watermark.jpg" id="255" name="Google Shape;255;p38"/>
          <p:cNvPicPr preferRelativeResize="0"/>
          <p:nvPr/>
        </p:nvPicPr>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p:spPr>
          <a:xfrm>
            <a:off x="152400" y="152400"/>
            <a:ext cx="890025" cy="859476"/>
          </a:xfrm>
          <a:prstGeom prst="rect">
            <a:avLst/>
          </a:prstGeom>
          <a:noFill/>
          <a:ln>
            <a:noFill/>
          </a:ln>
        </p:spPr>
      </p:pic>
      <p:pic>
        <p:nvPicPr>
          <p:cNvPr descr="watermark.jpg" id="262" name="Google Shape;262;p39"/>
          <p:cNvPicPr preferRelativeResize="0"/>
          <p:nvPr/>
        </p:nvPicPr>
        <p:blipFill/>
        <p:spPr>
          <a:xfrm>
            <a:off x="-76200" y="4801375"/>
            <a:ext cx="2315821" cy="342126"/>
          </a:xfrm>
          <a:prstGeom prst="rect">
            <a:avLst/>
          </a:prstGeom>
          <a:noFill/>
          <a:ln>
            <a:noFill/>
          </a:ln>
        </p:spPr>
      </p:pic>
      <p:pic>
        <p:nvPicPr>
          <p:cNvPr id="263" name="Google Shape;263;p39"/>
          <p:cNvPicPr preferRelativeResize="0"/>
          <p:nvPr/>
        </p:nvPicPr>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p:spPr>
          <a:xfrm>
            <a:off x="152400" y="152400"/>
            <a:ext cx="890025" cy="859476"/>
          </a:xfrm>
          <a:prstGeom prst="rect">
            <a:avLst/>
          </a:prstGeom>
          <a:noFill/>
          <a:ln>
            <a:noFill/>
          </a:ln>
        </p:spPr>
      </p:pic>
      <p:pic>
        <p:nvPicPr>
          <p:cNvPr descr="watermark.jpg" id="271" name="Google Shape;271;p40"/>
          <p:cNvPicPr preferRelativeResize="0"/>
          <p:nvPr/>
        </p:nvPicPr>
        <p:blipFill/>
        <p:spPr>
          <a:xfrm>
            <a:off x="-76200" y="4801375"/>
            <a:ext cx="2315821" cy="342126"/>
          </a:xfrm>
          <a:prstGeom prst="rect">
            <a:avLst/>
          </a:prstGeom>
          <a:noFill/>
          <a:ln>
            <a:noFill/>
          </a:ln>
        </p:spPr>
      </p:pic>
      <p:pic>
        <p:nvPicPr>
          <p:cNvPr id="272" name="Google Shape;272;p40"/>
          <p:cNvPicPr preferRelativeResize="0"/>
          <p:nvPr/>
        </p:nvPicPr>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p:spPr>
          <a:xfrm>
            <a:off x="152400" y="152400"/>
            <a:ext cx="890025" cy="859476"/>
          </a:xfrm>
          <a:prstGeom prst="rect">
            <a:avLst/>
          </a:prstGeom>
          <a:noFill/>
          <a:ln>
            <a:noFill/>
          </a:ln>
        </p:spPr>
      </p:pic>
      <p:pic>
        <p:nvPicPr>
          <p:cNvPr descr="watermark.jpg" id="282" name="Google Shape;282;p41"/>
          <p:cNvPicPr preferRelativeResize="0"/>
          <p:nvPr/>
        </p:nvPicPr>
        <p:blipFill/>
        <p:spPr>
          <a:xfrm>
            <a:off x="-76200" y="4801375"/>
            <a:ext cx="2315821" cy="342126"/>
          </a:xfrm>
          <a:prstGeom prst="rect">
            <a:avLst/>
          </a:prstGeom>
          <a:noFill/>
          <a:ln>
            <a:noFill/>
          </a:ln>
        </p:spPr>
      </p:pic>
      <p:pic>
        <p:nvPicPr>
          <p:cNvPr id="283" name="Google Shape;283;p41"/>
          <p:cNvPicPr preferRelativeResize="0"/>
          <p:nvPr/>
        </p:nvPicPr>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p:spPr>
          <a:xfrm>
            <a:off x="152400" y="152400"/>
            <a:ext cx="890025" cy="859476"/>
          </a:xfrm>
          <a:prstGeom prst="rect">
            <a:avLst/>
          </a:prstGeom>
          <a:noFill/>
          <a:ln>
            <a:noFill/>
          </a:ln>
        </p:spPr>
      </p:pic>
      <p:pic>
        <p:nvPicPr>
          <p:cNvPr descr="watermark.jpg" id="72" name="Google Shape;72;p15"/>
          <p:cNvPicPr preferRelativeResize="0"/>
          <p:nvPr/>
        </p:nvPicPr>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p:spPr>
          <a:xfrm>
            <a:off x="152400" y="152400"/>
            <a:ext cx="890025" cy="859476"/>
          </a:xfrm>
          <a:prstGeom prst="rect">
            <a:avLst/>
          </a:prstGeom>
          <a:noFill/>
          <a:ln>
            <a:noFill/>
          </a:ln>
        </p:spPr>
      </p:pic>
      <p:pic>
        <p:nvPicPr>
          <p:cNvPr descr="watermark.jpg" id="295" name="Google Shape;295;p42"/>
          <p:cNvPicPr preferRelativeResize="0"/>
          <p:nvPr/>
        </p:nvPicPr>
        <p:blipFill/>
        <p:spPr>
          <a:xfrm>
            <a:off x="-76200" y="4801375"/>
            <a:ext cx="2315821" cy="342126"/>
          </a:xfrm>
          <a:prstGeom prst="rect">
            <a:avLst/>
          </a:prstGeom>
          <a:noFill/>
          <a:ln>
            <a:noFill/>
          </a:ln>
        </p:spPr>
      </p:pic>
      <p:pic>
        <p:nvPicPr>
          <p:cNvPr id="296" name="Google Shape;296;p42"/>
          <p:cNvPicPr preferRelativeResize="0"/>
          <p:nvPr/>
        </p:nvPicPr>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p:spPr>
          <a:xfrm>
            <a:off x="152400" y="152400"/>
            <a:ext cx="890025" cy="859476"/>
          </a:xfrm>
          <a:prstGeom prst="rect">
            <a:avLst/>
          </a:prstGeom>
          <a:noFill/>
          <a:ln>
            <a:noFill/>
          </a:ln>
        </p:spPr>
      </p:pic>
      <p:pic>
        <p:nvPicPr>
          <p:cNvPr descr="watermark.jpg" id="306" name="Google Shape;306;p43"/>
          <p:cNvPicPr preferRelativeResize="0"/>
          <p:nvPr/>
        </p:nvPicPr>
        <p:blipFill/>
        <p:spPr>
          <a:xfrm>
            <a:off x="-76200" y="4801375"/>
            <a:ext cx="2315821" cy="342126"/>
          </a:xfrm>
          <a:prstGeom prst="rect">
            <a:avLst/>
          </a:prstGeom>
          <a:noFill/>
          <a:ln>
            <a:noFill/>
          </a:ln>
        </p:spPr>
      </p:pic>
      <p:pic>
        <p:nvPicPr>
          <p:cNvPr id="307" name="Google Shape;307;p43"/>
          <p:cNvPicPr preferRelativeResize="0"/>
          <p:nvPr/>
        </p:nvPicPr>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p:spPr>
          <a:xfrm>
            <a:off x="152400" y="152400"/>
            <a:ext cx="890025" cy="859476"/>
          </a:xfrm>
          <a:prstGeom prst="rect">
            <a:avLst/>
          </a:prstGeom>
          <a:noFill/>
          <a:ln>
            <a:noFill/>
          </a:ln>
        </p:spPr>
      </p:pic>
      <p:pic>
        <p:nvPicPr>
          <p:cNvPr descr="watermark.jpg" id="319" name="Google Shape;319;p44"/>
          <p:cNvPicPr preferRelativeResize="0"/>
          <p:nvPr/>
        </p:nvPicPr>
        <p:blipFill/>
        <p:spPr>
          <a:xfrm>
            <a:off x="-76200" y="4801375"/>
            <a:ext cx="2315821" cy="342126"/>
          </a:xfrm>
          <a:prstGeom prst="rect">
            <a:avLst/>
          </a:prstGeom>
          <a:noFill/>
          <a:ln>
            <a:noFill/>
          </a:ln>
        </p:spPr>
      </p:pic>
      <p:pic>
        <p:nvPicPr>
          <p:cNvPr id="320" name="Google Shape;320;p44"/>
          <p:cNvPicPr preferRelativeResize="0"/>
          <p:nvPr/>
        </p:nvPicPr>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p:spPr>
          <a:xfrm>
            <a:off x="152400" y="152400"/>
            <a:ext cx="890025" cy="859476"/>
          </a:xfrm>
          <a:prstGeom prst="rect">
            <a:avLst/>
          </a:prstGeom>
          <a:noFill/>
          <a:ln>
            <a:noFill/>
          </a:ln>
        </p:spPr>
      </p:pic>
      <p:pic>
        <p:nvPicPr>
          <p:cNvPr descr="watermark.jpg" id="332" name="Google Shape;332;p45"/>
          <p:cNvPicPr preferRelativeResize="0"/>
          <p:nvPr/>
        </p:nvPicPr>
        <p:blipFill/>
        <p:spPr>
          <a:xfrm>
            <a:off x="-76200" y="4801375"/>
            <a:ext cx="2315821" cy="342126"/>
          </a:xfrm>
          <a:prstGeom prst="rect">
            <a:avLst/>
          </a:prstGeom>
          <a:noFill/>
          <a:ln>
            <a:noFill/>
          </a:ln>
        </p:spPr>
      </p:pic>
      <p:pic>
        <p:nvPicPr>
          <p:cNvPr id="333" name="Google Shape;333;p45"/>
          <p:cNvPicPr preferRelativeResize="0"/>
          <p:nvPr/>
        </p:nvPicPr>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p:spPr>
          <a:xfrm>
            <a:off x="152400" y="152400"/>
            <a:ext cx="890025" cy="859476"/>
          </a:xfrm>
          <a:prstGeom prst="rect">
            <a:avLst/>
          </a:prstGeom>
          <a:noFill/>
          <a:ln>
            <a:noFill/>
          </a:ln>
        </p:spPr>
      </p:pic>
      <p:pic>
        <p:nvPicPr>
          <p:cNvPr descr="watermark.jpg" id="345" name="Google Shape;345;p46"/>
          <p:cNvPicPr preferRelativeResize="0"/>
          <p:nvPr/>
        </p:nvPicPr>
        <p:blipFill/>
        <p:spPr>
          <a:xfrm>
            <a:off x="-76200" y="4801375"/>
            <a:ext cx="2315821" cy="342126"/>
          </a:xfrm>
          <a:prstGeom prst="rect">
            <a:avLst/>
          </a:prstGeom>
          <a:noFill/>
          <a:ln>
            <a:noFill/>
          </a:ln>
        </p:spPr>
      </p:pic>
      <p:pic>
        <p:nvPicPr>
          <p:cNvPr id="346" name="Google Shape;346;p46"/>
          <p:cNvPicPr preferRelativeResize="0"/>
          <p:nvPr/>
        </p:nvPicPr>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p:spPr>
          <a:xfrm>
            <a:off x="152400" y="152400"/>
            <a:ext cx="890025" cy="859476"/>
          </a:xfrm>
          <a:prstGeom prst="rect">
            <a:avLst/>
          </a:prstGeom>
          <a:noFill/>
          <a:ln>
            <a:noFill/>
          </a:ln>
        </p:spPr>
      </p:pic>
      <p:pic>
        <p:nvPicPr>
          <p:cNvPr descr="watermark.jpg" id="356" name="Google Shape;356;p47"/>
          <p:cNvPicPr preferRelativeResize="0"/>
          <p:nvPr/>
        </p:nvPicPr>
        <p:blipFill/>
        <p:spPr>
          <a:xfrm>
            <a:off x="-76200" y="4801375"/>
            <a:ext cx="2315821" cy="342126"/>
          </a:xfrm>
          <a:prstGeom prst="rect">
            <a:avLst/>
          </a:prstGeom>
          <a:noFill/>
          <a:ln>
            <a:noFill/>
          </a:ln>
        </p:spPr>
      </p:pic>
      <p:pic>
        <p:nvPicPr>
          <p:cNvPr id="357" name="Google Shape;357;p47"/>
          <p:cNvPicPr preferRelativeResize="0"/>
          <p:nvPr/>
        </p:nvPicPr>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p:spPr>
          <a:xfrm>
            <a:off x="152400" y="152400"/>
            <a:ext cx="890025" cy="859476"/>
          </a:xfrm>
          <a:prstGeom prst="rect">
            <a:avLst/>
          </a:prstGeom>
          <a:noFill/>
          <a:ln>
            <a:noFill/>
          </a:ln>
        </p:spPr>
      </p:pic>
      <p:pic>
        <p:nvPicPr>
          <p:cNvPr descr="watermark.jpg" id="368" name="Google Shape;368;p48"/>
          <p:cNvPicPr preferRelativeResize="0"/>
          <p:nvPr/>
        </p:nvPicPr>
        <p:blipFill/>
        <p:spPr>
          <a:xfrm>
            <a:off x="-76200" y="4801375"/>
            <a:ext cx="2315821" cy="342126"/>
          </a:xfrm>
          <a:prstGeom prst="rect">
            <a:avLst/>
          </a:prstGeom>
          <a:noFill/>
          <a:ln>
            <a:noFill/>
          </a:ln>
        </p:spPr>
      </p:pic>
      <p:pic>
        <p:nvPicPr>
          <p:cNvPr id="369" name="Google Shape;369;p48"/>
          <p:cNvPicPr preferRelativeResize="0"/>
          <p:nvPr/>
        </p:nvPicPr>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p:spPr>
          <a:xfrm>
            <a:off x="152400" y="152400"/>
            <a:ext cx="890025" cy="859476"/>
          </a:xfrm>
          <a:prstGeom prst="rect">
            <a:avLst/>
          </a:prstGeom>
          <a:noFill/>
          <a:ln>
            <a:noFill/>
          </a:ln>
        </p:spPr>
      </p:pic>
      <p:pic>
        <p:nvPicPr>
          <p:cNvPr descr="watermark.jpg" id="382" name="Google Shape;382;p49"/>
          <p:cNvPicPr preferRelativeResize="0"/>
          <p:nvPr/>
        </p:nvPicPr>
        <p:blipFill/>
        <p:spPr>
          <a:xfrm>
            <a:off x="-76200" y="4801375"/>
            <a:ext cx="2315821" cy="342126"/>
          </a:xfrm>
          <a:prstGeom prst="rect">
            <a:avLst/>
          </a:prstGeom>
          <a:noFill/>
          <a:ln>
            <a:noFill/>
          </a:ln>
        </p:spPr>
      </p:pic>
      <p:pic>
        <p:nvPicPr>
          <p:cNvPr id="383" name="Google Shape;383;p49"/>
          <p:cNvPicPr preferRelativeResize="0"/>
          <p:nvPr/>
        </p:nvPicPr>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p:spPr>
          <a:xfrm>
            <a:off x="152400" y="152400"/>
            <a:ext cx="890025" cy="859476"/>
          </a:xfrm>
          <a:prstGeom prst="rect">
            <a:avLst/>
          </a:prstGeom>
          <a:noFill/>
          <a:ln>
            <a:noFill/>
          </a:ln>
        </p:spPr>
      </p:pic>
      <p:pic>
        <p:nvPicPr>
          <p:cNvPr descr="watermark.jpg" id="397" name="Google Shape;397;p50"/>
          <p:cNvPicPr preferRelativeResize="0"/>
          <p:nvPr/>
        </p:nvPicPr>
        <p:blipFill/>
        <p:spPr>
          <a:xfrm>
            <a:off x="-76200" y="4801375"/>
            <a:ext cx="2315821" cy="342126"/>
          </a:xfrm>
          <a:prstGeom prst="rect">
            <a:avLst/>
          </a:prstGeom>
          <a:noFill/>
          <a:ln>
            <a:noFill/>
          </a:ln>
        </p:spPr>
      </p:pic>
      <p:pic>
        <p:nvPicPr>
          <p:cNvPr id="398" name="Google Shape;398;p50"/>
          <p:cNvPicPr preferRelativeResize="0"/>
          <p:nvPr/>
        </p:nvPicPr>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p:spPr>
          <a:xfrm>
            <a:off x="152400" y="152400"/>
            <a:ext cx="890025" cy="859476"/>
          </a:xfrm>
          <a:prstGeom prst="rect">
            <a:avLst/>
          </a:prstGeom>
          <a:noFill/>
          <a:ln>
            <a:noFill/>
          </a:ln>
        </p:spPr>
      </p:pic>
      <p:pic>
        <p:nvPicPr>
          <p:cNvPr descr="watermark.jpg" id="408" name="Google Shape;408;p51"/>
          <p:cNvPicPr preferRelativeResize="0"/>
          <p:nvPr/>
        </p:nvPicPr>
        <p:blipFill/>
        <p:spPr>
          <a:xfrm>
            <a:off x="-76200" y="4801375"/>
            <a:ext cx="2315821" cy="342126"/>
          </a:xfrm>
          <a:prstGeom prst="rect">
            <a:avLst/>
          </a:prstGeom>
          <a:noFill/>
          <a:ln>
            <a:noFill/>
          </a:ln>
        </p:spPr>
      </p:pic>
      <p:pic>
        <p:nvPicPr>
          <p:cNvPr id="409" name="Google Shape;409;p51"/>
          <p:cNvPicPr preferRelativeResize="0"/>
          <p:nvPr/>
        </p:nvPicPr>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p:spPr>
          <a:xfrm>
            <a:off x="152400" y="152400"/>
            <a:ext cx="890025" cy="859476"/>
          </a:xfrm>
          <a:prstGeom prst="rect">
            <a:avLst/>
          </a:prstGeom>
          <a:noFill/>
          <a:ln>
            <a:noFill/>
          </a:ln>
        </p:spPr>
      </p:pic>
      <p:pic>
        <p:nvPicPr>
          <p:cNvPr descr="watermark.jpg" id="80" name="Google Shape;80;p16"/>
          <p:cNvPicPr preferRelativeResize="0"/>
          <p:nvPr/>
        </p:nvPicPr>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p:spPr>
          <a:xfrm>
            <a:off x="152400" y="152400"/>
            <a:ext cx="890025" cy="859476"/>
          </a:xfrm>
          <a:prstGeom prst="rect">
            <a:avLst/>
          </a:prstGeom>
          <a:noFill/>
          <a:ln>
            <a:noFill/>
          </a:ln>
        </p:spPr>
      </p:pic>
      <p:pic>
        <p:nvPicPr>
          <p:cNvPr descr="watermark.jpg" id="422" name="Google Shape;422;p52"/>
          <p:cNvPicPr preferRelativeResize="0"/>
          <p:nvPr/>
        </p:nvPicPr>
        <p:blipFill/>
        <p:spPr>
          <a:xfrm>
            <a:off x="-76200" y="4801375"/>
            <a:ext cx="2315821" cy="342126"/>
          </a:xfrm>
          <a:prstGeom prst="rect">
            <a:avLst/>
          </a:prstGeom>
          <a:noFill/>
          <a:ln>
            <a:noFill/>
          </a:ln>
        </p:spPr>
      </p:pic>
      <p:pic>
        <p:nvPicPr>
          <p:cNvPr id="423" name="Google Shape;423;p52"/>
          <p:cNvPicPr preferRelativeResize="0"/>
          <p:nvPr/>
        </p:nvPicPr>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p:spPr>
          <a:xfrm>
            <a:off x="152400" y="152400"/>
            <a:ext cx="890025" cy="859476"/>
          </a:xfrm>
          <a:prstGeom prst="rect">
            <a:avLst/>
          </a:prstGeom>
          <a:noFill/>
          <a:ln>
            <a:noFill/>
          </a:ln>
        </p:spPr>
      </p:pic>
      <p:pic>
        <p:nvPicPr>
          <p:cNvPr descr="watermark.jpg" id="436" name="Google Shape;436;p53"/>
          <p:cNvPicPr preferRelativeResize="0"/>
          <p:nvPr/>
        </p:nvPicPr>
        <p:blipFill/>
        <p:spPr>
          <a:xfrm>
            <a:off x="-76200" y="4801375"/>
            <a:ext cx="2315821" cy="342126"/>
          </a:xfrm>
          <a:prstGeom prst="rect">
            <a:avLst/>
          </a:prstGeom>
          <a:noFill/>
          <a:ln>
            <a:noFill/>
          </a:ln>
        </p:spPr>
      </p:pic>
      <p:pic>
        <p:nvPicPr>
          <p:cNvPr id="437" name="Google Shape;437;p53"/>
          <p:cNvPicPr preferRelativeResize="0"/>
          <p:nvPr/>
        </p:nvPicPr>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p:spPr>
          <a:xfrm>
            <a:off x="152400" y="152400"/>
            <a:ext cx="890025" cy="859476"/>
          </a:xfrm>
          <a:prstGeom prst="rect">
            <a:avLst/>
          </a:prstGeom>
          <a:noFill/>
          <a:ln>
            <a:noFill/>
          </a:ln>
        </p:spPr>
      </p:pic>
      <p:pic>
        <p:nvPicPr>
          <p:cNvPr descr="watermark.jpg" id="449" name="Google Shape;449;p54"/>
          <p:cNvPicPr preferRelativeResize="0"/>
          <p:nvPr/>
        </p:nvPicPr>
        <p:blipFill/>
        <p:spPr>
          <a:xfrm>
            <a:off x="-76200" y="4801375"/>
            <a:ext cx="2315821" cy="342126"/>
          </a:xfrm>
          <a:prstGeom prst="rect">
            <a:avLst/>
          </a:prstGeom>
          <a:noFill/>
          <a:ln>
            <a:noFill/>
          </a:ln>
        </p:spPr>
      </p:pic>
      <p:pic>
        <p:nvPicPr>
          <p:cNvPr id="450" name="Google Shape;450;p54"/>
          <p:cNvPicPr preferRelativeResize="0"/>
          <p:nvPr/>
        </p:nvPicPr>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p:spPr>
          <a:xfrm>
            <a:off x="152400" y="152400"/>
            <a:ext cx="890025" cy="859476"/>
          </a:xfrm>
          <a:prstGeom prst="rect">
            <a:avLst/>
          </a:prstGeom>
          <a:noFill/>
          <a:ln>
            <a:noFill/>
          </a:ln>
        </p:spPr>
      </p:pic>
      <p:pic>
        <p:nvPicPr>
          <p:cNvPr descr="watermark.jpg" id="465" name="Google Shape;465;p55"/>
          <p:cNvPicPr preferRelativeResize="0"/>
          <p:nvPr/>
        </p:nvPicPr>
        <p:blipFill/>
        <p:spPr>
          <a:xfrm>
            <a:off x="-76200" y="4801375"/>
            <a:ext cx="2315821" cy="342126"/>
          </a:xfrm>
          <a:prstGeom prst="rect">
            <a:avLst/>
          </a:prstGeom>
          <a:noFill/>
          <a:ln>
            <a:noFill/>
          </a:ln>
        </p:spPr>
      </p:pic>
      <p:pic>
        <p:nvPicPr>
          <p:cNvPr id="466" name="Google Shape;466;p55"/>
          <p:cNvPicPr preferRelativeResize="0"/>
          <p:nvPr/>
        </p:nvPicPr>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p:spPr>
          <a:xfrm>
            <a:off x="152400" y="152400"/>
            <a:ext cx="890025" cy="859476"/>
          </a:xfrm>
          <a:prstGeom prst="rect">
            <a:avLst/>
          </a:prstGeom>
          <a:noFill/>
          <a:ln>
            <a:noFill/>
          </a:ln>
        </p:spPr>
      </p:pic>
      <p:pic>
        <p:nvPicPr>
          <p:cNvPr descr="watermark.jpg" id="482" name="Google Shape;482;p56"/>
          <p:cNvPicPr preferRelativeResize="0"/>
          <p:nvPr/>
        </p:nvPicPr>
        <p:blipFill/>
        <p:spPr>
          <a:xfrm>
            <a:off x="-76200" y="4801375"/>
            <a:ext cx="2315821" cy="342126"/>
          </a:xfrm>
          <a:prstGeom prst="rect">
            <a:avLst/>
          </a:prstGeom>
          <a:noFill/>
          <a:ln>
            <a:noFill/>
          </a:ln>
        </p:spPr>
      </p:pic>
      <p:pic>
        <p:nvPicPr>
          <p:cNvPr id="483" name="Google Shape;483;p56"/>
          <p:cNvPicPr preferRelativeResize="0"/>
          <p:nvPr/>
        </p:nvPicPr>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p:spPr>
          <a:xfrm>
            <a:off x="152400" y="152400"/>
            <a:ext cx="890025" cy="859476"/>
          </a:xfrm>
          <a:prstGeom prst="rect">
            <a:avLst/>
          </a:prstGeom>
          <a:noFill/>
          <a:ln>
            <a:noFill/>
          </a:ln>
        </p:spPr>
      </p:pic>
      <p:pic>
        <p:nvPicPr>
          <p:cNvPr descr="watermark.jpg" id="498" name="Google Shape;498;p57"/>
          <p:cNvPicPr preferRelativeResize="0"/>
          <p:nvPr/>
        </p:nvPicPr>
        <p:blipFill/>
        <p:spPr>
          <a:xfrm>
            <a:off x="-76200" y="4801375"/>
            <a:ext cx="2315821" cy="342126"/>
          </a:xfrm>
          <a:prstGeom prst="rect">
            <a:avLst/>
          </a:prstGeom>
          <a:noFill/>
          <a:ln>
            <a:noFill/>
          </a:ln>
        </p:spPr>
      </p:pic>
      <p:pic>
        <p:nvPicPr>
          <p:cNvPr id="499" name="Google Shape;499;p57"/>
          <p:cNvPicPr preferRelativeResize="0"/>
          <p:nvPr/>
        </p:nvPicPr>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p:spPr>
          <a:xfrm>
            <a:off x="152400" y="152400"/>
            <a:ext cx="890025" cy="859476"/>
          </a:xfrm>
          <a:prstGeom prst="rect">
            <a:avLst/>
          </a:prstGeom>
          <a:noFill/>
          <a:ln>
            <a:noFill/>
          </a:ln>
        </p:spPr>
      </p:pic>
      <p:pic>
        <p:nvPicPr>
          <p:cNvPr descr="watermark.jpg" id="514" name="Google Shape;514;p58"/>
          <p:cNvPicPr preferRelativeResize="0"/>
          <p:nvPr/>
        </p:nvPicPr>
        <p:blipFill/>
        <p:spPr>
          <a:xfrm>
            <a:off x="-76200" y="4801375"/>
            <a:ext cx="2315821" cy="342126"/>
          </a:xfrm>
          <a:prstGeom prst="rect">
            <a:avLst/>
          </a:prstGeom>
          <a:noFill/>
          <a:ln>
            <a:noFill/>
          </a:ln>
        </p:spPr>
      </p:pic>
      <p:pic>
        <p:nvPicPr>
          <p:cNvPr id="515" name="Google Shape;515;p58"/>
          <p:cNvPicPr preferRelativeResize="0"/>
          <p:nvPr/>
        </p:nvPicPr>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p:spPr>
          <a:xfrm>
            <a:off x="152400" y="152400"/>
            <a:ext cx="890025" cy="859476"/>
          </a:xfrm>
          <a:prstGeom prst="rect">
            <a:avLst/>
          </a:prstGeom>
          <a:noFill/>
          <a:ln>
            <a:noFill/>
          </a:ln>
        </p:spPr>
      </p:pic>
      <p:pic>
        <p:nvPicPr>
          <p:cNvPr descr="watermark.jpg" id="537" name="Google Shape;537;p59"/>
          <p:cNvPicPr preferRelativeResize="0"/>
          <p:nvPr/>
        </p:nvPicPr>
        <p:blipFill/>
        <p:spPr>
          <a:xfrm>
            <a:off x="-76200" y="4801375"/>
            <a:ext cx="2315821" cy="342126"/>
          </a:xfrm>
          <a:prstGeom prst="rect">
            <a:avLst/>
          </a:prstGeom>
          <a:noFill/>
          <a:ln>
            <a:noFill/>
          </a:ln>
        </p:spPr>
      </p:pic>
      <p:pic>
        <p:nvPicPr>
          <p:cNvPr id="538" name="Google Shape;538;p59"/>
          <p:cNvPicPr preferRelativeResize="0"/>
          <p:nvPr/>
        </p:nvPicPr>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p:spPr>
          <a:xfrm>
            <a:off x="152400" y="152400"/>
            <a:ext cx="890025" cy="859476"/>
          </a:xfrm>
          <a:prstGeom prst="rect">
            <a:avLst/>
          </a:prstGeom>
          <a:noFill/>
          <a:ln>
            <a:noFill/>
          </a:ln>
        </p:spPr>
      </p:pic>
      <p:pic>
        <p:nvPicPr>
          <p:cNvPr descr="watermark.jpg" id="562" name="Google Shape;562;p60"/>
          <p:cNvPicPr preferRelativeResize="0"/>
          <p:nvPr/>
        </p:nvPicPr>
        <p:blipFill/>
        <p:spPr>
          <a:xfrm>
            <a:off x="-76200" y="4801375"/>
            <a:ext cx="2315821" cy="342126"/>
          </a:xfrm>
          <a:prstGeom prst="rect">
            <a:avLst/>
          </a:prstGeom>
          <a:noFill/>
          <a:ln>
            <a:noFill/>
          </a:ln>
        </p:spPr>
      </p:pic>
      <p:pic>
        <p:nvPicPr>
          <p:cNvPr id="563" name="Google Shape;563;p60"/>
          <p:cNvPicPr preferRelativeResize="0"/>
          <p:nvPr/>
        </p:nvPicPr>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p:spPr>
          <a:xfrm>
            <a:off x="152400" y="152400"/>
            <a:ext cx="890025" cy="859476"/>
          </a:xfrm>
          <a:prstGeom prst="rect">
            <a:avLst/>
          </a:prstGeom>
          <a:noFill/>
          <a:ln>
            <a:noFill/>
          </a:ln>
        </p:spPr>
      </p:pic>
      <p:pic>
        <p:nvPicPr>
          <p:cNvPr descr="watermark.jpg" id="577" name="Google Shape;577;p61"/>
          <p:cNvPicPr preferRelativeResize="0"/>
          <p:nvPr/>
        </p:nvPicPr>
        <p:blipFill/>
        <p:spPr>
          <a:xfrm>
            <a:off x="-76200" y="4801375"/>
            <a:ext cx="2315821" cy="342126"/>
          </a:xfrm>
          <a:prstGeom prst="rect">
            <a:avLst/>
          </a:prstGeom>
          <a:noFill/>
          <a:ln>
            <a:noFill/>
          </a:ln>
        </p:spPr>
      </p:pic>
      <p:pic>
        <p:nvPicPr>
          <p:cNvPr id="578" name="Google Shape;578;p61"/>
          <p:cNvPicPr preferRelativeResize="0"/>
          <p:nvPr/>
        </p:nvPicPr>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p:spPr>
          <a:xfrm>
            <a:off x="152400" y="152400"/>
            <a:ext cx="890025" cy="859476"/>
          </a:xfrm>
          <a:prstGeom prst="rect">
            <a:avLst/>
          </a:prstGeom>
          <a:noFill/>
          <a:ln>
            <a:noFill/>
          </a:ln>
        </p:spPr>
      </p:pic>
      <p:pic>
        <p:nvPicPr>
          <p:cNvPr descr="watermark.jpg" id="88" name="Google Shape;88;p17"/>
          <p:cNvPicPr preferRelativeResize="0"/>
          <p:nvPr/>
        </p:nvPicPr>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p:spPr>
          <a:xfrm>
            <a:off x="152400" y="152400"/>
            <a:ext cx="890025" cy="859476"/>
          </a:xfrm>
          <a:prstGeom prst="rect">
            <a:avLst/>
          </a:prstGeom>
          <a:noFill/>
          <a:ln>
            <a:noFill/>
          </a:ln>
        </p:spPr>
      </p:pic>
      <p:pic>
        <p:nvPicPr>
          <p:cNvPr descr="watermark.jpg" id="595" name="Google Shape;595;p62"/>
          <p:cNvPicPr preferRelativeResize="0"/>
          <p:nvPr/>
        </p:nvPicPr>
        <p:blipFill/>
        <p:spPr>
          <a:xfrm>
            <a:off x="-76200" y="4801375"/>
            <a:ext cx="2315821" cy="342126"/>
          </a:xfrm>
          <a:prstGeom prst="rect">
            <a:avLst/>
          </a:prstGeom>
          <a:noFill/>
          <a:ln>
            <a:noFill/>
          </a:ln>
        </p:spPr>
      </p:pic>
      <p:pic>
        <p:nvPicPr>
          <p:cNvPr id="596" name="Google Shape;596;p62"/>
          <p:cNvPicPr preferRelativeResize="0"/>
          <p:nvPr/>
        </p:nvPicPr>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p:spPr>
          <a:xfrm>
            <a:off x="152400" y="152400"/>
            <a:ext cx="890025" cy="859476"/>
          </a:xfrm>
          <a:prstGeom prst="rect">
            <a:avLst/>
          </a:prstGeom>
          <a:noFill/>
          <a:ln>
            <a:noFill/>
          </a:ln>
        </p:spPr>
      </p:pic>
      <p:pic>
        <p:nvPicPr>
          <p:cNvPr descr="watermark.jpg" id="614" name="Google Shape;614;p63"/>
          <p:cNvPicPr preferRelativeResize="0"/>
          <p:nvPr/>
        </p:nvPicPr>
        <p:blipFill/>
        <p:spPr>
          <a:xfrm>
            <a:off x="-76200" y="4801375"/>
            <a:ext cx="2315821" cy="342126"/>
          </a:xfrm>
          <a:prstGeom prst="rect">
            <a:avLst/>
          </a:prstGeom>
          <a:noFill/>
          <a:ln>
            <a:noFill/>
          </a:ln>
        </p:spPr>
      </p:pic>
      <p:pic>
        <p:nvPicPr>
          <p:cNvPr id="615" name="Google Shape;615;p63"/>
          <p:cNvPicPr preferRelativeResize="0"/>
          <p:nvPr/>
        </p:nvPicPr>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p:spPr>
          <a:xfrm>
            <a:off x="152400" y="152400"/>
            <a:ext cx="890025" cy="859476"/>
          </a:xfrm>
          <a:prstGeom prst="rect">
            <a:avLst/>
          </a:prstGeom>
          <a:noFill/>
          <a:ln>
            <a:noFill/>
          </a:ln>
        </p:spPr>
      </p:pic>
      <p:pic>
        <p:nvPicPr>
          <p:cNvPr descr="watermark.jpg" id="641" name="Google Shape;641;p64"/>
          <p:cNvPicPr preferRelativeResize="0"/>
          <p:nvPr/>
        </p:nvPicPr>
        <p:blipFill/>
        <p:spPr>
          <a:xfrm>
            <a:off x="-76200" y="4801375"/>
            <a:ext cx="2315821" cy="342126"/>
          </a:xfrm>
          <a:prstGeom prst="rect">
            <a:avLst/>
          </a:prstGeom>
          <a:noFill/>
          <a:ln>
            <a:noFill/>
          </a:ln>
        </p:spPr>
      </p:pic>
      <p:pic>
        <p:nvPicPr>
          <p:cNvPr id="642" name="Google Shape;642;p64"/>
          <p:cNvPicPr preferRelativeResize="0"/>
          <p:nvPr/>
        </p:nvPicPr>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p:spPr>
          <a:xfrm>
            <a:off x="152400" y="152400"/>
            <a:ext cx="890025" cy="859476"/>
          </a:xfrm>
          <a:prstGeom prst="rect">
            <a:avLst/>
          </a:prstGeom>
          <a:noFill/>
          <a:ln>
            <a:noFill/>
          </a:ln>
        </p:spPr>
      </p:pic>
      <p:pic>
        <p:nvPicPr>
          <p:cNvPr descr="watermark.jpg" id="667" name="Google Shape;667;p65"/>
          <p:cNvPicPr preferRelativeResize="0"/>
          <p:nvPr/>
        </p:nvPicPr>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u="sng">
                <a:solidFill>
                  <a:schemeClr val="hlink"/>
                </a:solidFill>
                <a:latin typeface="Montserrat"/>
                <a:ea typeface="Montserrat"/>
                <a:cs typeface="Montserrat"/>
                <a:sym typeface="Montserrat"/>
                <a:hlinkClick r:id="rId3"/>
              </a:rPr>
              <a:t>support@udemy.com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p:spPr>
          <a:xfrm>
            <a:off x="152400" y="152400"/>
            <a:ext cx="890025" cy="859476"/>
          </a:xfrm>
          <a:prstGeom prst="rect">
            <a:avLst/>
          </a:prstGeom>
          <a:noFill/>
          <a:ln>
            <a:noFill/>
          </a:ln>
        </p:spPr>
      </p:pic>
      <p:pic>
        <p:nvPicPr>
          <p:cNvPr descr="watermark.jpg" id="96" name="Google Shape;96;p18"/>
          <p:cNvPicPr preferRelativeResize="0"/>
          <p:nvPr/>
        </p:nvPicPr>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p:spPr>
          <a:xfrm>
            <a:off x="152400" y="152400"/>
            <a:ext cx="890025" cy="859476"/>
          </a:xfrm>
          <a:prstGeom prst="rect">
            <a:avLst/>
          </a:prstGeom>
          <a:noFill/>
          <a:ln>
            <a:noFill/>
          </a:ln>
        </p:spPr>
      </p:pic>
      <p:pic>
        <p:nvPicPr>
          <p:cNvPr descr="watermark.jpg" id="104" name="Google Shape;104;p19"/>
          <p:cNvPicPr preferRelativeResize="0"/>
          <p:nvPr/>
        </p:nvPicPr>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p:spPr>
          <a:xfrm>
            <a:off x="152400" y="152400"/>
            <a:ext cx="890025" cy="859476"/>
          </a:xfrm>
          <a:prstGeom prst="rect">
            <a:avLst/>
          </a:prstGeom>
          <a:noFill/>
          <a:ln>
            <a:noFill/>
          </a:ln>
        </p:spPr>
      </p:pic>
      <p:pic>
        <p:nvPicPr>
          <p:cNvPr descr="watermark.jpg" id="112" name="Google Shape;112;p20"/>
          <p:cNvPicPr preferRelativeResize="0"/>
          <p:nvPr/>
        </p:nvPicPr>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p:spPr>
          <a:xfrm>
            <a:off x="152400" y="152400"/>
            <a:ext cx="890025" cy="859476"/>
          </a:xfrm>
          <a:prstGeom prst="rect">
            <a:avLst/>
          </a:prstGeom>
          <a:noFill/>
          <a:ln>
            <a:noFill/>
          </a:ln>
        </p:spPr>
      </p:pic>
      <p:pic>
        <p:nvPicPr>
          <p:cNvPr descr="watermark.jpg" id="119" name="Google Shape;119;p21"/>
          <p:cNvPicPr preferRelativeResize="0"/>
          <p:nvPr/>
        </p:nvPicPr>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