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84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3" r:id="rId21"/>
    <p:sldId id="285" r:id="rId22"/>
    <p:sldId id="286" r:id="rId23"/>
    <p:sldId id="287" r:id="rId24"/>
    <p:sldId id="271" r:id="rId25"/>
    <p:sldId id="275" r:id="rId26"/>
    <p:sldId id="272" r:id="rId27"/>
    <p:sldId id="274" r:id="rId2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462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Cell Histogram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pi/8</c:v>
                </c:pt>
                <c:pt idx="2">
                  <c:v>pi/4</c:v>
                </c:pt>
                <c:pt idx="3">
                  <c:v>3pi/8</c:v>
                </c:pt>
                <c:pt idx="4">
                  <c:v>pi/2</c:v>
                </c:pt>
                <c:pt idx="5">
                  <c:v>5pi/8</c:v>
                </c:pt>
                <c:pt idx="6">
                  <c:v>3pi/4</c:v>
                </c:pt>
                <c:pt idx="7">
                  <c:v>7pi/8</c:v>
                </c:pt>
                <c:pt idx="8">
                  <c:v>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/>
        <c:gapWidth val="0"/>
        <c:axId val="193104896"/>
        <c:axId val="148538112"/>
      </c:barChart>
      <c:catAx>
        <c:axId val="193104896"/>
        <c:scaling>
          <c:orientation val="minMax"/>
        </c:scaling>
        <c:axPos val="b"/>
        <c:majorGridlines/>
        <c:majorTickMark val="none"/>
        <c:tickLblPos val="nextTo"/>
        <c:crossAx val="148538112"/>
        <c:crosses val="autoZero"/>
        <c:auto val="1"/>
        <c:lblAlgn val="ctr"/>
        <c:lblOffset val="100"/>
      </c:catAx>
      <c:valAx>
        <c:axId val="148538112"/>
        <c:scaling>
          <c:orientation val="minMax"/>
        </c:scaling>
        <c:delete val="1"/>
        <c:axPos val="l"/>
        <c:numFmt formatCode="General" sourceLinked="1"/>
        <c:tickLblPos val="none"/>
        <c:crossAx val="193104896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9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10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11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 flipV="1">
            <a:off x="5904408" y="3419797"/>
            <a:ext cx="1872208" cy="18722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976416" y="5868069"/>
            <a:ext cx="1800200" cy="720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6768504" y="3419797"/>
            <a:ext cx="3096344" cy="18722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696496" y="5796061"/>
            <a:ext cx="3168352" cy="14401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Chart 58"/>
          <p:cNvGraphicFramePr/>
          <p:nvPr/>
        </p:nvGraphicFramePr>
        <p:xfrm>
          <a:off x="7632600" y="2555701"/>
          <a:ext cx="2448025" cy="404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9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0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8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5411" y="6294151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3390" y="6316184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50"/>
            <a:ext cx="9577387" cy="7920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</a:t>
            </a:r>
            <a:r>
              <a:rPr lang="en-GB" dirty="0" smtClean="0"/>
              <a:t>people</a:t>
            </a:r>
            <a:endParaRPr lang="en-GB" dirty="0" smtClean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3491805"/>
            <a:ext cx="9163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3808" y="5292005"/>
            <a:ext cx="95773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of not people</a:t>
            </a:r>
          </a:p>
        </p:txBody>
      </p:sp>
      <p:pic>
        <p:nvPicPr>
          <p:cNvPr id="2051" name="Picture 3" descr="C:\Users\ames\Documents\OrientedGrads\Images\ne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352" y="5678437"/>
            <a:ext cx="889000" cy="1701800"/>
          </a:xfrm>
          <a:prstGeom prst="rect">
            <a:avLst/>
          </a:prstGeom>
          <a:noFill/>
        </p:spPr>
      </p:pic>
      <p:pic>
        <p:nvPicPr>
          <p:cNvPr id="2052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b="55679"/>
          <a:stretch>
            <a:fillRect/>
          </a:stretch>
        </p:blipFill>
        <p:spPr bwMode="auto">
          <a:xfrm>
            <a:off x="5760392" y="5724053"/>
            <a:ext cx="2376264" cy="1584176"/>
          </a:xfrm>
          <a:prstGeom prst="rect">
            <a:avLst/>
          </a:prstGeom>
          <a:noFill/>
        </p:spPr>
      </p:pic>
      <p:pic>
        <p:nvPicPr>
          <p:cNvPr id="20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t="56408"/>
          <a:stretch>
            <a:fillRect/>
          </a:stretch>
        </p:blipFill>
        <p:spPr bwMode="auto">
          <a:xfrm>
            <a:off x="1727944" y="5796061"/>
            <a:ext cx="2376264" cy="1558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Retrained </a:t>
            </a:r>
            <a:r>
              <a:rPr lang="en-GB" dirty="0" smtClean="0"/>
              <a:t>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SVM predicts </a:t>
            </a:r>
            <a:r>
              <a:rPr lang="en-GB" dirty="0" smtClean="0"/>
              <a:t>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location invariance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20032" y="3923853"/>
          <a:ext cx="720081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7"/>
                <a:gridCol w="240027"/>
                <a:gridCol w="240027"/>
              </a:tblGrid>
              <a:tr h="171019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Flowchart: Process 2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Flowchart: Process 2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endCxn id="2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8" idx="3"/>
            <a:endCxn id="2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1" idx="3"/>
            <a:endCxn id="3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location invariance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84128" y="4571925"/>
            <a:ext cx="244827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2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20032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20032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20032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20032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08738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114585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14585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4585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114585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14585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14585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114585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104208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Flowchart: Process 4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Flowchart: Process 4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Flowchart: Process 4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Flowchart: Process 5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Flowchart: Process 5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>
            <a:endCxn id="4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48" idx="3"/>
            <a:endCxn id="4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9" idx="3"/>
            <a:endCxn id="5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0" idx="3"/>
            <a:endCxn id="5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Experimented with scale invariance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3923854"/>
            <a:ext cx="1042348" cy="2016224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3" y="3923853"/>
            <a:ext cx="1377388" cy="2664296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3923852"/>
            <a:ext cx="1656184" cy="3203573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Flowchart: Process 22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Flowchart: Process 23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Flowchart: Process 24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Flowchart: Process 25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6" idx="3"/>
            <a:endCxn id="27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:p14="http://schemas.microsoft.com/office/powerpoint/2010/main" xmlns="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</a:t>
            </a:r>
            <a:r>
              <a:rPr lang="en-GB" smtClean="0"/>
              <a:t>careful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</a:t>
            </a:r>
            <a:r>
              <a:rPr lang="en-GB" dirty="0" smtClean="0"/>
              <a:t>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571</Words>
  <Application>Microsoft Office PowerPoint</Application>
  <PresentationFormat>Custom</PresentationFormat>
  <Paragraphs>220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ames</cp:lastModifiedBy>
  <cp:revision>30</cp:revision>
  <cp:lastPrinted>1601-01-01T00:00:00Z</cp:lastPrinted>
  <dcterms:created xsi:type="dcterms:W3CDTF">2012-03-04T17:12:49Z</dcterms:created>
  <dcterms:modified xsi:type="dcterms:W3CDTF">2012-03-04T23:07:14Z</dcterms:modified>
</cp:coreProperties>
</file>