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Marsh" userId="cf39f1b122a2d0c8" providerId="LiveId" clId="{1ABF33BD-C067-4890-A2C2-0A8644584F53}"/>
    <pc:docChg chg="custSel addSld modSld">
      <pc:chgData name="Jennifer Marsh" userId="cf39f1b122a2d0c8" providerId="LiveId" clId="{1ABF33BD-C067-4890-A2C2-0A8644584F53}" dt="2021-03-28T18:17:44.786" v="1568" actId="6549"/>
      <pc:docMkLst>
        <pc:docMk/>
      </pc:docMkLst>
      <pc:sldChg chg="modSp mod">
        <pc:chgData name="Jennifer Marsh" userId="cf39f1b122a2d0c8" providerId="LiveId" clId="{1ABF33BD-C067-4890-A2C2-0A8644584F53}" dt="2021-03-28T18:15:47.423" v="1553" actId="20577"/>
        <pc:sldMkLst>
          <pc:docMk/>
          <pc:sldMk cId="1917334349" sldId="256"/>
        </pc:sldMkLst>
        <pc:spChg chg="mod">
          <ac:chgData name="Jennifer Marsh" userId="cf39f1b122a2d0c8" providerId="LiveId" clId="{1ABF33BD-C067-4890-A2C2-0A8644584F53}" dt="2021-03-28T18:15:47.423" v="1553" actId="20577"/>
          <ac:spMkLst>
            <pc:docMk/>
            <pc:sldMk cId="1917334349" sldId="256"/>
            <ac:spMk id="3" creationId="{2E79D498-833B-42D2-9814-21982F68345F}"/>
          </ac:spMkLst>
        </pc:spChg>
      </pc:sldChg>
      <pc:sldChg chg="modSp mod">
        <pc:chgData name="Jennifer Marsh" userId="cf39f1b122a2d0c8" providerId="LiveId" clId="{1ABF33BD-C067-4890-A2C2-0A8644584F53}" dt="2021-03-28T18:16:38.822" v="1567" actId="114"/>
        <pc:sldMkLst>
          <pc:docMk/>
          <pc:sldMk cId="3063143548" sldId="258"/>
        </pc:sldMkLst>
        <pc:spChg chg="mod">
          <ac:chgData name="Jennifer Marsh" userId="cf39f1b122a2d0c8" providerId="LiveId" clId="{1ABF33BD-C067-4890-A2C2-0A8644584F53}" dt="2021-03-28T18:16:38.822" v="1567" actId="114"/>
          <ac:spMkLst>
            <pc:docMk/>
            <pc:sldMk cId="3063143548" sldId="258"/>
            <ac:spMk id="6" creationId="{9E3912CB-F560-454E-A5B6-4D5570EE230E}"/>
          </ac:spMkLst>
        </pc:spChg>
      </pc:sldChg>
      <pc:sldChg chg="modSp mod">
        <pc:chgData name="Jennifer Marsh" userId="cf39f1b122a2d0c8" providerId="LiveId" clId="{1ABF33BD-C067-4890-A2C2-0A8644584F53}" dt="2021-03-28T17:55:45.701" v="74" actId="20577"/>
        <pc:sldMkLst>
          <pc:docMk/>
          <pc:sldMk cId="1871375791" sldId="260"/>
        </pc:sldMkLst>
        <pc:spChg chg="mod">
          <ac:chgData name="Jennifer Marsh" userId="cf39f1b122a2d0c8" providerId="LiveId" clId="{1ABF33BD-C067-4890-A2C2-0A8644584F53}" dt="2021-03-28T17:55:45.701" v="74" actId="20577"/>
          <ac:spMkLst>
            <pc:docMk/>
            <pc:sldMk cId="1871375791" sldId="260"/>
            <ac:spMk id="2" creationId="{510A7E56-FB69-412C-AFFA-3F9F192EF759}"/>
          </ac:spMkLst>
        </pc:spChg>
        <pc:picChg chg="mod">
          <ac:chgData name="Jennifer Marsh" userId="cf39f1b122a2d0c8" providerId="LiveId" clId="{1ABF33BD-C067-4890-A2C2-0A8644584F53}" dt="2021-03-28T17:53:52.010" v="0" actId="1076"/>
          <ac:picMkLst>
            <pc:docMk/>
            <pc:sldMk cId="1871375791" sldId="260"/>
            <ac:picMk id="5" creationId="{25894D84-4898-4383-AEEA-5B38AAFC3A9B}"/>
          </ac:picMkLst>
        </pc:picChg>
      </pc:sldChg>
      <pc:sldChg chg="modSp new mod">
        <pc:chgData name="Jennifer Marsh" userId="cf39f1b122a2d0c8" providerId="LiveId" clId="{1ABF33BD-C067-4890-A2C2-0A8644584F53}" dt="2021-03-28T18:17:44.786" v="1568" actId="6549"/>
        <pc:sldMkLst>
          <pc:docMk/>
          <pc:sldMk cId="1041470508" sldId="261"/>
        </pc:sldMkLst>
        <pc:spChg chg="mod">
          <ac:chgData name="Jennifer Marsh" userId="cf39f1b122a2d0c8" providerId="LiveId" clId="{1ABF33BD-C067-4890-A2C2-0A8644584F53}" dt="2021-03-28T17:57:01.305" v="139" actId="20577"/>
          <ac:spMkLst>
            <pc:docMk/>
            <pc:sldMk cId="1041470508" sldId="261"/>
            <ac:spMk id="2" creationId="{A0C1A023-5CF3-49B0-8461-AA62624CFC78}"/>
          </ac:spMkLst>
        </pc:spChg>
        <pc:spChg chg="mod">
          <ac:chgData name="Jennifer Marsh" userId="cf39f1b122a2d0c8" providerId="LiveId" clId="{1ABF33BD-C067-4890-A2C2-0A8644584F53}" dt="2021-03-28T18:17:44.786" v="1568" actId="6549"/>
          <ac:spMkLst>
            <pc:docMk/>
            <pc:sldMk cId="1041470508" sldId="261"/>
            <ac:spMk id="3" creationId="{5FFD8728-C3F3-4A3F-B912-4C59BB2681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BAB-DA4A-4F38-B09A-5B3AA05C9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 Dating Profiles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9D498-833B-42D2-9814-21982F6834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OK Cupid – </a:t>
            </a:r>
            <a:r>
              <a:rPr lang="en-US" dirty="0" err="1"/>
              <a:t>Codecademy</a:t>
            </a:r>
            <a:r>
              <a:rPr lang="en-US" dirty="0"/>
              <a:t> Project</a:t>
            </a:r>
          </a:p>
          <a:p>
            <a:r>
              <a:rPr lang="en-US" dirty="0"/>
              <a:t>Can clustering predict profile “Matches”?</a:t>
            </a:r>
          </a:p>
        </p:txBody>
      </p:sp>
    </p:spTree>
    <p:extLst>
      <p:ext uri="{BB962C8B-B14F-4D97-AF65-F5344CB8AC3E}">
        <p14:creationId xmlns:p14="http://schemas.microsoft.com/office/powerpoint/2010/main" val="191733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A05A-1D2D-453D-AA4E-C9C004E0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Dating Profiles – Explored Values for Features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C0E17-3145-42C1-BF13-9EBBA2B7C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408" y="2225514"/>
            <a:ext cx="5762209" cy="3649662"/>
          </a:xfrm>
        </p:spPr>
      </p:pic>
    </p:spTree>
    <p:extLst>
      <p:ext uri="{BB962C8B-B14F-4D97-AF65-F5344CB8AC3E}">
        <p14:creationId xmlns:p14="http://schemas.microsoft.com/office/powerpoint/2010/main" val="12584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FCA8-08F7-40F7-8937-4F00BA00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Converted to Integers and Performed some Groupings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96819-092F-42DB-94C8-5FCA6FE6D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187" y="2232224"/>
            <a:ext cx="5401814" cy="21811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912CB-F560-454E-A5B6-4D5570EE230E}"/>
              </a:ext>
            </a:extLst>
          </p:cNvPr>
          <p:cNvSpPr txBox="1"/>
          <p:nvPr/>
        </p:nvSpPr>
        <p:spPr>
          <a:xfrm>
            <a:off x="6428792" y="2228671"/>
            <a:ext cx="40028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was to group features into “like” groups for whether someone wanted children, their relationship with religion, educational levels, had pets, etc. If this were a real exercise, these values should be based on psychological research as to what should or should not be grouped together, i.e., what makes someone compatible?</a:t>
            </a:r>
          </a:p>
          <a:p>
            <a:endParaRPr lang="en-US" dirty="0"/>
          </a:p>
          <a:p>
            <a:r>
              <a:rPr lang="en-US" dirty="0"/>
              <a:t>Caveat: I did not find this dataset inclusive. To increase inclusivity, there should be additional categories, </a:t>
            </a:r>
            <a:r>
              <a:rPr lang="en-US" i="1" dirty="0"/>
              <a:t>inter alia</a:t>
            </a:r>
            <a:r>
              <a:rPr lang="en-US" dirty="0"/>
              <a:t>, on gender and orientation.</a:t>
            </a:r>
          </a:p>
        </p:txBody>
      </p:sp>
    </p:spTree>
    <p:extLst>
      <p:ext uri="{BB962C8B-B14F-4D97-AF65-F5344CB8AC3E}">
        <p14:creationId xmlns:p14="http://schemas.microsoft.com/office/powerpoint/2010/main" val="3063143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0250-B719-49BE-9DA7-235B8490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Correlation: </a:t>
            </a:r>
            <a:r>
              <a:rPr lang="en-US" sz="1200" dirty="0"/>
              <a:t>nothing highly correlated, can see some correlation between drinking, drug use and smoking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87D0F-3409-43A7-95FA-A0EF9310F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558" y="2141538"/>
            <a:ext cx="10055908" cy="3649662"/>
          </a:xfrm>
        </p:spPr>
      </p:pic>
    </p:spTree>
    <p:extLst>
      <p:ext uri="{BB962C8B-B14F-4D97-AF65-F5344CB8AC3E}">
        <p14:creationId xmlns:p14="http://schemas.microsoft.com/office/powerpoint/2010/main" val="173917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7E56-FB69-412C-AFFA-3F9F192E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Used Random Forest to predict labels from other labels; below is a Gender Prediction 62% Overall, predictions on Drug use and Drinking were over 75%.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94D84-4898-4383-AEEA-5B38AAFC3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977" y="2262835"/>
            <a:ext cx="7211690" cy="3649662"/>
          </a:xfrm>
        </p:spPr>
      </p:pic>
    </p:spTree>
    <p:extLst>
      <p:ext uri="{BB962C8B-B14F-4D97-AF65-F5344CB8AC3E}">
        <p14:creationId xmlns:p14="http://schemas.microsoft.com/office/powerpoint/2010/main" val="187137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A023-5CF3-49B0-8461-AA62624C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Ultimately, I switched to an unsupervised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D8728-C3F3-4A3F-B912-4C59BB268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removed classifications such as gender, orientation, and age under the rationale that if someone was looking for a dating match, these preferences would be selected</a:t>
            </a:r>
          </a:p>
          <a:p>
            <a:r>
              <a:rPr lang="en-US" dirty="0"/>
              <a:t>I used </a:t>
            </a:r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r>
              <a:rPr lang="en-US" dirty="0"/>
              <a:t>Once I got to 100 clusters, I started seeing interesting groupings on education, income, religion, drinking level, drug use, etc.</a:t>
            </a:r>
          </a:p>
          <a:p>
            <a:r>
              <a:rPr lang="en-US" dirty="0"/>
              <a:t>My conclusion is that a similar process could be used to suggest profiles based on a number of these features that the person has in common: educational level, whether they want children, like dogs/cats, whether religion is important to them, how much they drink, whether they smoke or use drugs, and </a:t>
            </a:r>
            <a:r>
              <a:rPr lang="en-US"/>
              <a:t>income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05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36</TotalTime>
  <Words>298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Clustering Dating Profiles</vt:lpstr>
      <vt:lpstr>Dating Profiles – Explored Values for Features</vt:lpstr>
      <vt:lpstr>Converted to Integers and Performed some Groupings</vt:lpstr>
      <vt:lpstr>Correlation: nothing highly correlated, can see some correlation between drinking, drug use and smoking</vt:lpstr>
      <vt:lpstr>Used Random Forest to predict labels from other labels; below is a Gender Prediction 62% Overall, predictions on Drug use and Drinking were over 75%. </vt:lpstr>
      <vt:lpstr>Ultimately, I switched to an unsupervised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Dating Profiles</dc:title>
  <dc:creator>Marsh, Jennifer</dc:creator>
  <cp:lastModifiedBy>Marsh, Jennifer</cp:lastModifiedBy>
  <cp:revision>2</cp:revision>
  <dcterms:created xsi:type="dcterms:W3CDTF">2021-03-28T17:40:59Z</dcterms:created>
  <dcterms:modified xsi:type="dcterms:W3CDTF">2021-03-28T18:17:48Z</dcterms:modified>
</cp:coreProperties>
</file>