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50B1-B9C9-4256-B876-4EA7523EC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F88F8-4122-47CF-A047-239EC2294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984A8-C0F4-40D1-B1FD-2AEE9992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6715-82F7-47A3-B9B2-49F11EF3F70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43EAE-DBE5-45C1-82BE-0D3CE669A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98180-7623-4C75-8DDF-690C6BB1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FBFD-7D6D-462B-9AF4-B0A04419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0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9B5B-ED0F-4C00-B743-9D94C5FB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FC01B-F0BA-4B23-8F7D-2FC7CE0E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8C209-A35C-405B-A0DF-14ACB92C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6715-82F7-47A3-B9B2-49F11EF3F70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48EC9-3819-4649-9CA6-72862414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641DC-824D-4075-8861-27CA1995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FBFD-7D6D-462B-9AF4-B0A04419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7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3CB4E-6D7F-45A6-889A-FCC1932AD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16738-65EC-4FAE-9B73-DB4B3317D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EE0D5-E3E7-442C-A558-3F6DF9D7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6715-82F7-47A3-B9B2-49F11EF3F70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F9B9E-BBB6-4DC6-9E76-C7F07DD7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99292-04AD-4147-8B86-06E7729D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FBFD-7D6D-462B-9AF4-B0A04419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5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16E1-F2C3-4412-8413-0F90299C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9F7D6-5C76-4755-A1CC-1ABDE34A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15E04-557C-4D81-8FAD-61B2A429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6715-82F7-47A3-B9B2-49F11EF3F70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5F04D-FFDF-4AAC-9702-6D8D3F0E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3DC6-02F7-4989-A508-B70F0815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FBFD-7D6D-462B-9AF4-B0A04419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1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B1674-858F-4298-B036-5B2CF2EF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B4F13-B2C0-4FF8-97CA-144FDECF7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3077B-EE7F-47B6-9E74-18D413E2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6715-82F7-47A3-B9B2-49F11EF3F70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607EC-DD0E-4DD6-A4BB-18679144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B5A3-A984-4D2E-B47B-F583E6F8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FBFD-7D6D-462B-9AF4-B0A04419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4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7EA8-A574-4E8D-B942-0FD30C4F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60B4-E5A5-48EB-A24B-D3E9810BB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E9B6C-65E0-4394-8933-5B5C7AFF1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74668-2617-4F0E-B794-BD4C8379A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6715-82F7-47A3-B9B2-49F11EF3F70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20813-8474-49CC-AC87-5044E7E0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21DD6-7529-40BB-B058-CEE37EE5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FBFD-7D6D-462B-9AF4-B0A04419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8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5D79-20C3-43A2-9599-E6B89D2A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EE0EC-9175-4F22-ADFC-7E151B069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3691D-E0EC-421F-928E-4E4C3B8FE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B986C-6A88-4179-AE79-42C87855A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11256-76B5-4BE1-918E-090948920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DE8DF-39B0-462C-B381-0BCBF9AF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6715-82F7-47A3-B9B2-49F11EF3F70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214B5-8811-474E-B0CD-8C9AE8E2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1635F-FD25-426F-A728-5918EE8C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FBFD-7D6D-462B-9AF4-B0A04419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0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55D8-37A8-4259-8C3F-05CFE03F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77569-872D-4637-90BE-8EDA8225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6715-82F7-47A3-B9B2-49F11EF3F70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6F1BC-31BA-48D2-A1D3-0BF08993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D9998-4892-4F0D-ADEC-F5E0E5B8E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FBFD-7D6D-462B-9AF4-B0A04419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5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75A0F-C3EC-428A-9491-16B1FF66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6715-82F7-47A3-B9B2-49F11EF3F70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228B2-C3AE-41E3-868C-CA10D456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B0973-4230-4287-884F-37621CBE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FBFD-7D6D-462B-9AF4-B0A04419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2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9216-4E32-49EE-AA07-CC18FDC6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FE8D0-20D6-413A-AA2B-29679425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9A97A-BEE7-4E3B-8485-09DF92C1C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5CADE-2639-48AE-B89D-10A0C8F6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6715-82F7-47A3-B9B2-49F11EF3F70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AECD4-AD69-4E41-90BF-139E5C60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05D51-E8E3-4B6B-9FB2-8ACEECB2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FBFD-7D6D-462B-9AF4-B0A04419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EE91-C6EE-43AF-9283-4FB99735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92C7A-3842-4C67-B3BE-5093734C0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D0367-9609-4C20-B44B-44086CA54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965AF-6135-463D-8A3F-52250EB9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6715-82F7-47A3-B9B2-49F11EF3F70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DA2EF-0353-4AE8-85F1-05E99543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AA781-36C2-4BDF-88A6-B835C4C7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1FBFD-7D6D-462B-9AF4-B0A04419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9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A03DB-EBA8-43ED-BF33-85015319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9DFDF-CA8A-4CA8-BBA8-78ECEA1BD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A7765-C522-447B-9FDF-F5E1AF00C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36715-82F7-47A3-B9B2-49F11EF3F70B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BA2D8-FFD4-4C4E-94D2-5DA10A2A6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CC517-F744-4298-B72F-16602E174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1FBFD-7D6D-462B-9AF4-B0A044195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0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E925F6-FFCC-4004-AAA4-4B90D5DA3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85750"/>
            <a:ext cx="10839450" cy="6286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450EA7-A909-4686-B717-8140ED207F9D}"/>
              </a:ext>
            </a:extLst>
          </p:cNvPr>
          <p:cNvSpPr/>
          <p:nvPr/>
        </p:nvSpPr>
        <p:spPr>
          <a:xfrm>
            <a:off x="5850384" y="514905"/>
            <a:ext cx="5353235" cy="1731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REDACTED</a:t>
            </a:r>
          </a:p>
        </p:txBody>
      </p:sp>
    </p:spTree>
    <p:extLst>
      <p:ext uri="{BB962C8B-B14F-4D97-AF65-F5344CB8AC3E}">
        <p14:creationId xmlns:p14="http://schemas.microsoft.com/office/powerpoint/2010/main" val="70648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0889-DB01-4673-992E-7FD1D16D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D483-53D8-427E-B7FE-616D712D2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E14E7-2275-44E5-897F-82F8B622E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61937"/>
            <a:ext cx="1087755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5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B679-AFBE-4D7B-AD6B-B84ACB1C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A4555-7C7E-496D-82D6-6E14F4B6B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D6410-BB59-4616-BB53-D82C7EBBD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10" y="0"/>
            <a:ext cx="1194237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A8E5D7-015C-4D61-BE8B-633279E85A63}"/>
              </a:ext>
            </a:extLst>
          </p:cNvPr>
          <p:cNvSpPr/>
          <p:nvPr/>
        </p:nvSpPr>
        <p:spPr>
          <a:xfrm>
            <a:off x="5868139" y="204125"/>
            <a:ext cx="5814874" cy="1880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REDACTED</a:t>
            </a:r>
          </a:p>
        </p:txBody>
      </p:sp>
    </p:spTree>
    <p:extLst>
      <p:ext uri="{BB962C8B-B14F-4D97-AF65-F5344CB8AC3E}">
        <p14:creationId xmlns:p14="http://schemas.microsoft.com/office/powerpoint/2010/main" val="278058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D9B7-F9FA-4FC4-AD5F-ACFC680E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76D9-1407-416B-8C33-0C99E9B64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AF8F0-F7C5-4CC5-971F-8A46B06EF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9" y="0"/>
            <a:ext cx="1205486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CB1545-C83D-4ABA-9FE5-F9530D47E0E2}"/>
              </a:ext>
            </a:extLst>
          </p:cNvPr>
          <p:cNvSpPr/>
          <p:nvPr/>
        </p:nvSpPr>
        <p:spPr>
          <a:xfrm>
            <a:off x="5923741" y="204125"/>
            <a:ext cx="5814874" cy="1880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REDACTED</a:t>
            </a:r>
          </a:p>
        </p:txBody>
      </p:sp>
    </p:spTree>
    <p:extLst>
      <p:ext uri="{BB962C8B-B14F-4D97-AF65-F5344CB8AC3E}">
        <p14:creationId xmlns:p14="http://schemas.microsoft.com/office/powerpoint/2010/main" val="214719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72E9-7A50-462F-BFF7-AFE80D41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4FD8-FE3F-4F52-A07E-39D49547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1EF30-9A66-4C92-82AE-0FB48DDCC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51" y="0"/>
            <a:ext cx="118834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0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Gafford</dc:creator>
  <cp:lastModifiedBy>Joshua Gafford</cp:lastModifiedBy>
  <cp:revision>1</cp:revision>
  <dcterms:created xsi:type="dcterms:W3CDTF">2020-06-21T19:05:17Z</dcterms:created>
  <dcterms:modified xsi:type="dcterms:W3CDTF">2020-06-21T19:09:28Z</dcterms:modified>
</cp:coreProperties>
</file>