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7Up</c:v>
                </c:pt>
              </c:strCache>
            </c:strRef>
          </c:tx>
          <c:spPr>
            <a:solidFill>
              <a:srgbClr val="592EC2"/>
            </a:solidFill>
          </c:spPr>
          <c:cat>
            <c:strRef>
              <c:f>Sheet1!$A$2:$A$5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1,000</c:v>
                </c:pt>
                <c:pt idx="1">
                  <c:v>1,000</c:v>
                </c:pt>
                <c:pt idx="2">
                  <c:v>1,000</c:v>
                </c:pt>
                <c:pt idx="3">
                  <c:v>1,000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A&amp;W</c:v>
                </c:pt>
              </c:strCache>
            </c:strRef>
          </c:tx>
          <c:spPr>
            <a:solidFill>
              <a:srgbClr val="72D16D"/>
            </a:solidFill>
          </c:spPr>
          <c:cat>
            <c:strRef>
              <c:f>Sheet1!$A$2:$A$5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1,000</c:v>
                </c:pt>
                <c:pt idx="1">
                  <c:v>1,000</c:v>
                </c:pt>
                <c:pt idx="2">
                  <c:v>1,000</c:v>
                </c:pt>
                <c:pt idx="3">
                  <c:v>1,000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Barqs</c:v>
                </c:pt>
              </c:strCache>
            </c:strRef>
          </c:tx>
          <c:spPr>
            <a:solidFill>
              <a:srgbClr val="B1399E"/>
            </a:solidFill>
          </c:spPr>
          <c:cat>
            <c:strRef>
              <c:f>Sheet1!$A$2:$A$5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1,000</c:v>
                </c:pt>
                <c:pt idx="1">
                  <c:v>1,000</c:v>
                </c:pt>
                <c:pt idx="2">
                  <c:v>1,000</c:v>
                </c:pt>
                <c:pt idx="3">
                  <c:v>1,000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2286000"/>
          <a:ext cx="6400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