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C941-D070-4CFA-9FC0-FCA25084B60C}" type="datetimeFigureOut">
              <a:rPr lang="es-ES" smtClean="0"/>
              <a:t>14/06/2016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075B-C800-4EA0-9DB6-EC208C715B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262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C941-D070-4CFA-9FC0-FCA25084B60C}" type="datetimeFigureOut">
              <a:rPr lang="es-ES" smtClean="0"/>
              <a:t>14/06/2016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075B-C800-4EA0-9DB6-EC208C715B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387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C941-D070-4CFA-9FC0-FCA25084B60C}" type="datetimeFigureOut">
              <a:rPr lang="es-ES" smtClean="0"/>
              <a:t>14/06/2016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075B-C800-4EA0-9DB6-EC208C715B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25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C941-D070-4CFA-9FC0-FCA25084B60C}" type="datetimeFigureOut">
              <a:rPr lang="es-ES" smtClean="0"/>
              <a:t>14/06/2016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075B-C800-4EA0-9DB6-EC208C715B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88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C941-D070-4CFA-9FC0-FCA25084B60C}" type="datetimeFigureOut">
              <a:rPr lang="es-ES" smtClean="0"/>
              <a:t>14/06/2016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075B-C800-4EA0-9DB6-EC208C715B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406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C941-D070-4CFA-9FC0-FCA25084B60C}" type="datetimeFigureOut">
              <a:rPr lang="es-ES" smtClean="0"/>
              <a:t>14/06/2016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075B-C800-4EA0-9DB6-EC208C715B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606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C941-D070-4CFA-9FC0-FCA25084B60C}" type="datetimeFigureOut">
              <a:rPr lang="es-ES" smtClean="0"/>
              <a:t>14/06/2016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075B-C800-4EA0-9DB6-EC208C715B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635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C941-D070-4CFA-9FC0-FCA25084B60C}" type="datetimeFigureOut">
              <a:rPr lang="es-ES" smtClean="0"/>
              <a:t>14/06/2016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075B-C800-4EA0-9DB6-EC208C715B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475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C941-D070-4CFA-9FC0-FCA25084B60C}" type="datetimeFigureOut">
              <a:rPr lang="es-ES" smtClean="0"/>
              <a:t>14/06/2016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075B-C800-4EA0-9DB6-EC208C715B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376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C941-D070-4CFA-9FC0-FCA25084B60C}" type="datetimeFigureOut">
              <a:rPr lang="es-ES" smtClean="0"/>
              <a:t>14/06/2016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075B-C800-4EA0-9DB6-EC208C715B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744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C941-D070-4CFA-9FC0-FCA25084B60C}" type="datetimeFigureOut">
              <a:rPr lang="es-ES" smtClean="0"/>
              <a:t>14/06/2016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075B-C800-4EA0-9DB6-EC208C715B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461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EC941-D070-4CFA-9FC0-FCA25084B60C}" type="datetimeFigureOut">
              <a:rPr lang="es-ES" smtClean="0"/>
              <a:t>14/06/2016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9075B-C800-4EA0-9DB6-EC208C715B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0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5093"/>
            <a:ext cx="418539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:\disco_usuario\javier\upm\doctorado\tesis\codigo\k-analysis\datapru\var030_1_ziggura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1197"/>
            <a:ext cx="3417455" cy="268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isco_usuario\javier\upm\doctorado\tesis\codigo\k-analysis\datapru\var030_1_pola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57" y="3933056"/>
            <a:ext cx="2743206" cy="274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0565"/>
            <a:ext cx="4074657" cy="88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D:\disco_usuario\javier\upm\doctorado\tesis\codigo\k-analysis\datapru\var030_2_ziggur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502" y="1224217"/>
            <a:ext cx="3527699" cy="277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:\disco_usuario\javier\upm\doctorado\tesis\codigo\k-analysis\datapru\var030_2_pola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427" y="3748395"/>
            <a:ext cx="2992973" cy="299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81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FCO. JAVIER GARCIA ALGARRA</dc:creator>
  <cp:lastModifiedBy>FCO. JAVIER GARCIA ALGARRA</cp:lastModifiedBy>
  <cp:revision>3</cp:revision>
  <dcterms:created xsi:type="dcterms:W3CDTF">2016-06-14T13:14:46Z</dcterms:created>
  <dcterms:modified xsi:type="dcterms:W3CDTF">2016-06-14T13:26:47Z</dcterms:modified>
</cp:coreProperties>
</file>