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096" autoAdjust="0"/>
    <p:restoredTop sz="94660"/>
  </p:normalViewPr>
  <p:slideViewPr>
    <p:cSldViewPr showGuides="1">
      <p:cViewPr>
        <p:scale>
          <a:sx n="100" d="100"/>
          <a:sy n="100" d="100"/>
        </p:scale>
        <p:origin x="-2088" y="1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9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41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87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48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99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98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13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55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73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02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31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14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9" y="249265"/>
            <a:ext cx="6675857" cy="151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8125" y="249264"/>
            <a:ext cx="6847259" cy="2594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ziggurat_graph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("data/","M_PL_012.csv",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aspect_ratio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1,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height_box_y_expand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2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,</a:t>
            </a:r>
          </a:p>
          <a:p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factor_hop_x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=1.3,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plotsdir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="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grafresults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",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color_link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"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slategray3,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alpha_link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0.5,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color_guild_a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=c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("darkolivegreen","darkolivegreen3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"),</a:t>
            </a:r>
          </a:p>
          <a:p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color_guild_b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=c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("coral2","coral4"), </a:t>
            </a:r>
            <a:endParaRPr lang="es-ES" sz="1050" dirty="0" smtClean="0">
              <a:solidFill>
                <a:schemeClr val="accent3">
                  <a:lumMod val="50000"/>
                </a:schemeClr>
              </a:solidFill>
              <a:latin typeface="Lucida Sans Typewriter" panose="020B0509030504030204" pitchFamily="49" charset="0"/>
            </a:endParaRP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labels_color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c("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black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","red"),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backg_color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"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snow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",</a:t>
            </a:r>
          </a:p>
          <a:p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lsize_legend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7,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lsize_core_box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6,corebox_border_size=1,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innertail_vertical_separation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2,lsize_kcoremax = 6,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lsize_zig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5,lsize_kcore1 = 5,displace_legend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=c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(-0.2,0.2),</a:t>
            </a:r>
          </a:p>
          <a:p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horiz_kcoremax_tails_expand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3,displace_y_a=c(0,0.5,0,0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),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displace_y_b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=c(0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,-0.2,0.1,0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),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rescale_plot_area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=c(1.2,1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), </a:t>
            </a:r>
            <a:endParaRPr lang="es-ES" sz="1050" dirty="0" smtClean="0">
              <a:solidFill>
                <a:schemeClr val="accent3">
                  <a:lumMod val="50000"/>
                </a:schemeClr>
              </a:solidFill>
              <a:latin typeface="Lucida Sans Typewriter" panose="020B0509030504030204" pitchFamily="49" charset="0"/>
            </a:endParaRPr>
          </a:p>
          <a:p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coremax_triangle_width_factor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1.15, </a:t>
            </a:r>
            <a:endParaRPr lang="es-ES" sz="1050" dirty="0" smtClean="0">
              <a:solidFill>
                <a:schemeClr val="accent3">
                  <a:lumMod val="50000"/>
                </a:schemeClr>
              </a:solidFill>
              <a:latin typeface="Lucida Sans Typewriter" panose="020B0509030504030204" pitchFamily="49" charset="0"/>
            </a:endParaRP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coremax_triangle_height_factor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1.1,</a:t>
            </a:r>
          </a:p>
          <a:p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fattailjumpvert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c(1.2,1.2),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fattailjumphoriz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c(1.25,0.8), </a:t>
            </a:r>
            <a:endParaRPr lang="es-ES" sz="1050" dirty="0" smtClean="0">
              <a:solidFill>
                <a:schemeClr val="accent3">
                  <a:lumMod val="50000"/>
                </a:schemeClr>
              </a:solidFill>
              <a:latin typeface="Lucida Sans Typewriter" panose="020B0509030504030204" pitchFamily="49" charset="0"/>
            </a:endParaRP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print_to_file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TRUE,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hide_plot_border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FALSE, </a:t>
            </a:r>
            <a:endParaRPr lang="es-ES" sz="1050" dirty="0" smtClean="0">
              <a:solidFill>
                <a:schemeClr val="accent3">
                  <a:lumMod val="50000"/>
                </a:schemeClr>
              </a:solidFill>
              <a:latin typeface="Lucida Sans Typewriter" panose="020B0509030504030204" pitchFamily="49" charset="0"/>
            </a:endParaRP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use_spline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FALSE,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file_name_append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"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improved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")</a:t>
            </a:r>
            <a:endParaRPr lang="es-ES" sz="1050" dirty="0">
              <a:solidFill>
                <a:schemeClr val="accent3">
                  <a:lumMod val="50000"/>
                </a:schemeClr>
              </a:solidFill>
              <a:latin typeface="Lucida Sans Typewriter" panose="020B0509030504030204" pitchFamily="49" charset="0"/>
            </a:endParaRPr>
          </a:p>
        </p:txBody>
      </p:sp>
      <p:pic>
        <p:nvPicPr>
          <p:cNvPr id="1026" name="Picture 2" descr="D:\disco_usuario\javier\upm\doctorado\tesis\codigo\k-analysis\grafresults\M_PL_012_ziggurat_improv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5" y="3540095"/>
            <a:ext cx="6720481" cy="528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136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12</cp:revision>
  <dcterms:created xsi:type="dcterms:W3CDTF">2016-05-19T15:27:05Z</dcterms:created>
  <dcterms:modified xsi:type="dcterms:W3CDTF">2016-05-20T09:27:28Z</dcterms:modified>
</cp:coreProperties>
</file>