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0096" autoAdjust="0"/>
    <p:restoredTop sz="94660"/>
  </p:normalViewPr>
  <p:slideViewPr>
    <p:cSldViewPr showGuides="1">
      <p:cViewPr varScale="1">
        <p:scale>
          <a:sx n="65" d="100"/>
          <a:sy n="65" d="100"/>
        </p:scale>
        <p:origin x="1356" y="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A58-0CA6-475D-9A7D-BEEDA302D6CC}" type="datetimeFigureOut">
              <a:rPr lang="es-ES" smtClean="0"/>
              <a:t>18/05/2017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109C-80C7-49D2-B4AD-7993AC95B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39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A58-0CA6-475D-9A7D-BEEDA302D6CC}" type="datetimeFigureOut">
              <a:rPr lang="es-ES" smtClean="0"/>
              <a:t>18/05/2017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109C-80C7-49D2-B4AD-7993AC95B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041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A58-0CA6-475D-9A7D-BEEDA302D6CC}" type="datetimeFigureOut">
              <a:rPr lang="es-ES" smtClean="0"/>
              <a:t>18/05/2017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109C-80C7-49D2-B4AD-7993AC95B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87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A58-0CA6-475D-9A7D-BEEDA302D6CC}" type="datetimeFigureOut">
              <a:rPr lang="es-ES" smtClean="0"/>
              <a:t>18/05/2017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109C-80C7-49D2-B4AD-7993AC95B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48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A58-0CA6-475D-9A7D-BEEDA302D6CC}" type="datetimeFigureOut">
              <a:rPr lang="es-ES" smtClean="0"/>
              <a:t>18/05/2017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109C-80C7-49D2-B4AD-7993AC95B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299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A58-0CA6-475D-9A7D-BEEDA302D6CC}" type="datetimeFigureOut">
              <a:rPr lang="es-ES" smtClean="0"/>
              <a:t>18/05/2017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109C-80C7-49D2-B4AD-7993AC95B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198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A58-0CA6-475D-9A7D-BEEDA302D6CC}" type="datetimeFigureOut">
              <a:rPr lang="es-ES" smtClean="0"/>
              <a:t>18/05/2017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109C-80C7-49D2-B4AD-7993AC95B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513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A58-0CA6-475D-9A7D-BEEDA302D6CC}" type="datetimeFigureOut">
              <a:rPr lang="es-ES" smtClean="0"/>
              <a:t>18/05/2017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109C-80C7-49D2-B4AD-7993AC95B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555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A58-0CA6-475D-9A7D-BEEDA302D6CC}" type="datetimeFigureOut">
              <a:rPr lang="es-ES" smtClean="0"/>
              <a:t>18/05/2017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109C-80C7-49D2-B4AD-7993AC95B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973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A58-0CA6-475D-9A7D-BEEDA302D6CC}" type="datetimeFigureOut">
              <a:rPr lang="es-ES" smtClean="0"/>
              <a:t>18/05/2017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109C-80C7-49D2-B4AD-7993AC95B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02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A58-0CA6-475D-9A7D-BEEDA302D6CC}" type="datetimeFigureOut">
              <a:rPr lang="es-ES" smtClean="0"/>
              <a:t>18/05/2017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109C-80C7-49D2-B4AD-7993AC95B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831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FFA58-0CA6-475D-9A7D-BEEDA302D6CC}" type="datetimeFigureOut">
              <a:rPr lang="es-ES" smtClean="0"/>
              <a:t>18/05/2017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9109C-80C7-49D2-B4AD-7993AC95B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614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19" y="249265"/>
            <a:ext cx="6675857" cy="151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38125" y="249264"/>
            <a:ext cx="6847259" cy="2594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ziggurat_graph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("data/","M_PL_012.csv", </a:t>
            </a:r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aspect_ratio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= 1, </a:t>
            </a:r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height_box_y_expand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= 2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,</a:t>
            </a:r>
          </a:p>
          <a:p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                     </a:t>
            </a:r>
            <a:r>
              <a:rPr lang="es-ES" sz="1050" dirty="0" err="1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factor_hop_x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=1.3, </a:t>
            </a:r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plotsdir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="</a:t>
            </a:r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grafresults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",</a:t>
            </a:r>
          </a:p>
          <a:p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                    </a:t>
            </a:r>
            <a:r>
              <a:rPr lang="es-ES" sz="1050" dirty="0" err="1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color_link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= "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slategray3”, </a:t>
            </a:r>
            <a:r>
              <a:rPr lang="es-ES" sz="1050" dirty="0" err="1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alpha_link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= 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0.5,</a:t>
            </a:r>
          </a:p>
          <a:p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                    </a:t>
            </a:r>
            <a:r>
              <a:rPr lang="es-ES" sz="1050" dirty="0" err="1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color_guild_a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=c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("darkolivegreen","darkolivegreen3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"),</a:t>
            </a:r>
          </a:p>
          <a:p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                     </a:t>
            </a:r>
            <a:r>
              <a:rPr lang="es-ES" sz="1050" dirty="0" err="1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color_guild_b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=c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("coral2","coral4"), </a:t>
            </a:r>
            <a:endParaRPr lang="es-ES" sz="1050" dirty="0" smtClean="0">
              <a:solidFill>
                <a:schemeClr val="accent3">
                  <a:lumMod val="50000"/>
                </a:schemeClr>
              </a:solidFill>
              <a:latin typeface="Lucida Sans Typewriter" panose="020B0509030504030204" pitchFamily="49" charset="0"/>
            </a:endParaRPr>
          </a:p>
          <a:p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                    </a:t>
            </a:r>
            <a:r>
              <a:rPr lang="es-ES" sz="1050" dirty="0" err="1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labels_color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= c("</a:t>
            </a:r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black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","red"),</a:t>
            </a:r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backg_color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= "</a:t>
            </a:r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snow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",</a:t>
            </a:r>
          </a:p>
          <a:p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                     </a:t>
            </a:r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lsize_legend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= 7, </a:t>
            </a:r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lsize_core_box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= 6,corebox_border_size=1, 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</a:p>
          <a:p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                    </a:t>
            </a:r>
            <a:r>
              <a:rPr lang="es-ES" sz="1050" dirty="0" err="1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innertail_vertical_separation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= 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2,lsize_kcoremax = 6,</a:t>
            </a:r>
          </a:p>
          <a:p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                    </a:t>
            </a:r>
            <a:r>
              <a:rPr lang="es-ES" sz="1050" dirty="0" err="1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lsize_zig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= 5,lsize_kcore1 = 5,displace_legend 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=c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(-0.2,0.2),</a:t>
            </a:r>
          </a:p>
          <a:p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                     </a:t>
            </a:r>
            <a:r>
              <a:rPr lang="es-ES" sz="1050" dirty="0" err="1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displace_y_a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=c(0,0.5,0,0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),</a:t>
            </a:r>
          </a:p>
          <a:p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                    </a:t>
            </a:r>
            <a:r>
              <a:rPr lang="es-ES" sz="1050" dirty="0" err="1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displace_y_b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=c(0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,-0.2,0.1,0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),</a:t>
            </a:r>
            <a:r>
              <a:rPr lang="es-ES" sz="1050" dirty="0" err="1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rescale_plot_area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=c(1.2,1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), </a:t>
            </a:r>
            <a:endParaRPr lang="es-ES" sz="1050" dirty="0" smtClean="0">
              <a:solidFill>
                <a:schemeClr val="accent3">
                  <a:lumMod val="50000"/>
                </a:schemeClr>
              </a:solidFill>
              <a:latin typeface="Lucida Sans Typewriter" panose="020B0509030504030204" pitchFamily="49" charset="0"/>
            </a:endParaRPr>
          </a:p>
          <a:p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                     </a:t>
            </a:r>
            <a:r>
              <a:rPr lang="es-ES" sz="1050" dirty="0" err="1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coremax_triangle_width_factor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= 1.15, </a:t>
            </a:r>
            <a:endParaRPr lang="es-ES" sz="1050" dirty="0" smtClean="0">
              <a:solidFill>
                <a:schemeClr val="accent3">
                  <a:lumMod val="50000"/>
                </a:schemeClr>
              </a:solidFill>
              <a:latin typeface="Lucida Sans Typewriter" panose="020B0509030504030204" pitchFamily="49" charset="0"/>
            </a:endParaRPr>
          </a:p>
          <a:p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                    </a:t>
            </a:r>
            <a:r>
              <a:rPr lang="es-ES" sz="1050" dirty="0" err="1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coremax_triangle_height_factor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= 1.1,</a:t>
            </a:r>
          </a:p>
          <a:p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                     </a:t>
            </a:r>
            <a:r>
              <a:rPr lang="es-ES" sz="1050" dirty="0" err="1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fattailjumpvert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= c(1.2,1.2),</a:t>
            </a:r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fattailjumphoriz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= c(1.25,0.8), </a:t>
            </a:r>
            <a:endParaRPr lang="es-ES" sz="1050" dirty="0" smtClean="0">
              <a:solidFill>
                <a:schemeClr val="accent3">
                  <a:lumMod val="50000"/>
                </a:schemeClr>
              </a:solidFill>
              <a:latin typeface="Lucida Sans Typewriter" panose="020B0509030504030204" pitchFamily="49" charset="0"/>
            </a:endParaRPr>
          </a:p>
          <a:p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                    </a:t>
            </a:r>
            <a:r>
              <a:rPr lang="es-ES" sz="1050" dirty="0" err="1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print_to_file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= TRUE, </a:t>
            </a:r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hide_plot_border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= FALSE, </a:t>
            </a:r>
            <a:endParaRPr lang="es-ES" sz="1050" dirty="0" smtClean="0">
              <a:solidFill>
                <a:schemeClr val="accent3">
                  <a:lumMod val="50000"/>
                </a:schemeClr>
              </a:solidFill>
              <a:latin typeface="Lucida Sans Typewriter" panose="020B0509030504030204" pitchFamily="49" charset="0"/>
            </a:endParaRPr>
          </a:p>
          <a:p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                    </a:t>
            </a:r>
            <a:r>
              <a:rPr lang="es-ES" sz="1050" dirty="0" err="1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use_spline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= FALSE, </a:t>
            </a:r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file_name_append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= "</a:t>
            </a:r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improved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")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37" y="3755572"/>
            <a:ext cx="6858000" cy="5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134</Words>
  <Application>Microsoft Office PowerPoint</Application>
  <PresentationFormat>Presentación en pantalla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Lucida Sans Typewriter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FCO. JAVIER GARCIA ALGARRA</dc:creator>
  <cp:lastModifiedBy>FCO. JAVIER GARCIA ALGARRA</cp:lastModifiedBy>
  <cp:revision>13</cp:revision>
  <dcterms:created xsi:type="dcterms:W3CDTF">2016-05-19T15:27:05Z</dcterms:created>
  <dcterms:modified xsi:type="dcterms:W3CDTF">2017-05-18T15:28:09Z</dcterms:modified>
</cp:coreProperties>
</file>