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6858000" cy="9144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0096" autoAdjust="0"/>
    <p:restoredTop sz="94660"/>
  </p:normalViewPr>
  <p:slideViewPr>
    <p:cSldViewPr showGuides="1">
      <p:cViewPr>
        <p:scale>
          <a:sx n="100" d="100"/>
          <a:sy n="100" d="100"/>
        </p:scale>
        <p:origin x="-2076" y="120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392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0410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5878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0483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2999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2198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5139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555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973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0029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831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FFA58-0CA6-475D-9A7D-BEEDA302D6CC}" type="datetimeFigureOut">
              <a:rPr lang="es-ES" smtClean="0"/>
              <a:t>20/05/2016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A9109C-80C7-49D2-B4AD-7993AC95B5C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145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" descr="D:\disco_usuario\javier\upm\doctorado\tesis\codigo\k-analysis\grafresults\M_PL_031_ziggurat_improved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1536" y="3001444"/>
            <a:ext cx="7680976" cy="6035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519" y="249265"/>
            <a:ext cx="6675857" cy="1515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Rectángulo"/>
          <p:cNvSpPr/>
          <p:nvPr/>
        </p:nvSpPr>
        <p:spPr>
          <a:xfrm>
            <a:off x="38125" y="249264"/>
            <a:ext cx="6847259" cy="25945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ziggurat_graph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("data/","M_PL_031.csv",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aspect_ratio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=0.50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height_box_y_expand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=3, 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	   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plotsdir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grafresults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",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color_link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"slategray3", </a:t>
            </a:r>
            <a:endParaRPr lang="es-ES" sz="1050" dirty="0" smtClean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alpha_link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0.5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lsize_core_box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4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, 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displace_legend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c(-0.2,0.2),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factor_hop_x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1.4,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lsize_kcoremax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5,lsize_zig = 3.5,lsize_kcore1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3.5,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corebox_border_size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=0.2,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displace_outside_component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c(-0.5,0.8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),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</a:t>
            </a:r>
            <a:r>
              <a:rPr lang="es-ES" sz="1050" dirty="0" err="1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outsiders_separation_expand</a:t>
            </a:r>
            <a:r>
              <a:rPr lang="es-ES" sz="1050" dirty="0" smtClean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 2,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outsiders_legend_expand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2, kcore2tail_vertical_separation = 3,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weirds_boxes_separation_count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=3,root_weird_expand = c(0.5,1),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weirdskcore2_horizontal_dist_rootleaf_expand = -0.3,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weirdskcore2_vertical_dist_rootleaf_expand = 0.5,lsize_legend = 7, </a:t>
            </a:r>
          </a:p>
          <a:p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              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print_to_file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TRUE, 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file_name_append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 = "</a:t>
            </a:r>
            <a:r>
              <a:rPr lang="es-ES" sz="1050" dirty="0" err="1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improved</a:t>
            </a:r>
            <a:r>
              <a:rPr lang="es-ES" sz="1050" dirty="0">
                <a:solidFill>
                  <a:schemeClr val="accent3">
                    <a:lumMod val="50000"/>
                  </a:schemeClr>
                </a:solidFill>
                <a:latin typeface="Lucida Sans Typewriter" panose="020B0509030504030204" pitchFamily="49" charset="0"/>
              </a:rPr>
              <a:t>")</a:t>
            </a:r>
            <a:endParaRPr lang="es-ES" sz="1050" dirty="0">
              <a:solidFill>
                <a:schemeClr val="accent3">
                  <a:lumMod val="50000"/>
                </a:schemeClr>
              </a:solidFill>
              <a:latin typeface="Lucida Sans Typewriter" panose="020B0509030504030204" pitchFamily="49" charset="0"/>
            </a:endParaRPr>
          </a:p>
        </p:txBody>
      </p:sp>
      <p:sp>
        <p:nvSpPr>
          <p:cNvPr id="35" name="34 CuadroTexto"/>
          <p:cNvSpPr txBox="1"/>
          <p:nvPr/>
        </p:nvSpPr>
        <p:spPr>
          <a:xfrm>
            <a:off x="3861048" y="8545740"/>
            <a:ext cx="1584176" cy="430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Displaced outsiders and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increased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separation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.</a:t>
            </a:r>
            <a:endParaRPr lang="es-ES" sz="11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8" name="37 CuadroTexto"/>
          <p:cNvSpPr txBox="1"/>
          <p:nvPr/>
        </p:nvSpPr>
        <p:spPr>
          <a:xfrm>
            <a:off x="3744813" y="7993557"/>
            <a:ext cx="25202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displace_outside_component</a:t>
            </a:r>
            <a:r>
              <a:rPr lang="en-US" sz="1000" b="1" i="1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</a:p>
          <a:p>
            <a:r>
              <a:rPr lang="en-U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outsiders_separation_expand</a:t>
            </a:r>
            <a:r>
              <a:rPr lang="en-US" sz="1000" b="1" i="1" dirty="0" smtClean="0">
                <a:solidFill>
                  <a:schemeClr val="accent3">
                    <a:lumMod val="50000"/>
                  </a:schemeClr>
                </a:solidFill>
              </a:rPr>
              <a:t>,</a:t>
            </a:r>
            <a:endParaRPr lang="en-US" sz="1000" b="1" i="1" dirty="0">
              <a:solidFill>
                <a:schemeClr val="accent3">
                  <a:lumMod val="50000"/>
                </a:schemeClr>
              </a:solidFill>
            </a:endParaRPr>
          </a:p>
          <a:p>
            <a:r>
              <a:rPr lang="en-U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outsiders_legend_expand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0" name="39 CuadroTexto"/>
          <p:cNvSpPr txBox="1"/>
          <p:nvPr/>
        </p:nvSpPr>
        <p:spPr>
          <a:xfrm>
            <a:off x="404664" y="3707904"/>
            <a:ext cx="1188132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F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lattened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plot</a:t>
            </a:r>
            <a:endParaRPr lang="es-ES" sz="11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2" name="41 CuadroTexto"/>
          <p:cNvSpPr txBox="1"/>
          <p:nvPr/>
        </p:nvSpPr>
        <p:spPr>
          <a:xfrm>
            <a:off x="335698" y="3939317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 smtClean="0">
                <a:solidFill>
                  <a:schemeClr val="accent3">
                    <a:lumMod val="50000"/>
                  </a:schemeClr>
                </a:solidFill>
              </a:rPr>
              <a:t>aspect_ratio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3" name="42 CuadroTexto"/>
          <p:cNvSpPr txBox="1"/>
          <p:nvPr/>
        </p:nvSpPr>
        <p:spPr>
          <a:xfrm>
            <a:off x="5373216" y="5674186"/>
            <a:ext cx="1188132" cy="430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These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species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’ vertical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distance</a:t>
            </a:r>
            <a:endParaRPr lang="es-ES" sz="11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4" name="43 CuadroTexto"/>
          <p:cNvSpPr txBox="1"/>
          <p:nvPr/>
        </p:nvSpPr>
        <p:spPr>
          <a:xfrm>
            <a:off x="5157192" y="6071424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smtClean="0">
                <a:solidFill>
                  <a:schemeClr val="accent3">
                    <a:lumMod val="50000"/>
                  </a:schemeClr>
                </a:solidFill>
              </a:rPr>
              <a:t>kcore2tail_vertical_separation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7" name="6 Conector recto"/>
          <p:cNvCxnSpPr>
            <a:stCxn id="43" idx="0"/>
          </p:cNvCxnSpPr>
          <p:nvPr/>
        </p:nvCxnSpPr>
        <p:spPr>
          <a:xfrm flipH="1" flipV="1">
            <a:off x="5733256" y="5364088"/>
            <a:ext cx="234026" cy="310098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 flipH="1">
            <a:off x="5661248" y="6300192"/>
            <a:ext cx="288032" cy="270579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44 CuadroTexto"/>
          <p:cNvSpPr txBox="1"/>
          <p:nvPr/>
        </p:nvSpPr>
        <p:spPr>
          <a:xfrm>
            <a:off x="335698" y="6122932"/>
            <a:ext cx="1188132" cy="43088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Weird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root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leaf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is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closer</a:t>
            </a:r>
            <a:endParaRPr lang="es-ES" sz="11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6" name="45 CuadroTexto"/>
          <p:cNvSpPr txBox="1"/>
          <p:nvPr/>
        </p:nvSpPr>
        <p:spPr>
          <a:xfrm>
            <a:off x="319445" y="6556632"/>
            <a:ext cx="25202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err="1">
                <a:solidFill>
                  <a:schemeClr val="accent3">
                    <a:lumMod val="50000"/>
                  </a:schemeClr>
                </a:solidFill>
              </a:rPr>
              <a:t>root_weird_expand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8" name="17 Conector recto"/>
          <p:cNvCxnSpPr>
            <a:stCxn id="46" idx="0"/>
          </p:cNvCxnSpPr>
          <p:nvPr/>
        </p:nvCxnSpPr>
        <p:spPr>
          <a:xfrm>
            <a:off x="1579585" y="6556632"/>
            <a:ext cx="193231" cy="246221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49 CuadroTexto"/>
          <p:cNvSpPr txBox="1"/>
          <p:nvPr/>
        </p:nvSpPr>
        <p:spPr>
          <a:xfrm>
            <a:off x="2115986" y="3622248"/>
            <a:ext cx="2537150" cy="26161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Weirds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s-ES" sz="1100" i="1" dirty="0" err="1" smtClean="0">
                <a:solidFill>
                  <a:schemeClr val="accent3">
                    <a:lumMod val="50000"/>
                  </a:schemeClr>
                </a:solidFill>
              </a:rPr>
              <a:t>modified</a:t>
            </a:r>
            <a:r>
              <a:rPr lang="es-ES" sz="1100" i="1" dirty="0" smtClean="0">
                <a:solidFill>
                  <a:schemeClr val="accent3">
                    <a:lumMod val="50000"/>
                  </a:schemeClr>
                </a:solidFill>
              </a:rPr>
              <a:t> position</a:t>
            </a:r>
            <a:endParaRPr lang="es-ES" sz="1100" i="1" dirty="0" smtClean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51" name="50 CuadroTexto"/>
          <p:cNvSpPr txBox="1"/>
          <p:nvPr/>
        </p:nvSpPr>
        <p:spPr>
          <a:xfrm>
            <a:off x="2032906" y="3883858"/>
            <a:ext cx="28742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b="1" i="1" dirty="0" smtClean="0">
                <a:solidFill>
                  <a:schemeClr val="accent3">
                    <a:lumMod val="50000"/>
                  </a:schemeClr>
                </a:solidFill>
              </a:rPr>
              <a:t>weirdskcore2_horizontal_dist_rootleaf_expand,</a:t>
            </a:r>
          </a:p>
          <a:p>
            <a:r>
              <a:rPr lang="es-ES" sz="1000" b="1" i="1" dirty="0">
                <a:solidFill>
                  <a:schemeClr val="accent3">
                    <a:lumMod val="50000"/>
                  </a:schemeClr>
                </a:solidFill>
              </a:rPr>
              <a:t>weirdskcore2_vertical_dist_rootleaf_expand</a:t>
            </a:r>
            <a:endParaRPr lang="es-ES" sz="1000" b="1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47" name="46 Conector recto"/>
          <p:cNvCxnSpPr/>
          <p:nvPr/>
        </p:nvCxnSpPr>
        <p:spPr>
          <a:xfrm>
            <a:off x="4653136" y="3883858"/>
            <a:ext cx="351817" cy="130805"/>
          </a:xfrm>
          <a:prstGeom prst="line">
            <a:avLst/>
          </a:prstGeom>
          <a:ln>
            <a:solidFill>
              <a:srgbClr val="00B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862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</TotalTime>
  <Words>46</Words>
  <Application>Microsoft Office PowerPoint</Application>
  <PresentationFormat>Presentación en pantalla (4:3)</PresentationFormat>
  <Paragraphs>25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FCO. JAVIER GARCIA ALGARRA</dc:creator>
  <cp:lastModifiedBy>FCO. JAVIER GARCIA ALGARRA</cp:lastModifiedBy>
  <cp:revision>21</cp:revision>
  <dcterms:created xsi:type="dcterms:W3CDTF">2016-05-19T15:27:05Z</dcterms:created>
  <dcterms:modified xsi:type="dcterms:W3CDTF">2016-05-20T12:45:00Z</dcterms:modified>
</cp:coreProperties>
</file>