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4" d="100"/>
          <a:sy n="64" d="100"/>
        </p:scale>
        <p:origin x="-1926" y="7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9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41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87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8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99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98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13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55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73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0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31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FA58-0CA6-475D-9A7D-BEEDA302D6CC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14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" y="299205"/>
            <a:ext cx="6798928" cy="837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4941168" y="2916977"/>
            <a:ext cx="1800200" cy="4308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Legend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 displaced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leftwards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 -20%,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upwards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20%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836712" y="2252028"/>
            <a:ext cx="1584176" cy="4308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Ziggurat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boxes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height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increased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by</a:t>
            </a:r>
            <a:r>
              <a:rPr lang="es-ES" sz="1100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a factor 2 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736812" y="2699792"/>
            <a:ext cx="1908212" cy="1584176"/>
          </a:xfrm>
          <a:prstGeom prst="line">
            <a:avLst/>
          </a:prstGeom>
          <a:ln>
            <a:solidFill>
              <a:srgbClr val="92D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124744" y="8172400"/>
            <a:ext cx="1566174" cy="4308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Species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out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of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the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giant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component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moved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4869160" y="2670756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lsize_legend</a:t>
            </a:r>
            <a:r>
              <a:rPr lang="es-ES" sz="1000" b="1" i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s-E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displace_legend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764704" y="2011364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height_box_y_expand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052736" y="8574251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i="1" dirty="0" err="1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es-E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isplace_outside_component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10133" y="6516216"/>
            <a:ext cx="942603" cy="11079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Species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of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kshell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1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linked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to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kshell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max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moved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leftwards</a:t>
            </a:r>
            <a:endParaRPr lang="es-ES" sz="11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7822" y="6269995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i="1" dirty="0">
                <a:solidFill>
                  <a:schemeClr val="accent3">
                    <a:lumMod val="50000"/>
                  </a:schemeClr>
                </a:solidFill>
              </a:rPr>
              <a:t>k</a:t>
            </a:r>
            <a:r>
              <a:rPr lang="es-ES" sz="1000" b="1" i="1" dirty="0" smtClean="0">
                <a:solidFill>
                  <a:schemeClr val="accent3">
                    <a:lumMod val="50000"/>
                  </a:schemeClr>
                </a:solidFill>
              </a:rPr>
              <a:t>core1tail_disttocore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298166" y="5390510"/>
            <a:ext cx="1188132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Darker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links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229200" y="5621923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i="1" dirty="0" err="1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s-E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olor_link</a:t>
            </a:r>
            <a:r>
              <a:rPr lang="es-ES" sz="1000" b="1" i="1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s-E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alpha_link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573016" y="8244408"/>
            <a:ext cx="1717484" cy="4308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Wider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horizontal gap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between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ziggurats</a:t>
            </a:r>
            <a:endParaRPr lang="es-ES" sz="11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3505252" y="8676456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s-E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actor_hop_x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647691" y="4932040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lsize_coremax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6" name="25 Conector recto"/>
          <p:cNvCxnSpPr/>
          <p:nvPr/>
        </p:nvCxnSpPr>
        <p:spPr>
          <a:xfrm>
            <a:off x="1340768" y="5178261"/>
            <a:ext cx="684076" cy="212249"/>
          </a:xfrm>
          <a:prstGeom prst="line">
            <a:avLst/>
          </a:prstGeom>
          <a:ln>
            <a:solidFill>
              <a:srgbClr val="92D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298166" y="7735888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lsize_zig</a:t>
            </a:r>
            <a:r>
              <a:rPr lang="es-ES" sz="1000" b="1" i="1" dirty="0" smtClean="0">
                <a:solidFill>
                  <a:schemeClr val="accent3">
                    <a:lumMod val="50000"/>
                  </a:schemeClr>
                </a:solidFill>
              </a:rPr>
              <a:t>  lsize_kcore1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4" name="33 Conector recto"/>
          <p:cNvCxnSpPr/>
          <p:nvPr/>
        </p:nvCxnSpPr>
        <p:spPr>
          <a:xfrm flipH="1" flipV="1">
            <a:off x="4941168" y="7236296"/>
            <a:ext cx="504056" cy="499592"/>
          </a:xfrm>
          <a:prstGeom prst="line">
            <a:avLst/>
          </a:prstGeom>
          <a:ln>
            <a:solidFill>
              <a:srgbClr val="92D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V="1">
            <a:off x="6025532" y="6588224"/>
            <a:ext cx="103768" cy="1220654"/>
          </a:xfrm>
          <a:prstGeom prst="line">
            <a:avLst/>
          </a:prstGeom>
          <a:ln>
            <a:solidFill>
              <a:srgbClr val="92D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752847" y="4031263"/>
            <a:ext cx="1380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Corebox_border_size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9" name="38 Conector recto"/>
          <p:cNvCxnSpPr>
            <a:stCxn id="41" idx="3"/>
          </p:cNvCxnSpPr>
          <p:nvPr/>
        </p:nvCxnSpPr>
        <p:spPr>
          <a:xfrm>
            <a:off x="2132856" y="4154374"/>
            <a:ext cx="1296144" cy="201602"/>
          </a:xfrm>
          <a:prstGeom prst="line">
            <a:avLst/>
          </a:prstGeom>
          <a:ln>
            <a:solidFill>
              <a:srgbClr val="92D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9" y="249265"/>
            <a:ext cx="6675857" cy="151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10133" y="249265"/>
            <a:ext cx="6703243" cy="151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ziggurat_graph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("data/","M_SD_004.csv",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plotsdir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"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grafresults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/",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height_box_y_expand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2,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factor_hop_x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=1.5,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color_link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"slategray3", </a:t>
            </a:r>
            <a:endParaRPr lang="es-ES" sz="1050" dirty="0" smtClean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alpha_link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0.7,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lsize_kcoremax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6,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lsize_zig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5,lsize_kcore1 = 5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corebox_border_size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=0.5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, kcore1tail_disttocore = c(1.2,1),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displace_outside_component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c(-0.3,1),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lsize_legend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7, </a:t>
            </a:r>
            <a:endParaRPr lang="es-ES" sz="1050" dirty="0" smtClean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lsize_core_box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6,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displace_legend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c(-0.2,0.2),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print_to_file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TRUE)</a:t>
            </a:r>
            <a:endParaRPr lang="es-ES" sz="1050" dirty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" name="2 Elipse"/>
          <p:cNvSpPr/>
          <p:nvPr/>
        </p:nvSpPr>
        <p:spPr>
          <a:xfrm>
            <a:off x="1124744" y="6876256"/>
            <a:ext cx="1008112" cy="504056"/>
          </a:xfrm>
          <a:prstGeom prst="ellipse">
            <a:avLst/>
          </a:prstGeom>
          <a:noFill/>
          <a:ln w="31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2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126</Words>
  <Application>Microsoft Office PowerPoint</Application>
  <PresentationFormat>Presentación en pantalla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10</cp:revision>
  <dcterms:created xsi:type="dcterms:W3CDTF">2016-05-19T15:27:05Z</dcterms:created>
  <dcterms:modified xsi:type="dcterms:W3CDTF">2016-05-19T18:41:19Z</dcterms:modified>
</cp:coreProperties>
</file>