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2622" y="-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171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57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22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52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08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93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97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76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33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00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56CAE-ACB3-443A-A8AF-C3638711B93B}" type="datetimeFigureOut">
              <a:rPr lang="es-ES" smtClean="0"/>
              <a:t>19/05/2016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0A0B-3675-47A0-9A15-7F93BBBFCF5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7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:\disco_usuario\javier\upm\doctorado\tesis\codigo\k-analysis\grafresults\M_SD_001_polar_showpars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5" y="323528"/>
            <a:ext cx="6583693" cy="658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37153" y="4932040"/>
            <a:ext cx="6583693" cy="2232248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230908" y="7362315"/>
            <a:ext cx="1643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>
                <a:solidFill>
                  <a:srgbClr val="FF0000"/>
                </a:solidFill>
              </a:rPr>
              <a:t>show_histograms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7" name="6 Conector recto"/>
          <p:cNvCxnSpPr>
            <a:stCxn id="5" idx="3"/>
          </p:cNvCxnSpPr>
          <p:nvPr/>
        </p:nvCxnSpPr>
        <p:spPr>
          <a:xfrm flipV="1">
            <a:off x="1874563" y="7164288"/>
            <a:ext cx="474317" cy="36730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Rectángulo"/>
          <p:cNvSpPr/>
          <p:nvPr/>
        </p:nvSpPr>
        <p:spPr>
          <a:xfrm>
            <a:off x="764704" y="107504"/>
            <a:ext cx="4680520" cy="864096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573991" y="539552"/>
            <a:ext cx="10114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print_title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5474266" y="204773"/>
            <a:ext cx="444577" cy="33477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4941168" y="4355977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glabels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 flipV="1">
            <a:off x="5661248" y="4211960"/>
            <a:ext cx="188912" cy="31329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160124" y="1403648"/>
            <a:ext cx="148232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1600" i="1" dirty="0" err="1" smtClean="0">
                <a:solidFill>
                  <a:srgbClr val="FF0000"/>
                </a:solidFill>
              </a:rPr>
              <a:t>print_labels</a:t>
            </a:r>
            <a:r>
              <a:rPr lang="es-ES" sz="1600" i="1" dirty="0" smtClean="0">
                <a:solidFill>
                  <a:srgbClr val="FF0000"/>
                </a:solidFill>
              </a:rPr>
              <a:t> = 3</a:t>
            </a:r>
          </a:p>
          <a:p>
            <a:pPr algn="ctr"/>
            <a:r>
              <a:rPr lang="es-ES" sz="1600" i="1" dirty="0" smtClean="0">
                <a:solidFill>
                  <a:srgbClr val="FF0000"/>
                </a:solidFill>
              </a:rPr>
              <a:t>(3 </a:t>
            </a:r>
            <a:r>
              <a:rPr lang="es-ES" sz="1600" i="1" dirty="0" err="1" smtClean="0">
                <a:solidFill>
                  <a:srgbClr val="FF0000"/>
                </a:solidFill>
              </a:rPr>
              <a:t>most</a:t>
            </a:r>
            <a:r>
              <a:rPr lang="es-ES" sz="1600" i="1" dirty="0" smtClean="0">
                <a:solidFill>
                  <a:srgbClr val="FF0000"/>
                </a:solidFill>
              </a:rPr>
              <a:t> central </a:t>
            </a:r>
          </a:p>
          <a:p>
            <a:pPr algn="ctr"/>
            <a:r>
              <a:rPr lang="es-ES" sz="1600" i="1" smtClean="0">
                <a:solidFill>
                  <a:srgbClr val="FF0000"/>
                </a:solidFill>
              </a:rPr>
              <a:t>and </a:t>
            </a:r>
            <a:r>
              <a:rPr lang="es-ES" sz="1600" i="1" dirty="0" smtClean="0">
                <a:solidFill>
                  <a:srgbClr val="FF0000"/>
                </a:solidFill>
              </a:rPr>
              <a:t>3 </a:t>
            </a:r>
            <a:r>
              <a:rPr lang="es-ES" sz="1600" i="1" dirty="0" err="1" smtClean="0">
                <a:solidFill>
                  <a:srgbClr val="FF0000"/>
                </a:solidFill>
              </a:rPr>
              <a:t>most</a:t>
            </a:r>
            <a:r>
              <a:rPr lang="es-ES" sz="1600" i="1" dirty="0" smtClean="0">
                <a:solidFill>
                  <a:srgbClr val="FF0000"/>
                </a:solidFill>
              </a:rPr>
              <a:t> </a:t>
            </a:r>
            <a:br>
              <a:rPr lang="es-ES" sz="1600" i="1" dirty="0" smtClean="0">
                <a:solidFill>
                  <a:srgbClr val="FF0000"/>
                </a:solidFill>
              </a:rPr>
            </a:br>
            <a:r>
              <a:rPr lang="es-ES" sz="1600" i="1" dirty="0" err="1" smtClean="0">
                <a:solidFill>
                  <a:srgbClr val="FF0000"/>
                </a:solidFill>
              </a:rPr>
              <a:t>distant</a:t>
            </a:r>
            <a:r>
              <a:rPr lang="es-ES" sz="1600" i="1" dirty="0" smtClean="0">
                <a:solidFill>
                  <a:srgbClr val="FF0000"/>
                </a:solidFill>
              </a:rPr>
              <a:t> </a:t>
            </a:r>
            <a:r>
              <a:rPr lang="es-ES" sz="1600" i="1" dirty="0" err="1" smtClean="0">
                <a:solidFill>
                  <a:srgbClr val="FF0000"/>
                </a:solidFill>
              </a:rPr>
              <a:t>species</a:t>
            </a:r>
            <a:r>
              <a:rPr lang="es-ES" sz="1600" i="1" dirty="0" smtClean="0">
                <a:solidFill>
                  <a:srgbClr val="FF0000"/>
                </a:solidFill>
              </a:rPr>
              <a:t>)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1587950" y="1696035"/>
            <a:ext cx="1195097" cy="57170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378219" y="4355977"/>
            <a:ext cx="112665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gshortened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24" name="23 Conector recto"/>
          <p:cNvCxnSpPr/>
          <p:nvPr/>
        </p:nvCxnSpPr>
        <p:spPr>
          <a:xfrm flipV="1">
            <a:off x="941546" y="3491880"/>
            <a:ext cx="1243952" cy="86409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1988840" y="3131840"/>
            <a:ext cx="391438" cy="3600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Rectángulo"/>
          <p:cNvSpPr/>
          <p:nvPr/>
        </p:nvSpPr>
        <p:spPr>
          <a:xfrm>
            <a:off x="5387690" y="7347940"/>
            <a:ext cx="9576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lsize_axis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29" name="28 Conector recto"/>
          <p:cNvCxnSpPr/>
          <p:nvPr/>
        </p:nvCxnSpPr>
        <p:spPr>
          <a:xfrm flipV="1">
            <a:off x="6309320" y="6907221"/>
            <a:ext cx="72008" cy="61721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Rectángulo"/>
          <p:cNvSpPr/>
          <p:nvPr/>
        </p:nvSpPr>
        <p:spPr>
          <a:xfrm>
            <a:off x="4370018" y="6873824"/>
            <a:ext cx="1388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lsize_axis_title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37" name="36 Conector recto"/>
          <p:cNvCxnSpPr/>
          <p:nvPr/>
        </p:nvCxnSpPr>
        <p:spPr>
          <a:xfrm flipV="1">
            <a:off x="4581128" y="6331054"/>
            <a:ext cx="72008" cy="61721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>
            <a:off x="5371343" y="1357481"/>
            <a:ext cx="119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>
                <a:solidFill>
                  <a:srgbClr val="FF0000"/>
                </a:solidFill>
              </a:rPr>
              <a:t>l</a:t>
            </a:r>
            <a:r>
              <a:rPr lang="es-ES" sz="1600" i="1" dirty="0" err="1" smtClean="0">
                <a:solidFill>
                  <a:srgbClr val="FF0000"/>
                </a:solidFill>
              </a:rPr>
              <a:t>size_legend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1029" name="1028 Conector recto"/>
          <p:cNvCxnSpPr/>
          <p:nvPr/>
        </p:nvCxnSpPr>
        <p:spPr>
          <a:xfrm flipH="1">
            <a:off x="5387690" y="1696035"/>
            <a:ext cx="581893" cy="24622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4309923" y="1095552"/>
            <a:ext cx="16276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i="1" dirty="0" err="1" smtClean="0">
                <a:solidFill>
                  <a:srgbClr val="FF0000"/>
                </a:solidFill>
              </a:rPr>
              <a:t>lsize_legend_title</a:t>
            </a:r>
            <a:endParaRPr lang="es-ES" sz="1600" i="1" dirty="0">
              <a:solidFill>
                <a:srgbClr val="FF0000"/>
              </a:solidFill>
            </a:endParaRPr>
          </a:p>
        </p:txBody>
      </p:sp>
      <p:cxnSp>
        <p:nvCxnSpPr>
          <p:cNvPr id="1031" name="1030 Conector recto"/>
          <p:cNvCxnSpPr/>
          <p:nvPr/>
        </p:nvCxnSpPr>
        <p:spPr>
          <a:xfrm>
            <a:off x="5064439" y="1434106"/>
            <a:ext cx="59329" cy="26192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1031 CuadroTexto"/>
          <p:cNvSpPr txBox="1"/>
          <p:nvPr/>
        </p:nvSpPr>
        <p:spPr>
          <a:xfrm>
            <a:off x="160124" y="7956376"/>
            <a:ext cx="669787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 smtClean="0">
                <a:latin typeface="Lucida Sans Typewriter" panose="020B0509030504030204" pitchFamily="49" charset="0"/>
              </a:rPr>
              <a:t>polar_graph</a:t>
            </a:r>
            <a:r>
              <a:rPr lang="es-ES" sz="1050" dirty="0" smtClean="0">
                <a:latin typeface="Lucida Sans Typewriter" panose="020B0509030504030204" pitchFamily="49" charset="0"/>
              </a:rPr>
              <a:t>("M_SD_001.csv","data/",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plotsdir</a:t>
            </a:r>
            <a:r>
              <a:rPr lang="es-ES" sz="1050" dirty="0" smtClean="0">
                <a:latin typeface="Lucida Sans Typewriter" panose="020B0509030504030204" pitchFamily="49" charset="0"/>
              </a:rPr>
              <a:t>="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grafresults</a:t>
            </a:r>
            <a:r>
              <a:rPr lang="es-ES" sz="1050" dirty="0" smtClean="0">
                <a:latin typeface="Lucida Sans Typewriter" panose="020B0509030504030204" pitchFamily="49" charset="0"/>
              </a:rPr>
              <a:t>/",</a:t>
            </a:r>
          </a:p>
          <a:p>
            <a:r>
              <a:rPr lang="es-ES" sz="1050" dirty="0" smtClean="0">
                <a:latin typeface="Lucida Sans Typewriter" panose="020B0509030504030204" pitchFamily="49" charset="0"/>
              </a:rPr>
              <a:t>            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print_title</a:t>
            </a:r>
            <a:r>
              <a:rPr lang="es-ES" sz="1050" dirty="0" smtClean="0"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latin typeface="Lucida Sans Typewriter" panose="020B0509030504030204" pitchFamily="49" charset="0"/>
              </a:rPr>
              <a:t>= TRUE,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print_to_file</a:t>
            </a:r>
            <a:r>
              <a:rPr lang="es-ES" sz="1050" dirty="0" smtClean="0">
                <a:latin typeface="Lucida Sans Typewriter" panose="020B0509030504030204" pitchFamily="49" charset="0"/>
              </a:rPr>
              <a:t> = TRUE,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lsize_axis</a:t>
            </a:r>
            <a:r>
              <a:rPr lang="es-ES" sz="1050" dirty="0" smtClean="0">
                <a:latin typeface="Lucida Sans Typewriter" panose="020B0509030504030204" pitchFamily="49" charset="0"/>
              </a:rPr>
              <a:t> = 16, </a:t>
            </a:r>
          </a:p>
          <a:p>
            <a:r>
              <a:rPr lang="es-ES" sz="1050" dirty="0" smtClean="0">
                <a:latin typeface="Lucida Sans Typewriter" panose="020B0509030504030204" pitchFamily="49" charset="0"/>
              </a:rPr>
              <a:t>            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lsize_legend</a:t>
            </a:r>
            <a:r>
              <a:rPr lang="es-ES" sz="1050" dirty="0" smtClean="0"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latin typeface="Lucida Sans Typewriter" panose="020B0509030504030204" pitchFamily="49" charset="0"/>
              </a:rPr>
              <a:t>= 16,lsize_axis_title = 16,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lsize_legend_title</a:t>
            </a:r>
            <a:r>
              <a:rPr lang="es-ES" sz="1050" dirty="0" smtClean="0">
                <a:latin typeface="Lucida Sans Typewriter" panose="020B0509030504030204" pitchFamily="49" charset="0"/>
              </a:rPr>
              <a:t> = 16, </a:t>
            </a:r>
          </a:p>
          <a:p>
            <a:r>
              <a:rPr lang="es-ES" sz="1050" dirty="0" smtClean="0">
                <a:latin typeface="Lucida Sans Typewriter" panose="020B0509030504030204" pitchFamily="49" charset="0"/>
              </a:rPr>
              <a:t>            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glabels</a:t>
            </a:r>
            <a:r>
              <a:rPr lang="es-ES" sz="1050" dirty="0" smtClean="0"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latin typeface="Lucida Sans Typewriter" panose="020B0509030504030204" pitchFamily="49" charset="0"/>
              </a:rPr>
              <a:t>= c("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Plant</a:t>
            </a:r>
            <a:r>
              <a:rPr lang="es-ES" sz="1050" dirty="0" smtClean="0">
                <a:latin typeface="Lucida Sans Typewriter" panose="020B0509030504030204" pitchFamily="49" charset="0"/>
              </a:rPr>
              <a:t>", "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Seed</a:t>
            </a:r>
            <a:r>
              <a:rPr lang="es-ES" sz="1050" dirty="0" smtClean="0">
                <a:latin typeface="Lucida Sans Typewriter" panose="020B0509030504030204" pitchFamily="49" charset="0"/>
              </a:rPr>
              <a:t>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Disperser</a:t>
            </a:r>
            <a:r>
              <a:rPr lang="es-ES" sz="1050" dirty="0" smtClean="0">
                <a:latin typeface="Lucida Sans Typewriter" panose="020B0509030504030204" pitchFamily="49" charset="0"/>
              </a:rPr>
              <a:t>"),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gshortened</a:t>
            </a:r>
            <a:r>
              <a:rPr lang="es-ES" sz="1050" dirty="0" smtClean="0">
                <a:latin typeface="Lucida Sans Typewriter" panose="020B0509030504030204" pitchFamily="49" charset="0"/>
              </a:rPr>
              <a:t> = c("PL","SD"), </a:t>
            </a:r>
          </a:p>
          <a:p>
            <a:r>
              <a:rPr lang="es-ES" sz="1050" smtClean="0">
                <a:latin typeface="Lucida Sans Typewriter" panose="020B0509030504030204" pitchFamily="49" charset="0"/>
              </a:rPr>
              <a:t>             printable_labels</a:t>
            </a:r>
            <a:r>
              <a:rPr lang="es-ES" sz="1050" dirty="0" smtClean="0"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latin typeface="Lucida Sans Typewriter" panose="020B0509030504030204" pitchFamily="49" charset="0"/>
              </a:rPr>
              <a:t>= 3, 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file_name_append</a:t>
            </a:r>
            <a:r>
              <a:rPr lang="es-ES" sz="1050" dirty="0" smtClean="0">
                <a:latin typeface="Lucida Sans Typewriter" panose="020B0509030504030204" pitchFamily="49" charset="0"/>
              </a:rPr>
              <a:t> = "</a:t>
            </a:r>
            <a:r>
              <a:rPr lang="es-ES" sz="1050" dirty="0" err="1" smtClean="0">
                <a:latin typeface="Lucida Sans Typewriter" panose="020B0509030504030204" pitchFamily="49" charset="0"/>
              </a:rPr>
              <a:t>showpars</a:t>
            </a:r>
            <a:r>
              <a:rPr lang="es-ES" sz="1050" dirty="0" smtClean="0">
                <a:latin typeface="Lucida Sans Typewriter" panose="020B0509030504030204" pitchFamily="49" charset="0"/>
              </a:rPr>
              <a:t>")</a:t>
            </a:r>
            <a:endParaRPr lang="es-ES" sz="105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81</Words>
  <Application>Microsoft Office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8</cp:revision>
  <dcterms:created xsi:type="dcterms:W3CDTF">2016-05-18T15:39:58Z</dcterms:created>
  <dcterms:modified xsi:type="dcterms:W3CDTF">2016-05-19T11:17:58Z</dcterms:modified>
</cp:coreProperties>
</file>