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8" d="100"/>
          <a:sy n="48" d="100"/>
        </p:scale>
        <p:origin x="676" y="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6CAE-ACB3-443A-A8AF-C3638711B93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A0B-3675-47A0-9A15-7F93BBBFCF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71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6CAE-ACB3-443A-A8AF-C3638711B93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A0B-3675-47A0-9A15-7F93BBBFCF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57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6CAE-ACB3-443A-A8AF-C3638711B93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A0B-3675-47A0-9A15-7F93BBBFCF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22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6CAE-ACB3-443A-A8AF-C3638711B93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A0B-3675-47A0-9A15-7F93BBBFCF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52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6CAE-ACB3-443A-A8AF-C3638711B93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A0B-3675-47A0-9A15-7F93BBBFCF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08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6CAE-ACB3-443A-A8AF-C3638711B93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A0B-3675-47A0-9A15-7F93BBBFCF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93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6CAE-ACB3-443A-A8AF-C3638711B93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A0B-3675-47A0-9A15-7F93BBBFCF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7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6CAE-ACB3-443A-A8AF-C3638711B93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A0B-3675-47A0-9A15-7F93BBBFCF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97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6CAE-ACB3-443A-A8AF-C3638711B93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A0B-3675-47A0-9A15-7F93BBBFCF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376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6CAE-ACB3-443A-A8AF-C3638711B93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A0B-3675-47A0-9A15-7F93BBBFCF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33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6CAE-ACB3-443A-A8AF-C3638711B93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A0B-3675-47A0-9A15-7F93BBBFCF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00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56CAE-ACB3-443A-A8AF-C3638711B93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0A0B-3675-47A0-9A15-7F93BBBFCF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7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24" y="278693"/>
            <a:ext cx="6858000" cy="6858000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160124" y="5247435"/>
            <a:ext cx="6583693" cy="223224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-57124" y="4702693"/>
            <a:ext cx="1643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i="1" dirty="0" err="1">
                <a:solidFill>
                  <a:srgbClr val="FF0000"/>
                </a:solidFill>
              </a:rPr>
              <a:t>show_histograms</a:t>
            </a:r>
            <a:endParaRPr lang="es-ES" sz="1600" i="1" dirty="0">
              <a:solidFill>
                <a:srgbClr val="FF0000"/>
              </a:solidFill>
            </a:endParaRPr>
          </a:p>
        </p:txBody>
      </p:sp>
      <p:cxnSp>
        <p:nvCxnSpPr>
          <p:cNvPr id="7" name="6 Conector recto"/>
          <p:cNvCxnSpPr>
            <a:stCxn id="5" idx="3"/>
          </p:cNvCxnSpPr>
          <p:nvPr/>
        </p:nvCxnSpPr>
        <p:spPr>
          <a:xfrm>
            <a:off x="1586531" y="4871970"/>
            <a:ext cx="618333" cy="375465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764704" y="107504"/>
            <a:ext cx="4680520" cy="86409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573991" y="539552"/>
            <a:ext cx="10114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i="1" dirty="0" err="1" smtClean="0">
                <a:solidFill>
                  <a:srgbClr val="FF0000"/>
                </a:solidFill>
              </a:rPr>
              <a:t>print_title</a:t>
            </a:r>
            <a:endParaRPr lang="es-ES" sz="1600" i="1" dirty="0">
              <a:solidFill>
                <a:srgbClr val="FF0000"/>
              </a:solidFill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5474266" y="204773"/>
            <a:ext cx="444577" cy="33477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4941168" y="4355977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i="1" dirty="0" err="1" smtClean="0">
                <a:solidFill>
                  <a:srgbClr val="FF0000"/>
                </a:solidFill>
              </a:rPr>
              <a:t>glabels</a:t>
            </a:r>
            <a:endParaRPr lang="es-ES" sz="1600" i="1" dirty="0">
              <a:solidFill>
                <a:srgbClr val="FF0000"/>
              </a:solidFill>
            </a:endParaRPr>
          </a:p>
        </p:txBody>
      </p:sp>
      <p:cxnSp>
        <p:nvCxnSpPr>
          <p:cNvPr id="19" name="18 Conector recto"/>
          <p:cNvCxnSpPr/>
          <p:nvPr/>
        </p:nvCxnSpPr>
        <p:spPr>
          <a:xfrm flipV="1">
            <a:off x="5474266" y="3847826"/>
            <a:ext cx="204370" cy="575772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64554" y="1403648"/>
            <a:ext cx="16734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600" i="1" dirty="0" err="1" smtClean="0">
                <a:solidFill>
                  <a:srgbClr val="FF0000"/>
                </a:solidFill>
              </a:rPr>
              <a:t>print_labels</a:t>
            </a:r>
            <a:r>
              <a:rPr lang="es-ES" sz="1600" i="1" dirty="0" smtClean="0">
                <a:solidFill>
                  <a:srgbClr val="FF0000"/>
                </a:solidFill>
              </a:rPr>
              <a:t> = </a:t>
            </a:r>
            <a:r>
              <a:rPr lang="es-ES" sz="1600" i="1" dirty="0" smtClean="0">
                <a:solidFill>
                  <a:srgbClr val="FF0000"/>
                </a:solidFill>
              </a:rPr>
              <a:t>100</a:t>
            </a:r>
            <a:endParaRPr lang="es-ES" sz="1600" i="1" dirty="0" smtClean="0">
              <a:solidFill>
                <a:srgbClr val="FF0000"/>
              </a:solidFill>
            </a:endParaRPr>
          </a:p>
          <a:p>
            <a:pPr algn="ctr"/>
            <a:r>
              <a:rPr lang="es-ES" sz="1600" i="1" dirty="0" smtClean="0">
                <a:solidFill>
                  <a:srgbClr val="FF0000"/>
                </a:solidFill>
              </a:rPr>
              <a:t>(</a:t>
            </a:r>
            <a:r>
              <a:rPr lang="es-ES" sz="1600" i="1" dirty="0" err="1" smtClean="0">
                <a:solidFill>
                  <a:srgbClr val="FF0000"/>
                </a:solidFill>
              </a:rPr>
              <a:t>print</a:t>
            </a:r>
            <a:r>
              <a:rPr lang="es-ES" sz="1600" i="1" dirty="0" smtClean="0">
                <a:solidFill>
                  <a:srgbClr val="FF0000"/>
                </a:solidFill>
              </a:rPr>
              <a:t> up to 100</a:t>
            </a:r>
          </a:p>
          <a:p>
            <a:pPr algn="ctr"/>
            <a:r>
              <a:rPr lang="es-ES" sz="1600" i="1" dirty="0" err="1" smtClean="0">
                <a:solidFill>
                  <a:srgbClr val="FF0000"/>
                </a:solidFill>
              </a:rPr>
              <a:t>label</a:t>
            </a:r>
            <a:r>
              <a:rPr lang="es-ES" sz="1600" i="1" dirty="0" err="1">
                <a:solidFill>
                  <a:srgbClr val="FF0000"/>
                </a:solidFill>
              </a:rPr>
              <a:t>s</a:t>
            </a:r>
            <a:r>
              <a:rPr lang="es-ES" sz="1600" i="1" dirty="0" smtClean="0">
                <a:solidFill>
                  <a:srgbClr val="FF0000"/>
                </a:solidFill>
              </a:rPr>
              <a:t>)</a:t>
            </a:r>
            <a:endParaRPr lang="es-ES" sz="1600" i="1" dirty="0">
              <a:solidFill>
                <a:srgbClr val="FF0000"/>
              </a:solidFill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1587950" y="1696035"/>
            <a:ext cx="760930" cy="42987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5459698" y="7545814"/>
            <a:ext cx="9576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i="1" dirty="0" err="1" smtClean="0">
                <a:solidFill>
                  <a:srgbClr val="FF0000"/>
                </a:solidFill>
              </a:rPr>
              <a:t>lsize_axis</a:t>
            </a:r>
            <a:endParaRPr lang="es-ES" sz="1600" i="1" dirty="0">
              <a:solidFill>
                <a:srgbClr val="FF0000"/>
              </a:solidFill>
            </a:endParaRPr>
          </a:p>
        </p:txBody>
      </p:sp>
      <p:cxnSp>
        <p:nvCxnSpPr>
          <p:cNvPr id="29" name="28 Conector recto"/>
          <p:cNvCxnSpPr/>
          <p:nvPr/>
        </p:nvCxnSpPr>
        <p:spPr>
          <a:xfrm flipV="1">
            <a:off x="6381328" y="7105095"/>
            <a:ext cx="72008" cy="61721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ectángulo"/>
          <p:cNvSpPr/>
          <p:nvPr/>
        </p:nvSpPr>
        <p:spPr>
          <a:xfrm>
            <a:off x="4185149" y="7504181"/>
            <a:ext cx="13888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i="1" dirty="0" err="1" smtClean="0">
                <a:solidFill>
                  <a:srgbClr val="FF0000"/>
                </a:solidFill>
              </a:rPr>
              <a:t>lsize_axis_title</a:t>
            </a:r>
            <a:endParaRPr lang="es-ES" sz="1600" i="1" dirty="0">
              <a:solidFill>
                <a:srgbClr val="FF0000"/>
              </a:solidFill>
            </a:endParaRPr>
          </a:p>
        </p:txBody>
      </p:sp>
      <p:cxnSp>
        <p:nvCxnSpPr>
          <p:cNvPr id="37" name="36 Conector recto"/>
          <p:cNvCxnSpPr/>
          <p:nvPr/>
        </p:nvCxnSpPr>
        <p:spPr>
          <a:xfrm flipV="1">
            <a:off x="4396259" y="6714888"/>
            <a:ext cx="483311" cy="86373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Rectángulo"/>
          <p:cNvSpPr/>
          <p:nvPr/>
        </p:nvSpPr>
        <p:spPr>
          <a:xfrm>
            <a:off x="5718596" y="2018577"/>
            <a:ext cx="11964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i="1" dirty="0" err="1">
                <a:solidFill>
                  <a:srgbClr val="FF0000"/>
                </a:solidFill>
              </a:rPr>
              <a:t>l</a:t>
            </a:r>
            <a:r>
              <a:rPr lang="es-ES" sz="1600" i="1" dirty="0" err="1" smtClean="0">
                <a:solidFill>
                  <a:srgbClr val="FF0000"/>
                </a:solidFill>
              </a:rPr>
              <a:t>size_legend</a:t>
            </a:r>
            <a:endParaRPr lang="es-ES" sz="1600" i="1" dirty="0">
              <a:solidFill>
                <a:srgbClr val="FF0000"/>
              </a:solidFill>
            </a:endParaRPr>
          </a:p>
        </p:txBody>
      </p:sp>
      <p:cxnSp>
        <p:nvCxnSpPr>
          <p:cNvPr id="1029" name="1028 Conector recto"/>
          <p:cNvCxnSpPr/>
          <p:nvPr/>
        </p:nvCxnSpPr>
        <p:spPr>
          <a:xfrm flipH="1">
            <a:off x="5807809" y="2448957"/>
            <a:ext cx="429503" cy="47704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Rectángulo"/>
          <p:cNvSpPr/>
          <p:nvPr/>
        </p:nvSpPr>
        <p:spPr>
          <a:xfrm>
            <a:off x="4681630" y="1651273"/>
            <a:ext cx="1627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i="1" dirty="0" err="1" smtClean="0">
                <a:solidFill>
                  <a:srgbClr val="FF0000"/>
                </a:solidFill>
              </a:rPr>
              <a:t>lsize_legend_title</a:t>
            </a:r>
            <a:endParaRPr lang="es-ES" sz="1600" i="1" dirty="0">
              <a:solidFill>
                <a:srgbClr val="FF0000"/>
              </a:solidFill>
            </a:endParaRPr>
          </a:p>
        </p:txBody>
      </p:sp>
      <p:cxnSp>
        <p:nvCxnSpPr>
          <p:cNvPr id="1031" name="1030 Conector recto"/>
          <p:cNvCxnSpPr/>
          <p:nvPr/>
        </p:nvCxnSpPr>
        <p:spPr>
          <a:xfrm>
            <a:off x="5327652" y="1977617"/>
            <a:ext cx="117572" cy="58316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1031 CuadroTexto"/>
          <p:cNvSpPr txBox="1"/>
          <p:nvPr/>
        </p:nvSpPr>
        <p:spPr>
          <a:xfrm>
            <a:off x="160124" y="7956376"/>
            <a:ext cx="66978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Lucida Sans Typewriter" panose="020B0509030504030204" pitchFamily="49" charset="0"/>
              </a:rPr>
              <a:t>polar_graph</a:t>
            </a:r>
            <a:r>
              <a:rPr lang="es-ES" sz="1050" dirty="0">
                <a:latin typeface="Lucida Sans Typewriter" panose="020B0509030504030204" pitchFamily="49" charset="0"/>
              </a:rPr>
              <a:t>("M_SD_001.csv","data/",</a:t>
            </a:r>
            <a:r>
              <a:rPr lang="es-ES" sz="1050" dirty="0" err="1">
                <a:latin typeface="Lucida Sans Typewriter" panose="020B0509030504030204" pitchFamily="49" charset="0"/>
              </a:rPr>
              <a:t>plotsdir</a:t>
            </a:r>
            <a:r>
              <a:rPr lang="es-ES" sz="1050" dirty="0">
                <a:latin typeface="Lucida Sans Typewriter" panose="020B0509030504030204" pitchFamily="49" charset="0"/>
              </a:rPr>
              <a:t>="</a:t>
            </a:r>
            <a:r>
              <a:rPr lang="es-ES" sz="1050" dirty="0" err="1">
                <a:latin typeface="Lucida Sans Typewriter" panose="020B0509030504030204" pitchFamily="49" charset="0"/>
              </a:rPr>
              <a:t>plot_results</a:t>
            </a:r>
            <a:r>
              <a:rPr lang="es-ES" sz="1050" dirty="0">
                <a:latin typeface="Lucida Sans Typewriter" panose="020B0509030504030204" pitchFamily="49" charset="0"/>
              </a:rPr>
              <a:t>/polar/",</a:t>
            </a:r>
          </a:p>
          <a:p>
            <a:r>
              <a:rPr lang="es-ES" sz="1050" dirty="0" smtClean="0">
                <a:latin typeface="Lucida Sans Typewriter" panose="020B0509030504030204" pitchFamily="49" charset="0"/>
              </a:rPr>
              <a:t>             </a:t>
            </a:r>
            <a:r>
              <a:rPr lang="es-ES" sz="1050" dirty="0" err="1">
                <a:latin typeface="Lucida Sans Typewriter" panose="020B0509030504030204" pitchFamily="49" charset="0"/>
              </a:rPr>
              <a:t>print_title</a:t>
            </a:r>
            <a:r>
              <a:rPr lang="es-ES" sz="1050" dirty="0">
                <a:latin typeface="Lucida Sans Typewriter" panose="020B0509030504030204" pitchFamily="49" charset="0"/>
              </a:rPr>
              <a:t> = TRUE, </a:t>
            </a:r>
            <a:r>
              <a:rPr lang="es-ES" sz="1050" dirty="0" err="1">
                <a:latin typeface="Lucida Sans Typewriter" panose="020B0509030504030204" pitchFamily="49" charset="0"/>
              </a:rPr>
              <a:t>print_to_file</a:t>
            </a:r>
            <a:r>
              <a:rPr lang="es-ES" sz="1050" dirty="0">
                <a:latin typeface="Lucida Sans Typewriter" panose="020B0509030504030204" pitchFamily="49" charset="0"/>
              </a:rPr>
              <a:t> = TRUE, </a:t>
            </a:r>
            <a:r>
              <a:rPr lang="es-ES" sz="1050" dirty="0" err="1">
                <a:latin typeface="Lucida Sans Typewriter" panose="020B0509030504030204" pitchFamily="49" charset="0"/>
              </a:rPr>
              <a:t>lsize_axis</a:t>
            </a:r>
            <a:r>
              <a:rPr lang="es-ES" sz="1050" dirty="0">
                <a:latin typeface="Lucida Sans Typewriter" panose="020B0509030504030204" pitchFamily="49" charset="0"/>
              </a:rPr>
              <a:t> = 16, </a:t>
            </a:r>
          </a:p>
          <a:p>
            <a:r>
              <a:rPr lang="es-ES" sz="1050" dirty="0" smtClean="0">
                <a:latin typeface="Lucida Sans Typewriter" panose="020B0509030504030204" pitchFamily="49" charset="0"/>
              </a:rPr>
              <a:t>             </a:t>
            </a:r>
            <a:r>
              <a:rPr lang="es-ES" sz="1050" dirty="0" err="1">
                <a:latin typeface="Lucida Sans Typewriter" panose="020B0509030504030204" pitchFamily="49" charset="0"/>
              </a:rPr>
              <a:t>lsize_legend</a:t>
            </a:r>
            <a:r>
              <a:rPr lang="es-ES" sz="1050" dirty="0">
                <a:latin typeface="Lucida Sans Typewriter" panose="020B0509030504030204" pitchFamily="49" charset="0"/>
              </a:rPr>
              <a:t> = 16,lsize_axis_title = 16, </a:t>
            </a:r>
            <a:r>
              <a:rPr lang="es-ES" sz="1050" dirty="0" err="1">
                <a:latin typeface="Lucida Sans Typewriter" panose="020B0509030504030204" pitchFamily="49" charset="0"/>
              </a:rPr>
              <a:t>lsize_legend_title</a:t>
            </a:r>
            <a:r>
              <a:rPr lang="es-ES" sz="1050" dirty="0">
                <a:latin typeface="Lucida Sans Typewriter" panose="020B0509030504030204" pitchFamily="49" charset="0"/>
              </a:rPr>
              <a:t> = 16, </a:t>
            </a:r>
          </a:p>
          <a:p>
            <a:r>
              <a:rPr lang="es-ES" sz="1050" dirty="0" smtClean="0">
                <a:latin typeface="Lucida Sans Typewriter" panose="020B0509030504030204" pitchFamily="49" charset="0"/>
              </a:rPr>
              <a:t>             </a:t>
            </a:r>
            <a:r>
              <a:rPr lang="es-ES" sz="1050" dirty="0" err="1">
                <a:latin typeface="Lucida Sans Typewriter" panose="020B0509030504030204" pitchFamily="49" charset="0"/>
              </a:rPr>
              <a:t>glabels</a:t>
            </a:r>
            <a:r>
              <a:rPr lang="es-ES" sz="1050" dirty="0">
                <a:latin typeface="Lucida Sans Typewriter" panose="020B0509030504030204" pitchFamily="49" charset="0"/>
              </a:rPr>
              <a:t> = c("</a:t>
            </a:r>
            <a:r>
              <a:rPr lang="es-ES" sz="1050" dirty="0" err="1">
                <a:latin typeface="Lucida Sans Typewriter" panose="020B0509030504030204" pitchFamily="49" charset="0"/>
              </a:rPr>
              <a:t>Plant</a:t>
            </a:r>
            <a:r>
              <a:rPr lang="es-ES" sz="1050" dirty="0">
                <a:latin typeface="Lucida Sans Typewriter" panose="020B0509030504030204" pitchFamily="49" charset="0"/>
              </a:rPr>
              <a:t>", "</a:t>
            </a:r>
            <a:r>
              <a:rPr lang="es-ES" sz="1050" dirty="0" err="1">
                <a:latin typeface="Lucida Sans Typewriter" panose="020B0509030504030204" pitchFamily="49" charset="0"/>
              </a:rPr>
              <a:t>Seed</a:t>
            </a:r>
            <a:r>
              <a:rPr lang="es-ES" sz="1050" dirty="0">
                <a:latin typeface="Lucida Sans Typewriter" panose="020B0509030504030204" pitchFamily="49" charset="0"/>
              </a:rPr>
              <a:t> </a:t>
            </a:r>
            <a:r>
              <a:rPr lang="es-ES" sz="1050" dirty="0" err="1">
                <a:latin typeface="Lucida Sans Typewriter" panose="020B0509030504030204" pitchFamily="49" charset="0"/>
              </a:rPr>
              <a:t>Disperser</a:t>
            </a:r>
            <a:r>
              <a:rPr lang="es-ES" sz="1050" dirty="0">
                <a:latin typeface="Lucida Sans Typewriter" panose="020B0509030504030204" pitchFamily="49" charset="0"/>
              </a:rPr>
              <a:t>"), </a:t>
            </a:r>
            <a:r>
              <a:rPr lang="es-ES" sz="1050" dirty="0" err="1">
                <a:latin typeface="Lucida Sans Typewriter" panose="020B0509030504030204" pitchFamily="49" charset="0"/>
              </a:rPr>
              <a:t>gshortened</a:t>
            </a:r>
            <a:r>
              <a:rPr lang="es-ES" sz="1050" dirty="0">
                <a:latin typeface="Lucida Sans Typewriter" panose="020B0509030504030204" pitchFamily="49" charset="0"/>
              </a:rPr>
              <a:t> = c("PL","SD"), </a:t>
            </a:r>
            <a:r>
              <a:rPr lang="es-ES" sz="1050" dirty="0" smtClean="0">
                <a:latin typeface="Lucida Sans Typewriter" panose="020B0509030504030204" pitchFamily="49" charset="0"/>
              </a:rPr>
              <a:t>	  </a:t>
            </a:r>
            <a:r>
              <a:rPr lang="es-ES" sz="1050" dirty="0" err="1" smtClean="0">
                <a:latin typeface="Lucida Sans Typewriter" panose="020B0509030504030204" pitchFamily="49" charset="0"/>
              </a:rPr>
              <a:t>fill_nodes</a:t>
            </a:r>
            <a:r>
              <a:rPr lang="es-ES" sz="1050" dirty="0" smtClean="0"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latin typeface="Lucida Sans Typewriter" panose="020B0509030504030204" pitchFamily="49" charset="0"/>
              </a:rPr>
              <a:t>= </a:t>
            </a:r>
            <a:r>
              <a:rPr lang="es-ES" sz="1050" dirty="0" smtClean="0">
                <a:latin typeface="Lucida Sans Typewriter" panose="020B0509030504030204" pitchFamily="49" charset="0"/>
              </a:rPr>
              <a:t>FALSE, </a:t>
            </a:r>
            <a:r>
              <a:rPr lang="es-ES" sz="1050" dirty="0" err="1" smtClean="0">
                <a:latin typeface="Lucida Sans Typewriter" panose="020B0509030504030204" pitchFamily="49" charset="0"/>
              </a:rPr>
              <a:t>printable_labels</a:t>
            </a:r>
            <a:r>
              <a:rPr lang="es-ES" sz="1050" dirty="0" smtClean="0"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latin typeface="Lucida Sans Typewriter" panose="020B0509030504030204" pitchFamily="49" charset="0"/>
              </a:rPr>
              <a:t>= 100, </a:t>
            </a:r>
            <a:endParaRPr lang="es-ES" sz="1050" dirty="0" smtClean="0">
              <a:latin typeface="Lucida Sans Typewriter" panose="020B0509030504030204" pitchFamily="49" charset="0"/>
            </a:endParaRPr>
          </a:p>
          <a:p>
            <a:r>
              <a:rPr lang="es-ES" sz="1050">
                <a:latin typeface="Lucida Sans Typewriter" panose="020B0509030504030204" pitchFamily="49" charset="0"/>
              </a:rPr>
              <a:t> </a:t>
            </a:r>
            <a:r>
              <a:rPr lang="es-ES" sz="1050" smtClean="0">
                <a:latin typeface="Lucida Sans Typewriter" panose="020B0509030504030204" pitchFamily="49" charset="0"/>
              </a:rPr>
              <a:t>            file_name_append</a:t>
            </a:r>
            <a:r>
              <a:rPr lang="es-ES" sz="1050" dirty="0" smtClean="0"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latin typeface="Lucida Sans Typewriter" panose="020B0509030504030204" pitchFamily="49" charset="0"/>
              </a:rPr>
              <a:t>= "</a:t>
            </a:r>
            <a:r>
              <a:rPr lang="es-ES" sz="1050" dirty="0" err="1">
                <a:latin typeface="Lucida Sans Typewriter" panose="020B0509030504030204" pitchFamily="49" charset="0"/>
              </a:rPr>
              <a:t>showpars</a:t>
            </a:r>
            <a:r>
              <a:rPr lang="es-ES" sz="1050" dirty="0">
                <a:latin typeface="Lucida Sans Typewriter" panose="020B0509030504030204" pitchFamily="49" charset="0"/>
              </a:rPr>
              <a:t>")</a:t>
            </a:r>
            <a:endParaRPr lang="es-ES" sz="1050" dirty="0">
              <a:latin typeface="Lucida Sans Typewriter" panose="020B0509030504030204" pitchFamily="49" charset="0"/>
            </a:endParaRPr>
          </a:p>
        </p:txBody>
      </p:sp>
      <p:sp>
        <p:nvSpPr>
          <p:cNvPr id="39" name="40 Rectángulo"/>
          <p:cNvSpPr/>
          <p:nvPr/>
        </p:nvSpPr>
        <p:spPr>
          <a:xfrm>
            <a:off x="64554" y="3162617"/>
            <a:ext cx="16630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i="1" dirty="0" err="1" smtClean="0">
                <a:solidFill>
                  <a:srgbClr val="FF0000"/>
                </a:solidFill>
              </a:rPr>
              <a:t>fill_nodes</a:t>
            </a:r>
            <a:r>
              <a:rPr lang="es-ES" sz="1600" i="1" dirty="0" smtClean="0">
                <a:solidFill>
                  <a:srgbClr val="FF0000"/>
                </a:solidFill>
              </a:rPr>
              <a:t> = FALSE</a:t>
            </a:r>
            <a:endParaRPr lang="es-ES" sz="1600" i="1" dirty="0">
              <a:solidFill>
                <a:srgbClr val="FF0000"/>
              </a:solidFill>
            </a:endParaRPr>
          </a:p>
        </p:txBody>
      </p:sp>
      <p:cxnSp>
        <p:nvCxnSpPr>
          <p:cNvPr id="40" name="20 Conector recto"/>
          <p:cNvCxnSpPr/>
          <p:nvPr/>
        </p:nvCxnSpPr>
        <p:spPr>
          <a:xfrm flipV="1">
            <a:off x="1712326" y="2935621"/>
            <a:ext cx="780570" cy="39627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73</Words>
  <Application>Microsoft Office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Lucida Sans Typewriter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 JAVIER GARCIA ALGARRA</dc:creator>
  <cp:lastModifiedBy>FCO. JAVIER GARCIA ALGARRA</cp:lastModifiedBy>
  <cp:revision>10</cp:revision>
  <dcterms:created xsi:type="dcterms:W3CDTF">2016-05-18T15:39:58Z</dcterms:created>
  <dcterms:modified xsi:type="dcterms:W3CDTF">2017-04-21T12:31:27Z</dcterms:modified>
</cp:coreProperties>
</file>