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532C-E62F-4D11-9069-7E6029B91284}" type="datetimeFigureOut">
              <a:rPr lang="es-SV" smtClean="0"/>
              <a:t>14/06/2014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A18C-04B5-475C-B90C-F9B6885CF443}" type="slidenum">
              <a:rPr lang="es-SV" smtClean="0"/>
              <a:t>‹Nº›</a:t>
            </a:fld>
            <a:endParaRPr lang="es-S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857255"/>
          </a:xfrm>
        </p:spPr>
        <p:txBody>
          <a:bodyPr>
            <a:normAutofit/>
          </a:bodyPr>
          <a:lstStyle/>
          <a:p>
            <a:r>
              <a:rPr lang="es-SV" i="1" dirty="0" smtClean="0"/>
              <a:t>Adversidades que afrontamos</a:t>
            </a:r>
            <a:endParaRPr lang="es-SV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285860"/>
            <a:ext cx="6400800" cy="5214974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SV" dirty="0" smtClean="0"/>
              <a:t> Deudas financieras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Enfermedades terminales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Familias sin Cristo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Hijos en problemas 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Jóvenes arrastrados por pasiones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Amenazas a la familia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Falta de amor en el matrimonio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Infidelidad </a:t>
            </a:r>
          </a:p>
          <a:p>
            <a:pPr>
              <a:buFont typeface="Arial" pitchFamily="34" charset="0"/>
              <a:buChar char="•"/>
            </a:pPr>
            <a:r>
              <a:rPr lang="es-SV" dirty="0" smtClean="0"/>
              <a:t>Maltratos físicos o verbales</a:t>
            </a:r>
          </a:p>
          <a:p>
            <a:pPr>
              <a:buFont typeface="Arial" pitchFamily="34" charset="0"/>
              <a:buChar char="•"/>
            </a:pPr>
            <a:endParaRPr lang="es-SV" dirty="0"/>
          </a:p>
          <a:p>
            <a:pPr>
              <a:buFont typeface="Arial" pitchFamily="34" charset="0"/>
              <a:buChar char="•"/>
            </a:pPr>
            <a:endParaRPr lang="es-SV" dirty="0" smtClean="0"/>
          </a:p>
          <a:p>
            <a:pPr>
              <a:buFont typeface="Arial" pitchFamily="34" charset="0"/>
              <a:buChar char="•"/>
            </a:pPr>
            <a:endParaRPr lang="es-SV" dirty="0" smtClean="0"/>
          </a:p>
          <a:p>
            <a:pPr>
              <a:buFont typeface="Arial" pitchFamily="34" charset="0"/>
              <a:buChar char="•"/>
            </a:pPr>
            <a:endParaRPr lang="es-SV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33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Adversidades que afrontamos</vt:lpstr>
    </vt:vector>
  </TitlesOfParts>
  <Company>Equifax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Adversidades que afrontamos</dc:title>
  <dc:creator>Jaime</dc:creator>
  <cp:lastModifiedBy>Jaime</cp:lastModifiedBy>
  <cp:revision>2</cp:revision>
  <dcterms:created xsi:type="dcterms:W3CDTF">2014-06-14T21:10:52Z</dcterms:created>
  <dcterms:modified xsi:type="dcterms:W3CDTF">2014-06-14T21:22:11Z</dcterms:modified>
</cp:coreProperties>
</file>