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0f7be76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0f7be76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0f7be76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0f7be76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dec5632a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dec5632a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0f7be768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0f7be768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0f7be768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0f7be768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0f7be768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0f7be768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dec5632a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dec5632a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963" y="-901950"/>
            <a:ext cx="6542075" cy="69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29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Car Dealership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409325"/>
            <a:ext cx="8520600" cy="18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By: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John Galindo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Rufael Zeleke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67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System Description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60750"/>
            <a:ext cx="8520600" cy="3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Create an interface that customers and employees of a dealership can use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Customers can: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make appointments with a dealership 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view car(s) in supply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Employees can: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Check inventory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Check shipment information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Check info on current appointments in the system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67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Main Use-Cases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60750"/>
            <a:ext cx="8520600" cy="3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Creating Appointments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Customers can book appointments with the dealership of their choice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</a:pPr>
            <a:r>
              <a:rPr lang="en">
                <a:solidFill>
                  <a:srgbClr val="D9D9D9"/>
                </a:solidFill>
              </a:rPr>
              <a:t>They can request specific associates to handle their appointment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</a:pPr>
            <a:r>
              <a:rPr lang="en">
                <a:solidFill>
                  <a:srgbClr val="D9D9D9"/>
                </a:solidFill>
              </a:rPr>
              <a:t>They can select what car(s) they want to see or test drive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Checking Inventory: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Employees can see the current stock of cars in their dealership or other dealerships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</a:pPr>
            <a:r>
              <a:rPr lang="en">
                <a:solidFill>
                  <a:srgbClr val="D9D9D9"/>
                </a:solidFill>
              </a:rPr>
              <a:t>Can filter through make, model, trim, color, etc.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Can check the dates of when certain cars </a:t>
            </a:r>
            <a:r>
              <a:rPr lang="en">
                <a:solidFill>
                  <a:srgbClr val="D9D9D9"/>
                </a:solidFill>
              </a:rPr>
              <a:t>will arrive and if others will leave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UML Use Case Diagram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50" y="1017725"/>
            <a:ext cx="74059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9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E/R Diagram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713" y="605877"/>
            <a:ext cx="4788575" cy="43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9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Relational Schema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176" y="605275"/>
            <a:ext cx="6173649" cy="446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67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Implementation Details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360750"/>
            <a:ext cx="8520600" cy="3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Backend/</a:t>
            </a:r>
            <a:r>
              <a:rPr lang="en">
                <a:solidFill>
                  <a:srgbClr val="D9D9D9"/>
                </a:solidFill>
              </a:rPr>
              <a:t>Database</a:t>
            </a:r>
            <a:r>
              <a:rPr lang="en">
                <a:solidFill>
                  <a:srgbClr val="D9D9D9"/>
                </a:solidFill>
              </a:rPr>
              <a:t>: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SQLite3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</a:pPr>
            <a:r>
              <a:rPr lang="en">
                <a:solidFill>
                  <a:srgbClr val="D9D9D9"/>
                </a:solidFill>
              </a:rPr>
              <a:t>Storing the databases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Frontend: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React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</a:pPr>
            <a:r>
              <a:rPr lang="en">
                <a:solidFill>
                  <a:srgbClr val="D9D9D9"/>
                </a:solidFill>
              </a:rPr>
              <a:t>Components of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Framework: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Flask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</a:pPr>
            <a:r>
              <a:rPr lang="en">
                <a:solidFill>
                  <a:srgbClr val="D9D9D9"/>
                </a:solidFill>
              </a:rPr>
              <a:t>To help connect frontend with backend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D9D9D9"/>
                </a:solidFill>
              </a:rPr>
              <a:t>Languages: S</a:t>
            </a:r>
            <a:r>
              <a:rPr lang="en">
                <a:solidFill>
                  <a:srgbClr val="D9D9D9"/>
                </a:solidFill>
              </a:rPr>
              <a:t>QL</a:t>
            </a:r>
            <a:r>
              <a:rPr lang="en">
                <a:solidFill>
                  <a:srgbClr val="D9D9D9"/>
                </a:solidFill>
              </a:rPr>
              <a:t>, </a:t>
            </a:r>
            <a:r>
              <a:rPr lang="en">
                <a:solidFill>
                  <a:srgbClr val="D9D9D9"/>
                </a:solidFill>
              </a:rPr>
              <a:t>HTML</a:t>
            </a:r>
            <a:r>
              <a:rPr lang="en">
                <a:solidFill>
                  <a:srgbClr val="D9D9D9"/>
                </a:solidFill>
              </a:rPr>
              <a:t>, </a:t>
            </a:r>
            <a:r>
              <a:rPr lang="en">
                <a:solidFill>
                  <a:srgbClr val="D9D9D9"/>
                </a:solidFill>
              </a:rPr>
              <a:t>JS</a:t>
            </a:r>
            <a:r>
              <a:rPr lang="en">
                <a:solidFill>
                  <a:srgbClr val="D9D9D9"/>
                </a:solidFill>
              </a:rPr>
              <a:t>, </a:t>
            </a:r>
            <a:r>
              <a:rPr lang="en">
                <a:solidFill>
                  <a:srgbClr val="D9D9D9"/>
                </a:solidFill>
              </a:rPr>
              <a:t>CSS</a:t>
            </a:r>
            <a:r>
              <a:rPr lang="en">
                <a:solidFill>
                  <a:srgbClr val="D9D9D9"/>
                </a:solidFill>
              </a:rPr>
              <a:t>, Python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125" y="1091975"/>
            <a:ext cx="955150" cy="9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750" y="1955825"/>
            <a:ext cx="995200" cy="89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9625" y="2846550"/>
            <a:ext cx="2752340" cy="8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2300" y="3767350"/>
            <a:ext cx="1237350" cy="12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88" y="-813350"/>
            <a:ext cx="6542075" cy="69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18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Thank You For Your Time!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8175" y="1607900"/>
            <a:ext cx="2252600" cy="22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