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CEA3-FF6F-314C-4781-4B5E75B6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55438-FBBB-0E39-6C55-0AB906445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38BB-2F19-478A-7D63-468830A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ED56-5A14-48EC-C2A0-7222FF94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737C-EACE-B41C-CAA0-49031828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1D7-60CF-FF47-D03C-C7C36664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965B5-6109-A0DC-95BE-6920A29D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0B2A-982A-5509-ABA1-33A012A6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A77-78DE-92EC-3FA0-3D51B20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1FE-5640-7BFC-2368-554F69D8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587A1-6EBC-F48F-FABB-D49D4F19C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B6044-AF85-12A5-CA3C-127F534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30C3-E27A-4A55-ACAD-38AE5A8E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B714-6DE8-9120-F20F-AAFF9E68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DB3D-ACEC-0504-427F-FF6F6E4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A51F-E0EC-6DED-F555-BF7662BC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52CA-38BE-631E-D647-B32D10A8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9A98-9B36-3473-752E-D95A9959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664B-FCE0-6E47-358D-695538D5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CA38-B19F-5533-F32F-628C835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A619-84A7-D84C-BF7B-7D387952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889A-59C0-00AD-426D-B42E89A5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5554-21BF-E2A1-8B53-EF7DF8E1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C069-2DB6-2A9F-1D37-CBC07FB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7B6D-0F48-90D6-8105-42C9FAB0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E785-04CB-B5A4-0187-8765F42F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926B-28D1-17C8-8CCE-1A2F9AF7C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3737-4E44-DF7B-F9E4-E9D59A07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6592-1973-CC25-3AC7-7B650C6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C15F-90DA-A934-055F-DD480113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332D-4E3D-CAF8-61DC-C689155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D3E3-6AAB-6B60-AC9B-121DFC1A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2BF1-DFFC-3412-5836-630DB9F9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8539-DA8C-D37F-5FD7-1ECA48D7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C92FB-D4BC-9799-E3B1-81BFE533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2743B-EA67-889E-D5BA-30D268029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553BE-2044-9BE0-698D-1A34A127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988FE-D7E7-A320-EBF9-F34498EA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E5121-018A-B725-98F0-2CFB747F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DCE1-3ACD-6845-AA15-5DB7898B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A0A17-CEA9-F6DF-09D1-C38E9F1F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5C8E1-D13C-3483-C5C0-339654D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2D3BA-32A4-A77D-4FBF-8043E779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1E0E-E2B2-F3E5-5FF8-0683EDAB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4F1A1-CB46-EE13-4CB4-16318062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807-1774-D161-7D51-56229EAB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94E6-CCB8-0B72-2E62-2F99111F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FA19-302C-7E27-C9AC-89D3C128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0FF-3049-3B15-01A1-22A3E8B8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4D5B-701A-4A2D-E8CC-B4986F51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AF34-2218-C85A-5B58-950C6A8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2FD-C546-053D-74EC-5C01BB75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713B-E184-CD6A-58AE-1B077757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DF9E-013C-877F-5057-95A59225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DCBC-2730-649A-F4BD-8478C880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BEFF-AD1A-429C-D860-1DD4E434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313F-F32A-1C40-A0BB-5405BFC1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849D7-84E5-EB08-01E3-5E2A1B49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401D7-4573-27FB-FE8D-B0ED22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3B50-853D-F805-A5B3-7D915341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8668-1D9F-43B3-52AE-F2DBF6DFF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EF24-86CB-460A-9795-A512F186D73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1E23-7053-C1E0-CAE4-13D06E109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A406-42F3-69A9-E785-5EA74B98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4965-1F69-4FFF-932B-A4E68B6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CAA4F-7D00-8AED-E0D6-27B7A666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" y="116957"/>
            <a:ext cx="4227186" cy="6624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CDD8-333E-126A-76BF-3820FE9C006C}"/>
              </a:ext>
            </a:extLst>
          </p:cNvPr>
          <p:cNvSpPr txBox="1"/>
          <p:nvPr/>
        </p:nvSpPr>
        <p:spPr>
          <a:xfrm>
            <a:off x="4404220" y="310393"/>
            <a:ext cx="752492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Objective Achieved</a:t>
            </a:r>
            <a:r>
              <a:rPr lang="en-US" sz="1600" dirty="0"/>
              <a:t>: Developed a predictive model to estimate stock levels on an hourly basis.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Key Data Utilized</a:t>
            </a:r>
            <a:r>
              <a:rPr lang="en-US" sz="1600" dirty="0"/>
              <a:t>: Combined sales and sensor data, including temperature and time-based features, to predict stock levels.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 Consistency</a:t>
            </a:r>
            <a:r>
              <a:rPr lang="en-US" sz="1600" dirty="0"/>
              <a:t>: Achieved a stable average </a:t>
            </a:r>
            <a:r>
              <a:rPr lang="en-US" sz="1600" b="1" dirty="0"/>
              <a:t>Mean Absolute Error of 0.24 </a:t>
            </a:r>
            <a:r>
              <a:rPr lang="en-US" sz="1600" dirty="0"/>
              <a:t>across different validation sets, indicating reliable performance.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Influential Predictors</a:t>
            </a:r>
            <a:r>
              <a:rPr lang="en-US" sz="1600" dirty="0"/>
              <a:t>: The model identified </a:t>
            </a:r>
            <a:r>
              <a:rPr lang="en-US" sz="1600" b="1" dirty="0" err="1"/>
              <a:t>unit_price</a:t>
            </a:r>
            <a:r>
              <a:rPr lang="en-US" sz="1600" dirty="0"/>
              <a:t>, temperature, and </a:t>
            </a:r>
            <a:r>
              <a:rPr lang="en-US" sz="1600" b="1" dirty="0" err="1"/>
              <a:t>timestamp_hour</a:t>
            </a:r>
            <a:r>
              <a:rPr lang="en-US" sz="1600" b="1" dirty="0"/>
              <a:t> </a:t>
            </a:r>
            <a:r>
              <a:rPr lang="en-US" sz="1600" dirty="0"/>
              <a:t>as top influencers on stock levels, guiding focused inventory control.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Business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Strategic Restocking</a:t>
            </a:r>
            <a:r>
              <a:rPr lang="en-US" sz="1600" dirty="0"/>
              <a:t>: Enables proactive restocking, reducing the risk of over/under stocking by approximately 24%.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Operational Efficiency</a:t>
            </a:r>
            <a:r>
              <a:rPr lang="en-US" sz="1600" dirty="0"/>
              <a:t>: Informs intelligent procurement with sensor integration, optimizing inventory turnover.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Enhanced Decision Making</a:t>
            </a:r>
            <a:r>
              <a:rPr lang="en-US" sz="1600" dirty="0"/>
              <a:t>: Provides hourly actionable insights to maintain optimal stock levels and improve customer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model provides a strategic tool for precise inventory management, leading to cost savings and enhanced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7446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Armenta</dc:creator>
  <cp:lastModifiedBy>Jacob Armenta</cp:lastModifiedBy>
  <cp:revision>1</cp:revision>
  <dcterms:created xsi:type="dcterms:W3CDTF">2023-12-21T23:09:39Z</dcterms:created>
  <dcterms:modified xsi:type="dcterms:W3CDTF">2023-12-21T23:17:45Z</dcterms:modified>
</cp:coreProperties>
</file>