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6" r:id="rId7"/>
    <p:sldId id="267" r:id="rId8"/>
    <p:sldId id="261" r:id="rId9"/>
    <p:sldId id="262" r:id="rId10"/>
    <p:sldId id="270" r:id="rId11"/>
    <p:sldId id="263" r:id="rId12"/>
    <p:sldId id="260" r:id="rId13"/>
    <p:sldId id="269" r:id="rId14"/>
    <p:sldId id="268" r:id="rId15"/>
    <p:sldId id="26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BAFBA-3AF6-417B-B683-B8E4D2CEEC1E}" v="21" dt="2023-01-14T05:18:32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299" autoAdjust="0"/>
  </p:normalViewPr>
  <p:slideViewPr>
    <p:cSldViewPr snapToGrid="0">
      <p:cViewPr varScale="1">
        <p:scale>
          <a:sx n="94" d="100"/>
          <a:sy n="94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C404-973D-4555-9AA3-C49C9808DBBA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2FDA-EBF5-4315-9A3A-B760E9B7A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1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Unable to do the research due to complications obtaining ethical approval…</a:t>
            </a:r>
          </a:p>
          <a:p>
            <a:endParaRPr lang="en-GB" dirty="0"/>
          </a:p>
          <a:p>
            <a:r>
              <a:rPr lang="en-GB" dirty="0"/>
              <a:t>Are they naturally able to draw using the application or do they need instruction?</a:t>
            </a:r>
          </a:p>
          <a:p>
            <a:endParaRPr lang="en-GB" dirty="0"/>
          </a:p>
          <a:p>
            <a:r>
              <a:rPr lang="en-GB" dirty="0"/>
              <a:t>Do they use different brushes? Do they use fill? Do they use pinch and zoom, scrolling etc?</a:t>
            </a:r>
          </a:p>
          <a:p>
            <a:endParaRPr lang="en-GB" dirty="0"/>
          </a:p>
          <a:p>
            <a:r>
              <a:rPr lang="en-GB" dirty="0"/>
              <a:t>Multi-touch. Accidental touching,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2FDA-EBF5-4315-9A3A-B760E9B7AF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Unable to do the research due to complications obtaining ethical approval…</a:t>
            </a:r>
          </a:p>
          <a:p>
            <a:endParaRPr lang="en-GB" dirty="0"/>
          </a:p>
          <a:p>
            <a:r>
              <a:rPr lang="en-GB" dirty="0"/>
              <a:t>Are they naturally able to draw using the application or do they need instruction?</a:t>
            </a:r>
          </a:p>
          <a:p>
            <a:endParaRPr lang="en-GB" dirty="0"/>
          </a:p>
          <a:p>
            <a:r>
              <a:rPr lang="en-GB" dirty="0"/>
              <a:t>Do they use different brushes? Do they use fill? Do they use pinch and zoom, scrolling etc?</a:t>
            </a:r>
          </a:p>
          <a:p>
            <a:endParaRPr lang="en-GB" dirty="0"/>
          </a:p>
          <a:p>
            <a:r>
              <a:rPr lang="en-GB" dirty="0"/>
              <a:t>Multi-touch. Accidental touching,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2FDA-EBF5-4315-9A3A-B760E9B7AF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D3C-3EA1-E52B-8EF5-1B10BC07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F61F-B33A-632E-CDB5-3803B1AF7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E67B-08DC-7EFA-1E4C-F2F00940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FBA6-AF02-4C42-E987-D8F0B237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6DB7-C5F4-D8DC-886E-DE1A44B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3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5DA8-E380-705C-1BC9-31841DCD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D6FB0-43D3-56D6-8510-A5F235B3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E334-76ED-81A3-4F4E-64FBFACE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5966-D573-9B2E-9071-3F3889E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B69E-77C9-8F15-DC44-0424285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3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681B-0A0E-D622-064F-46F2511A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873C-9E53-644D-F09B-99BC2B40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29A4-9F4D-5DDB-EB1A-66380287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B4B3-4C79-8E27-6570-EF3DFB1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E8A9-92A5-575D-04EC-D58B018A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8F6C-6892-61CC-40B8-F7763A0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959F-9B31-810D-6350-2410DE04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82AF-F8EA-BEF9-4A7B-775D238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A23F-D196-5289-2E44-FD2B4043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B4DE-AA3B-954F-F0A0-4D81904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1C08-8750-74B1-3434-5EDCAAB5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A76A-F505-36BD-17CC-BBF1F504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EE26-F5C9-5B08-10CB-555B37D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72C6-4699-6E0C-0925-DA8AFF87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5D75-AAD6-9D25-A09C-4D7C9AE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4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EFC5-C4E0-FE68-8884-47F1BA4A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8E1-30EC-11EC-049F-0D6C09AE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94965-092E-C055-D6AD-15798D0C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35603-C465-19E6-B210-39DE6FAC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EB18-2796-9618-C335-C3ECF8F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7A6F-A959-76A3-4CD9-9D70484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133A-C07C-E8FE-BD8A-324069D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3D0C-AC99-E939-D6F3-4897A68B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12FC-824D-8EEA-2CAC-A578893F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F729B-33A5-E387-4B52-95347185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A309-C8CF-B76A-7BDC-03D295A26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97DD0-1439-5FED-01C7-0DC09CF2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06AA1-2628-66A7-F2DE-EBEF82E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26AA-9A2C-A3F6-3A7D-F915301D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8D74-D207-E8BC-A814-FCCCF740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A4A7-1BC2-D058-9157-780B7FC1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E4156-3562-AD45-5C5A-F003D474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E59D4-98BE-4AD6-3893-D14CFBC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3F3F-CA66-CD03-0D8D-6988AC79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4C68E-6061-3E1B-0331-EE7EB89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75A23-3281-70C0-E83B-742B5D8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6F3-F274-C8CD-B94B-8EED572E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B580-DCFF-2942-E7B0-478A9F52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4E02-235C-97E0-BDAE-A04A4461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FCB7-ECCE-D35C-AD71-B8A6AF97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9F83-9F2E-AC1F-0166-2EED07C1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EE03-763D-9CB6-7EA5-955A43A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5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29BF-D292-22A2-ED09-792F19E8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29B8B-FA0B-7D08-2901-7E68FA300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40D97-421C-250E-6972-7FB315E3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27237-D44D-60F8-C933-87B28A9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E790-F9E4-19D9-657B-A8BF28DA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05D0-08B0-A39A-602B-BB100D9A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1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C65F2-6844-C2A8-A3A2-8970A69E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AB983-2C10-39D2-FD0D-A3605361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3E33-0AE5-2961-3268-50EFBF113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805D-189C-4990-BCE0-2F71D507EC0F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FEDD-E229-4101-F835-C20F2C7A0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7671-2473-5B73-BF7A-99E4B894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45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064984-8C98-6F5D-F44E-E1AE9ABF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National Marine Aquarium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003EC-CF82-1577-0355-765809E3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Drawing Software</a:t>
            </a:r>
          </a:p>
        </p:txBody>
      </p:sp>
    </p:spTree>
    <p:extLst>
      <p:ext uri="{BB962C8B-B14F-4D97-AF65-F5344CB8AC3E}">
        <p14:creationId xmlns:p14="http://schemas.microsoft.com/office/powerpoint/2010/main" val="90279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04B27-19DB-8589-F16F-F8B2F39D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Admin Side Application Spec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5AB-8263-9F8B-C2AB-780BAE6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>
                <a:solidFill>
                  <a:schemeClr val="tx2"/>
                </a:solidFill>
              </a:rPr>
              <a:t>Create an application for the scorers to be able to view and score the drawings</a:t>
            </a:r>
          </a:p>
          <a:p>
            <a:pPr lvl="1"/>
            <a:r>
              <a:rPr lang="en-GB" sz="1900">
                <a:solidFill>
                  <a:schemeClr val="tx2"/>
                </a:solidFill>
              </a:rPr>
              <a:t>Three scores to add to each drawing</a:t>
            </a:r>
          </a:p>
          <a:p>
            <a:pPr lvl="1"/>
            <a:r>
              <a:rPr lang="en-GB" sz="1900">
                <a:solidFill>
                  <a:schemeClr val="tx2"/>
                </a:solidFill>
              </a:rPr>
              <a:t>Be able to add a description of the drawing</a:t>
            </a:r>
          </a:p>
          <a:p>
            <a:pPr lvl="1"/>
            <a:r>
              <a:rPr lang="en-GB" sz="1900">
                <a:solidFill>
                  <a:schemeClr val="tx2"/>
                </a:solidFill>
              </a:rPr>
              <a:t>Have Drawings reappear and be scored again by a different scorer to monitor consistency across scorers</a:t>
            </a:r>
          </a:p>
          <a:p>
            <a:pPr lvl="1"/>
            <a:r>
              <a:rPr lang="en-GB" sz="1900">
                <a:solidFill>
                  <a:schemeClr val="tx2"/>
                </a:solidFill>
              </a:rPr>
              <a:t>Be able to export data into a spreadsheet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26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04B27-19DB-8589-F16F-F8B2F39D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Drawing App for Android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5AB-8263-9F8B-C2AB-780BAE6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Create an Android application for visitors to be able to draw pictures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Simple drawing interface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Drawings are stored on the device for upload later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Drawings need to have the following metadata linked:</a:t>
            </a:r>
          </a:p>
          <a:p>
            <a:pPr lvl="2"/>
            <a:r>
              <a:rPr lang="en-GB" sz="1700">
                <a:solidFill>
                  <a:schemeClr val="tx2"/>
                </a:solidFill>
              </a:rPr>
              <a:t>Drawers age</a:t>
            </a:r>
          </a:p>
          <a:p>
            <a:pPr lvl="2"/>
            <a:r>
              <a:rPr lang="en-GB" sz="1700">
                <a:solidFill>
                  <a:schemeClr val="tx2"/>
                </a:solidFill>
              </a:rPr>
              <a:t>Location/event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63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665EF-53F6-0AE7-3479-F2892726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Challenges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D30B-B1CC-CA52-E97F-CB81D9CD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Learning new technologies</a:t>
            </a:r>
          </a:p>
          <a:p>
            <a:r>
              <a:rPr lang="en-GB" sz="2000">
                <a:solidFill>
                  <a:schemeClr val="tx2"/>
                </a:solidFill>
              </a:rPr>
              <a:t>GPDR/DPIA</a:t>
            </a:r>
          </a:p>
          <a:p>
            <a:r>
              <a:rPr lang="en-GB" sz="2000">
                <a:solidFill>
                  <a:schemeClr val="tx2"/>
                </a:solidFill>
              </a:rPr>
              <a:t>Authentication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9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74C3F-0798-B7C7-0475-2CC44D77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Initial Prototypes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AF8E-3502-E623-F3CB-5347A54F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Link to Web Drawing App</a:t>
            </a:r>
          </a:p>
          <a:p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02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324EA-1DB6-AB7B-DFAE-8929AA55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CF12-88CC-99F5-98DB-A9BC64CD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Project Vision</a:t>
            </a:r>
          </a:p>
          <a:p>
            <a:r>
              <a:rPr lang="en-GB" sz="1600">
                <a:solidFill>
                  <a:schemeClr val="tx2"/>
                </a:solidFill>
              </a:rPr>
              <a:t>Project Aim’s and Objectives</a:t>
            </a:r>
          </a:p>
          <a:p>
            <a:r>
              <a:rPr lang="en-GB" sz="1600">
                <a:solidFill>
                  <a:schemeClr val="tx2"/>
                </a:solidFill>
              </a:rPr>
              <a:t>Possible Risks</a:t>
            </a:r>
          </a:p>
          <a:p>
            <a:r>
              <a:rPr lang="en-GB" sz="1600">
                <a:solidFill>
                  <a:schemeClr val="tx2"/>
                </a:solidFill>
              </a:rPr>
              <a:t>System Architecture</a:t>
            </a:r>
          </a:p>
          <a:p>
            <a:r>
              <a:rPr lang="en-GB" sz="1600">
                <a:solidFill>
                  <a:schemeClr val="tx2"/>
                </a:solidFill>
              </a:rPr>
              <a:t>Tools &amp; Technologies</a:t>
            </a:r>
          </a:p>
          <a:p>
            <a:r>
              <a:rPr lang="en-GB" sz="1600">
                <a:solidFill>
                  <a:schemeClr val="tx2"/>
                </a:solidFill>
              </a:rPr>
              <a:t>Challenges</a:t>
            </a:r>
          </a:p>
          <a:p>
            <a:r>
              <a:rPr lang="en-GB" sz="1600">
                <a:solidFill>
                  <a:schemeClr val="tx2"/>
                </a:solidFill>
              </a:rPr>
              <a:t>Prototype</a:t>
            </a:r>
          </a:p>
          <a:p>
            <a:pPr marL="0" indent="0">
              <a:buNone/>
            </a:pPr>
            <a:endParaRPr lang="en-GB" sz="1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86425-F34D-C2C3-165D-FEB5A2D8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Project Vision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9748-ECAC-4FF3-5EB2-428B15D1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2"/>
                </a:solidFill>
              </a:rPr>
              <a:t>Create an intuitive solution which allows users to sketch their perception of what the National Marine Park does.</a:t>
            </a:r>
          </a:p>
          <a:p>
            <a:pPr marL="0" indent="0">
              <a:buNone/>
            </a:pPr>
            <a:endParaRPr lang="en-GB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12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3CCBD-0ED4-3618-5900-FDC0D8CC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Project Requirements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43A0-2539-0013-161B-B51F5099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1100">
                <a:solidFill>
                  <a:schemeClr val="tx2"/>
                </a:solidFill>
              </a:rPr>
              <a:t>The application needs to be accessible from various devices and platforms.</a:t>
            </a:r>
          </a:p>
          <a:p>
            <a:r>
              <a:rPr lang="en-GB" sz="1100">
                <a:solidFill>
                  <a:schemeClr val="tx2"/>
                </a:solidFill>
              </a:rPr>
              <a:t>An interface for viewing and evaluating images stored in a database.</a:t>
            </a:r>
          </a:p>
          <a:p>
            <a:r>
              <a:rPr lang="en-GB" sz="1100">
                <a:solidFill>
                  <a:schemeClr val="tx2"/>
                </a:solidFill>
              </a:rPr>
              <a:t>A database to store the gathered information and a way to access the data from various endpoints.</a:t>
            </a:r>
          </a:p>
          <a:p>
            <a:r>
              <a:rPr lang="en-GB" sz="1100">
                <a:solidFill>
                  <a:schemeClr val="tx2"/>
                </a:solidFill>
              </a:rPr>
              <a:t>The interfaces must be accessible and intuitive.</a:t>
            </a:r>
          </a:p>
          <a:p>
            <a:r>
              <a:rPr lang="en-GB" sz="1100">
                <a:solidFill>
                  <a:schemeClr val="tx2"/>
                </a:solidFill>
              </a:rPr>
              <a:t>The ability to export data to Excel.</a:t>
            </a:r>
          </a:p>
          <a:p>
            <a:r>
              <a:rPr lang="en-GB" sz="1100">
                <a:solidFill>
                  <a:schemeClr val="tx2"/>
                </a:solidFill>
              </a:rPr>
              <a:t>The application must be functional while offline. Data generated offline needs to be stored locally until an internet connection is established. </a:t>
            </a:r>
          </a:p>
          <a:p>
            <a:r>
              <a:rPr lang="en-GB" sz="1100">
                <a:solidFill>
                  <a:schemeClr val="tx2"/>
                </a:solidFill>
              </a:rPr>
              <a:t>A lightweight application that can run on low-end devices.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5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F454F-BC2B-71FB-D8DF-73A65C9C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C284-6E6E-7DD2-182C-647FDDA5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2"/>
                </a:solidFill>
              </a:rPr>
              <a:t>We researched whether a PWA could be used both as an app and as a website.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The findings were that a web app is unsuitable for the tablets as it doesn’t run as well as a native application and uses more system resources that also drains the battery faster.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CB84B-B7EC-F3EC-0E9B-112C63D9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5AF6-32AE-F3F8-CFE4-6A5760D4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300">
                <a:solidFill>
                  <a:schemeClr val="tx2"/>
                </a:solidFill>
              </a:rPr>
              <a:t>We wanted to observe visitors using existing drawing applications to find the following:</a:t>
            </a:r>
          </a:p>
          <a:p>
            <a:pPr lvl="1"/>
            <a:r>
              <a:rPr lang="en-GB" sz="1300">
                <a:solidFill>
                  <a:schemeClr val="tx2"/>
                </a:solidFill>
              </a:rPr>
              <a:t>How intuitive are these apps for the targeted age group?</a:t>
            </a:r>
          </a:p>
          <a:p>
            <a:pPr lvl="1"/>
            <a:r>
              <a:rPr lang="en-GB" sz="1300">
                <a:solidFill>
                  <a:schemeClr val="tx2"/>
                </a:solidFill>
              </a:rPr>
              <a:t>What tools do they actually use within the application?</a:t>
            </a:r>
          </a:p>
          <a:p>
            <a:pPr lvl="1"/>
            <a:r>
              <a:rPr lang="en-GB" sz="1300">
                <a:solidFill>
                  <a:schemeClr val="tx2"/>
                </a:solidFill>
              </a:rPr>
              <a:t>Are there any frustrations that arise from the users that we may want to try and solve?</a:t>
            </a:r>
          </a:p>
          <a:p>
            <a:pPr lvl="1"/>
            <a:r>
              <a:rPr lang="en-GB" sz="1300">
                <a:solidFill>
                  <a:schemeClr val="tx2"/>
                </a:solidFill>
              </a:rPr>
              <a:t>How do the drawings compare to those drawn on paper? </a:t>
            </a:r>
          </a:p>
          <a:p>
            <a:pPr lvl="2"/>
            <a:r>
              <a:rPr lang="en-GB" sz="1300">
                <a:solidFill>
                  <a:schemeClr val="tx2"/>
                </a:solidFill>
              </a:rPr>
              <a:t>Do they take the same amount of time?</a:t>
            </a:r>
          </a:p>
          <a:p>
            <a:pPr lvl="2"/>
            <a:r>
              <a:rPr lang="en-GB" sz="1300">
                <a:solidFill>
                  <a:schemeClr val="tx2"/>
                </a:solidFill>
              </a:rPr>
              <a:t>Is there the same amount of detail?</a:t>
            </a:r>
          </a:p>
          <a:p>
            <a:pPr lvl="2"/>
            <a:r>
              <a:rPr lang="en-GB" sz="1300">
                <a:solidFill>
                  <a:schemeClr val="tx2"/>
                </a:solidFill>
              </a:rPr>
              <a:t>Are there any other key differences?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22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699DE95-D10F-BDE1-6CD6-3BADEA94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System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2E16F-6D62-0F37-3AD6-DFB4BD66D23A}"/>
              </a:ext>
            </a:extLst>
          </p:cNvPr>
          <p:cNvSpPr/>
          <p:nvPr/>
        </p:nvSpPr>
        <p:spPr>
          <a:xfrm>
            <a:off x="8917405" y="2737309"/>
            <a:ext cx="2436395" cy="209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E2279-2099-B6C3-B979-9107FA8B996C}"/>
              </a:ext>
            </a:extLst>
          </p:cNvPr>
          <p:cNvSpPr/>
          <p:nvPr/>
        </p:nvSpPr>
        <p:spPr>
          <a:xfrm>
            <a:off x="5907506" y="2737309"/>
            <a:ext cx="2352173" cy="209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Connect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5139AA-D1F7-333C-CA80-2F3D0BDD5A2A}"/>
              </a:ext>
            </a:extLst>
          </p:cNvPr>
          <p:cNvSpPr/>
          <p:nvPr/>
        </p:nvSpPr>
        <p:spPr>
          <a:xfrm>
            <a:off x="1170072" y="1985949"/>
            <a:ext cx="2231858" cy="104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Tablet Drawing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B89B58-C505-3F3D-86F0-B9415BE751DB}"/>
              </a:ext>
            </a:extLst>
          </p:cNvPr>
          <p:cNvSpPr/>
          <p:nvPr/>
        </p:nvSpPr>
        <p:spPr>
          <a:xfrm>
            <a:off x="1170072" y="3848051"/>
            <a:ext cx="2231858" cy="1040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36791C-42B0-0F28-30DC-D008CC7CD6B9}"/>
              </a:ext>
            </a:extLst>
          </p:cNvPr>
          <p:cNvSpPr/>
          <p:nvPr/>
        </p:nvSpPr>
        <p:spPr>
          <a:xfrm>
            <a:off x="1170072" y="4888782"/>
            <a:ext cx="2231858" cy="104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Scoring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883A98-27F1-CB0F-AB0C-F0B859F1893E}"/>
              </a:ext>
            </a:extLst>
          </p:cNvPr>
          <p:cNvSpPr/>
          <p:nvPr/>
        </p:nvSpPr>
        <p:spPr>
          <a:xfrm>
            <a:off x="1758322" y="5587640"/>
            <a:ext cx="1588169" cy="28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Export Spreadsheet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86664E3-2F0A-80E0-259E-4AABEB32E9D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01930" y="2506315"/>
            <a:ext cx="2505576" cy="10769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7FF5E10-8FDC-1878-709B-7D1F632A15A6}"/>
              </a:ext>
            </a:extLst>
          </p:cNvPr>
          <p:cNvCxnSpPr>
            <a:cxnSpLocks/>
          </p:cNvCxnSpPr>
          <p:nvPr/>
        </p:nvCxnSpPr>
        <p:spPr>
          <a:xfrm flipV="1">
            <a:off x="3401930" y="4143312"/>
            <a:ext cx="2505576" cy="74547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DF5971-4A2C-4F82-E85B-2F4E875FF93B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8259679" y="3783931"/>
            <a:ext cx="6577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5CEFD-BE33-9760-2706-C2AA47155408}"/>
              </a:ext>
            </a:extLst>
          </p:cNvPr>
          <p:cNvSpPr/>
          <p:nvPr/>
        </p:nvSpPr>
        <p:spPr>
          <a:xfrm>
            <a:off x="9976184" y="776338"/>
            <a:ext cx="1377616" cy="3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Essential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ABD25E-3D9A-09A6-74EF-49479AA3BE45}"/>
              </a:ext>
            </a:extLst>
          </p:cNvPr>
          <p:cNvSpPr/>
          <p:nvPr/>
        </p:nvSpPr>
        <p:spPr>
          <a:xfrm>
            <a:off x="9976184" y="1247574"/>
            <a:ext cx="1377616" cy="318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 Priority</a:t>
            </a:r>
          </a:p>
        </p:txBody>
      </p:sp>
    </p:spTree>
    <p:extLst>
      <p:ext uri="{BB962C8B-B14F-4D97-AF65-F5344CB8AC3E}">
        <p14:creationId xmlns:p14="http://schemas.microsoft.com/office/powerpoint/2010/main" val="270633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5D1-6051-8FB4-694E-39BAE80B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Tools &amp; Technologies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D83C-FA72-0560-C668-27F1E926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Database – MS SQL Server</a:t>
            </a:r>
          </a:p>
          <a:p>
            <a:r>
              <a:rPr lang="en-GB" sz="2000">
                <a:solidFill>
                  <a:schemeClr val="tx2"/>
                </a:solidFill>
              </a:rPr>
              <a:t>API – C# &amp; ASP.NET 6</a:t>
            </a:r>
          </a:p>
          <a:p>
            <a:r>
              <a:rPr lang="en-GB" sz="2000">
                <a:solidFill>
                  <a:schemeClr val="tx2"/>
                </a:solidFill>
              </a:rPr>
              <a:t>Web App (Drawing &amp; Scoring) – TypeScript &amp; React</a:t>
            </a:r>
          </a:p>
          <a:p>
            <a:r>
              <a:rPr lang="en-GB" sz="2000">
                <a:solidFill>
                  <a:schemeClr val="tx2"/>
                </a:solidFill>
              </a:rPr>
              <a:t>Android App – Java &amp; Android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1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3EF43-46BD-9AE1-2FE3-17AA359D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Drawing Web App Spec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BDF2-182A-F9E2-609C-90ED2EB6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600">
                <a:solidFill>
                  <a:schemeClr val="tx2"/>
                </a:solidFill>
              </a:rPr>
              <a:t>Create a web app that can be integrated into the NMA’s website so that visitors to the site can also submit drawings (Not Essential)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Simple drawing interface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Ability to upload a scan or a saved drawing from the users device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Drawings uploaded along with the following metadata:</a:t>
            </a:r>
          </a:p>
          <a:p>
            <a:pPr lvl="2"/>
            <a:r>
              <a:rPr lang="en-GB" sz="1600">
                <a:solidFill>
                  <a:schemeClr val="tx2"/>
                </a:solidFill>
              </a:rPr>
              <a:t>Drawers age</a:t>
            </a:r>
          </a:p>
          <a:p>
            <a:pPr lvl="2"/>
            <a:r>
              <a:rPr lang="en-GB" sz="1600">
                <a:solidFill>
                  <a:schemeClr val="tx2"/>
                </a:solidFill>
              </a:rPr>
              <a:t>Drawers Location</a:t>
            </a:r>
          </a:p>
          <a:p>
            <a:pPr lvl="1"/>
            <a:endParaRPr lang="en-GB" sz="1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7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c65729-f0fe-499a-8ecd-c54bfd8864e8" xsi:nil="true"/>
    <lcf76f155ced4ddcb4097134ff3c332f xmlns="7849ce71-8023-4154-9e70-3ac1dea377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B0BDBBFF9BE48A24EA5D15F137A1A" ma:contentTypeVersion="8" ma:contentTypeDescription="Create a new document." ma:contentTypeScope="" ma:versionID="ab68302517a28ce99a19cf253d32f37a">
  <xsd:schema xmlns:xsd="http://www.w3.org/2001/XMLSchema" xmlns:xs="http://www.w3.org/2001/XMLSchema" xmlns:p="http://schemas.microsoft.com/office/2006/metadata/properties" xmlns:ns2="7849ce71-8023-4154-9e70-3ac1dea37753" xmlns:ns3="03c65729-f0fe-499a-8ecd-c54bfd8864e8" targetNamespace="http://schemas.microsoft.com/office/2006/metadata/properties" ma:root="true" ma:fieldsID="d431c544828511501b4375df76a3ba16" ns2:_="" ns3:_="">
    <xsd:import namespace="7849ce71-8023-4154-9e70-3ac1dea37753"/>
    <xsd:import namespace="03c65729-f0fe-499a-8ecd-c54bfd8864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9ce71-8023-4154-9e70-3ac1dea37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65729-f0fe-499a-8ecd-c54bfd8864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551837-a8ab-424f-8963-041c75865547}" ma:internalName="TaxCatchAll" ma:showField="CatchAllData" ma:web="03c65729-f0fe-499a-8ecd-c54bfd8864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BD39A-54A0-4F93-A9D3-273527E4A4FC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03c65729-f0fe-499a-8ecd-c54bfd8864e8"/>
    <ds:schemaRef ds:uri="7849ce71-8023-4154-9e70-3ac1dea3775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AE7A0F3-527F-42DD-980F-7F7094C074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72C98-0D5B-4439-8BF1-F5DF90B20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49ce71-8023-4154-9e70-3ac1dea37753"/>
    <ds:schemaRef ds:uri="03c65729-f0fe-499a-8ecd-c54bfd8864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610</Words>
  <Application>Microsoft Office PowerPoint</Application>
  <PresentationFormat>Widescreen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National Marine Aquarium</vt:lpstr>
      <vt:lpstr>Contents</vt:lpstr>
      <vt:lpstr>Project Vision</vt:lpstr>
      <vt:lpstr>Project Requirements</vt:lpstr>
      <vt:lpstr>Research</vt:lpstr>
      <vt:lpstr>Research</vt:lpstr>
      <vt:lpstr>System Architecture</vt:lpstr>
      <vt:lpstr>Tools &amp; Technologies</vt:lpstr>
      <vt:lpstr>Drawing Web App Spec</vt:lpstr>
      <vt:lpstr>Admin Side Application Spec</vt:lpstr>
      <vt:lpstr>Drawing App for Android</vt:lpstr>
      <vt:lpstr>Challenges</vt:lpstr>
      <vt:lpstr>Initial Prototypes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Marine Aquarium</dc:title>
  <dc:creator>Kieran Jeffery</dc:creator>
  <cp:lastModifiedBy>(s) Kieran Jeffery</cp:lastModifiedBy>
  <cp:revision>2</cp:revision>
  <dcterms:created xsi:type="dcterms:W3CDTF">2023-01-09T02:54:40Z</dcterms:created>
  <dcterms:modified xsi:type="dcterms:W3CDTF">2023-01-14T05:18:32Z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0x010100954B0BDBBFF9BE48A24EA5D15F137A1A</vt:lpwstr>
  </property>
  <property fmtid="{D5CDD505-2E9C-101B-9397-08002B2CF9AE}" pid="3" name="MediaServiceImageTags">
    <vt:lpwstr/>
  </property>
</Properties>
</file>