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6" r:id="rId7"/>
    <p:sldId id="267" r:id="rId8"/>
    <p:sldId id="261" r:id="rId9"/>
    <p:sldId id="262" r:id="rId10"/>
    <p:sldId id="270" r:id="rId11"/>
    <p:sldId id="263" r:id="rId12"/>
    <p:sldId id="260" r:id="rId13"/>
    <p:sldId id="269" r:id="rId14"/>
    <p:sldId id="268" r:id="rId15"/>
    <p:sldId id="26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CF3AC-996D-4976-B989-6A3BD37FA4AF}" v="4" dt="2023-01-16T09:44:23.145"/>
    <p1510:client id="{822B4B4D-2332-4D51-BA83-F27779CDC553}" v="112" dt="2023-01-14T10:53:16.538"/>
    <p1510:client id="{DA4BAFBA-3AF6-417B-B683-B8E4D2CEEC1E}" v="20" dt="2023-01-14T05:14:08.098"/>
    <p1510:client id="{F818D69E-0E41-45FF-BCB6-DA617C702010}" v="35" dt="2023-01-15T11:08:06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Justas Galminas" userId="S::justas.galminas@students.plymouth.ac.uk::7fe279fc-deeb-4ff4-8ebd-8b25cec235ee" providerId="AD" clId="Web-{F818D69E-0E41-45FF-BCB6-DA617C702010}"/>
    <pc:docChg chg="modSld">
      <pc:chgData name="(s) Justas Galminas" userId="S::justas.galminas@students.plymouth.ac.uk::7fe279fc-deeb-4ff4-8ebd-8b25cec235ee" providerId="AD" clId="Web-{F818D69E-0E41-45FF-BCB6-DA617C702010}" dt="2023-01-15T11:08:03.542" v="30" actId="20577"/>
      <pc:docMkLst>
        <pc:docMk/>
      </pc:docMkLst>
      <pc:sldChg chg="modSp">
        <pc:chgData name="(s) Justas Galminas" userId="S::justas.galminas@students.plymouth.ac.uk::7fe279fc-deeb-4ff4-8ebd-8b25cec235ee" providerId="AD" clId="Web-{F818D69E-0E41-45FF-BCB6-DA617C702010}" dt="2023-01-15T10:57:25.031" v="5" actId="20577"/>
        <pc:sldMkLst>
          <pc:docMk/>
          <pc:sldMk cId="2361674476" sldId="260"/>
        </pc:sldMkLst>
        <pc:spChg chg="mod">
          <ac:chgData name="(s) Justas Galminas" userId="S::justas.galminas@students.plymouth.ac.uk::7fe279fc-deeb-4ff4-8ebd-8b25cec235ee" providerId="AD" clId="Web-{F818D69E-0E41-45FF-BCB6-DA617C702010}" dt="2023-01-15T10:57:25.031" v="5" actId="20577"/>
          <ac:spMkLst>
            <pc:docMk/>
            <pc:sldMk cId="2361674476" sldId="260"/>
            <ac:spMk id="3" creationId="{D139BDF2-182A-F9E2-609C-90ED2EB6174E}"/>
          </ac:spMkLst>
        </pc:spChg>
      </pc:sldChg>
      <pc:sldChg chg="modSp">
        <pc:chgData name="(s) Justas Galminas" userId="S::justas.galminas@students.plymouth.ac.uk::7fe279fc-deeb-4ff4-8ebd-8b25cec235ee" providerId="AD" clId="Web-{F818D69E-0E41-45FF-BCB6-DA617C702010}" dt="2023-01-15T11:08:03.542" v="30" actId="20577"/>
        <pc:sldMkLst>
          <pc:docMk/>
          <pc:sldMk cId="1815181732" sldId="263"/>
        </pc:sldMkLst>
        <pc:spChg chg="mod">
          <ac:chgData name="(s) Justas Galminas" userId="S::justas.galminas@students.plymouth.ac.uk::7fe279fc-deeb-4ff4-8ebd-8b25cec235ee" providerId="AD" clId="Web-{F818D69E-0E41-45FF-BCB6-DA617C702010}" dt="2023-01-15T11:08:03.542" v="30" actId="20577"/>
          <ac:spMkLst>
            <pc:docMk/>
            <pc:sldMk cId="1815181732" sldId="263"/>
            <ac:spMk id="3" creationId="{3195D83C-FA72-0560-C668-27F1E9263AF1}"/>
          </ac:spMkLst>
        </pc:spChg>
      </pc:sldChg>
      <pc:sldChg chg="modSp">
        <pc:chgData name="(s) Justas Galminas" userId="S::justas.galminas@students.plymouth.ac.uk::7fe279fc-deeb-4ff4-8ebd-8b25cec235ee" providerId="AD" clId="Web-{F818D69E-0E41-45FF-BCB6-DA617C702010}" dt="2023-01-15T10:58:41.095" v="16" actId="14100"/>
        <pc:sldMkLst>
          <pc:docMk/>
          <pc:sldMk cId="1752260574" sldId="269"/>
        </pc:sldMkLst>
        <pc:spChg chg="mod">
          <ac:chgData name="(s) Justas Galminas" userId="S::justas.galminas@students.plymouth.ac.uk::7fe279fc-deeb-4ff4-8ebd-8b25cec235ee" providerId="AD" clId="Web-{F818D69E-0E41-45FF-BCB6-DA617C702010}" dt="2023-01-15T10:58:41.095" v="16" actId="14100"/>
          <ac:spMkLst>
            <pc:docMk/>
            <pc:sldMk cId="1752260574" sldId="269"/>
            <ac:spMk id="3" creationId="{0EFC75AB-8263-9F8B-C2AB-780BAE689A78}"/>
          </ac:spMkLst>
        </pc:spChg>
      </pc:sldChg>
      <pc:sldChg chg="delSp modSp">
        <pc:chgData name="(s) Justas Galminas" userId="S::justas.galminas@students.plymouth.ac.uk::7fe279fc-deeb-4ff4-8ebd-8b25cec235ee" providerId="AD" clId="Web-{F818D69E-0E41-45FF-BCB6-DA617C702010}" dt="2023-01-15T11:07:36.963" v="27"/>
        <pc:sldMkLst>
          <pc:docMk/>
          <pc:sldMk cId="2706337406" sldId="270"/>
        </pc:sldMkLst>
        <pc:spChg chg="mod">
          <ac:chgData name="(s) Justas Galminas" userId="S::justas.galminas@students.plymouth.ac.uk::7fe279fc-deeb-4ff4-8ebd-8b25cec235ee" providerId="AD" clId="Web-{F818D69E-0E41-45FF-BCB6-DA617C702010}" dt="2023-01-15T11:07:30.698" v="26" actId="20577"/>
          <ac:spMkLst>
            <pc:docMk/>
            <pc:sldMk cId="2706337406" sldId="270"/>
            <ac:spMk id="21" creationId="{F14E2279-2099-B6C3-B979-9107FA8B996C}"/>
          </ac:spMkLst>
        </pc:spChg>
        <pc:spChg chg="mod">
          <ac:chgData name="(s) Justas Galminas" userId="S::justas.galminas@students.plymouth.ac.uk::7fe279fc-deeb-4ff4-8ebd-8b25cec235ee" providerId="AD" clId="Web-{F818D69E-0E41-45FF-BCB6-DA617C702010}" dt="2023-01-15T11:07:18.198" v="22" actId="20577"/>
          <ac:spMkLst>
            <pc:docMk/>
            <pc:sldMk cId="2706337406" sldId="270"/>
            <ac:spMk id="22" creationId="{405139AA-D1F7-333C-CA80-2F3D0BDD5A2A}"/>
          </ac:spMkLst>
        </pc:spChg>
        <pc:spChg chg="mod">
          <ac:chgData name="(s) Justas Galminas" userId="S::justas.galminas@students.plymouth.ac.uk::7fe279fc-deeb-4ff4-8ebd-8b25cec235ee" providerId="AD" clId="Web-{F818D69E-0E41-45FF-BCB6-DA617C702010}" dt="2023-01-15T11:07:23.729" v="24" actId="20577"/>
          <ac:spMkLst>
            <pc:docMk/>
            <pc:sldMk cId="2706337406" sldId="270"/>
            <ac:spMk id="23" creationId="{64B89B58-C505-3F3D-86F0-B9415BE751DB}"/>
          </ac:spMkLst>
        </pc:spChg>
        <pc:spChg chg="mod">
          <ac:chgData name="(s) Justas Galminas" userId="S::justas.galminas@students.plymouth.ac.uk::7fe279fc-deeb-4ff4-8ebd-8b25cec235ee" providerId="AD" clId="Web-{F818D69E-0E41-45FF-BCB6-DA617C702010}" dt="2023-01-15T11:07:11.526" v="20" actId="20577"/>
          <ac:spMkLst>
            <pc:docMk/>
            <pc:sldMk cId="2706337406" sldId="270"/>
            <ac:spMk id="24" creationId="{F336791C-42B0-0F28-30DC-D008CC7CD6B9}"/>
          </ac:spMkLst>
        </pc:spChg>
        <pc:spChg chg="del">
          <ac:chgData name="(s) Justas Galminas" userId="S::justas.galminas@students.plymouth.ac.uk::7fe279fc-deeb-4ff4-8ebd-8b25cec235ee" providerId="AD" clId="Web-{F818D69E-0E41-45FF-BCB6-DA617C702010}" dt="2023-01-15T11:07:36.963" v="27"/>
          <ac:spMkLst>
            <pc:docMk/>
            <pc:sldMk cId="2706337406" sldId="270"/>
            <ac:spMk id="25" creationId="{5F883A98-27F1-CB0F-AB0C-F0B859F1893E}"/>
          </ac:spMkLst>
        </pc:spChg>
      </pc:sldChg>
    </pc:docChg>
  </pc:docChgLst>
  <pc:docChgLst>
    <pc:chgData name="(s) Justas Galminas" userId="S::justas.galminas@students.plymouth.ac.uk::7fe279fc-deeb-4ff4-8ebd-8b25cec235ee" providerId="AD" clId="Web-{822B4B4D-2332-4D51-BA83-F27779CDC553}"/>
    <pc:docChg chg="addSld delSld modSld">
      <pc:chgData name="(s) Justas Galminas" userId="S::justas.galminas@students.plymouth.ac.uk::7fe279fc-deeb-4ff4-8ebd-8b25cec235ee" providerId="AD" clId="Web-{822B4B4D-2332-4D51-BA83-F27779CDC553}" dt="2023-01-14T10:53:13.866" v="105" actId="20577"/>
      <pc:docMkLst>
        <pc:docMk/>
      </pc:docMkLst>
      <pc:sldChg chg="modSp">
        <pc:chgData name="(s) Justas Galminas" userId="S::justas.galminas@students.plymouth.ac.uk::7fe279fc-deeb-4ff4-8ebd-8b25cec235ee" providerId="AD" clId="Web-{822B4B4D-2332-4D51-BA83-F27779CDC553}" dt="2023-01-14T10:24:44.542" v="60" actId="20577"/>
        <pc:sldMkLst>
          <pc:docMk/>
          <pc:sldMk cId="257230278" sldId="257"/>
        </pc:sldMkLst>
        <pc:spChg chg="mod">
          <ac:chgData name="(s) Justas Galminas" userId="S::justas.galminas@students.plymouth.ac.uk::7fe279fc-deeb-4ff4-8ebd-8b25cec235ee" providerId="AD" clId="Web-{822B4B4D-2332-4D51-BA83-F27779CDC553}" dt="2023-01-14T10:24:44.542" v="60" actId="20577"/>
          <ac:spMkLst>
            <pc:docMk/>
            <pc:sldMk cId="257230278" sldId="257"/>
            <ac:spMk id="3" creationId="{52C6CF12-88CC-99F5-98DB-A9BC64CDC756}"/>
          </ac:spMkLst>
        </pc:spChg>
      </pc:sldChg>
      <pc:sldChg chg="modSp">
        <pc:chgData name="(s) Justas Galminas" userId="S::justas.galminas@students.plymouth.ac.uk::7fe279fc-deeb-4ff4-8ebd-8b25cec235ee" providerId="AD" clId="Web-{822B4B4D-2332-4D51-BA83-F27779CDC553}" dt="2023-01-14T10:39:27.564" v="89" actId="20577"/>
        <pc:sldMkLst>
          <pc:docMk/>
          <pc:sldMk cId="2361674476" sldId="260"/>
        </pc:sldMkLst>
        <pc:spChg chg="mod">
          <ac:chgData name="(s) Justas Galminas" userId="S::justas.galminas@students.plymouth.ac.uk::7fe279fc-deeb-4ff4-8ebd-8b25cec235ee" providerId="AD" clId="Web-{822B4B4D-2332-4D51-BA83-F27779CDC553}" dt="2023-01-14T10:39:27.564" v="89" actId="20577"/>
          <ac:spMkLst>
            <pc:docMk/>
            <pc:sldMk cId="2361674476" sldId="260"/>
            <ac:spMk id="2" creationId="{A583EF43-46BD-9AE1-2FE3-17AA359DC3D9}"/>
          </ac:spMkLst>
        </pc:spChg>
      </pc:sldChg>
      <pc:sldChg chg="modSp">
        <pc:chgData name="(s) Justas Galminas" userId="S::justas.galminas@students.plymouth.ac.uk::7fe279fc-deeb-4ff4-8ebd-8b25cec235ee" providerId="AD" clId="Web-{822B4B4D-2332-4D51-BA83-F27779CDC553}" dt="2023-01-14T09:52:38.457" v="9" actId="14100"/>
        <pc:sldMkLst>
          <pc:docMk/>
          <pc:sldMk cId="3747222275" sldId="262"/>
        </pc:sldMkLst>
        <pc:spChg chg="mod">
          <ac:chgData name="(s) Justas Galminas" userId="S::justas.galminas@students.plymouth.ac.uk::7fe279fc-deeb-4ff4-8ebd-8b25cec235ee" providerId="AD" clId="Web-{822B4B4D-2332-4D51-BA83-F27779CDC553}" dt="2023-01-14T09:52:38.457" v="9" actId="14100"/>
          <ac:spMkLst>
            <pc:docMk/>
            <pc:sldMk cId="3747222275" sldId="262"/>
            <ac:spMk id="3" creationId="{4E435AF6-32AE-F3F8-CFE4-6A5760D48811}"/>
          </ac:spMkLst>
        </pc:spChg>
      </pc:sldChg>
      <pc:sldChg chg="modSp add del">
        <pc:chgData name="(s) Justas Galminas" userId="S::justas.galminas@students.plymouth.ac.uk::7fe279fc-deeb-4ff4-8ebd-8b25cec235ee" providerId="AD" clId="Web-{822B4B4D-2332-4D51-BA83-F27779CDC553}" dt="2023-01-14T10:30:00.728" v="85" actId="20577"/>
        <pc:sldMkLst>
          <pc:docMk/>
          <pc:sldMk cId="1815181732" sldId="263"/>
        </pc:sldMkLst>
        <pc:spChg chg="mod">
          <ac:chgData name="(s) Justas Galminas" userId="S::justas.galminas@students.plymouth.ac.uk::7fe279fc-deeb-4ff4-8ebd-8b25cec235ee" providerId="AD" clId="Web-{822B4B4D-2332-4D51-BA83-F27779CDC553}" dt="2023-01-14T10:30:00.728" v="85" actId="20577"/>
          <ac:spMkLst>
            <pc:docMk/>
            <pc:sldMk cId="1815181732" sldId="263"/>
            <ac:spMk id="3" creationId="{3195D83C-FA72-0560-C668-27F1E9263AF1}"/>
          </ac:spMkLst>
        </pc:spChg>
      </pc:sldChg>
      <pc:sldChg chg="modSp">
        <pc:chgData name="(s) Justas Galminas" userId="S::justas.galminas@students.plymouth.ac.uk::7fe279fc-deeb-4ff4-8ebd-8b25cec235ee" providerId="AD" clId="Web-{822B4B4D-2332-4D51-BA83-F27779CDC553}" dt="2023-01-14T10:53:13.866" v="105" actId="20577"/>
        <pc:sldMkLst>
          <pc:docMk/>
          <pc:sldMk cId="4146520514" sldId="267"/>
        </pc:sldMkLst>
        <pc:spChg chg="mod">
          <ac:chgData name="(s) Justas Galminas" userId="S::justas.galminas@students.plymouth.ac.uk::7fe279fc-deeb-4ff4-8ebd-8b25cec235ee" providerId="AD" clId="Web-{822B4B4D-2332-4D51-BA83-F27779CDC553}" dt="2023-01-14T10:53:13.866" v="105" actId="20577"/>
          <ac:spMkLst>
            <pc:docMk/>
            <pc:sldMk cId="4146520514" sldId="267"/>
            <ac:spMk id="3" creationId="{805843A0-2539-0013-161B-B51F50990F4B}"/>
          </ac:spMkLst>
        </pc:spChg>
      </pc:sldChg>
      <pc:sldChg chg="modSp">
        <pc:chgData name="(s) Justas Galminas" userId="S::justas.galminas@students.plymouth.ac.uk::7fe279fc-deeb-4ff4-8ebd-8b25cec235ee" providerId="AD" clId="Web-{822B4B4D-2332-4D51-BA83-F27779CDC553}" dt="2023-01-14T10:39:50.709" v="97" actId="20577"/>
        <pc:sldMkLst>
          <pc:docMk/>
          <pc:sldMk cId="2748630456" sldId="268"/>
        </pc:sldMkLst>
        <pc:spChg chg="mod">
          <ac:chgData name="(s) Justas Galminas" userId="S::justas.galminas@students.plymouth.ac.uk::7fe279fc-deeb-4ff4-8ebd-8b25cec235ee" providerId="AD" clId="Web-{822B4B4D-2332-4D51-BA83-F27779CDC553}" dt="2023-01-14T10:39:50.709" v="97" actId="20577"/>
          <ac:spMkLst>
            <pc:docMk/>
            <pc:sldMk cId="2748630456" sldId="268"/>
            <ac:spMk id="2" creationId="{75F04B27-19DB-8589-F16F-F8B2F39DC9ED}"/>
          </ac:spMkLst>
        </pc:spChg>
      </pc:sldChg>
      <pc:sldChg chg="modSp">
        <pc:chgData name="(s) Justas Galminas" userId="S::justas.galminas@students.plymouth.ac.uk::7fe279fc-deeb-4ff4-8ebd-8b25cec235ee" providerId="AD" clId="Web-{822B4B4D-2332-4D51-BA83-F27779CDC553}" dt="2023-01-14T10:39:37.553" v="91" actId="20577"/>
        <pc:sldMkLst>
          <pc:docMk/>
          <pc:sldMk cId="1752260574" sldId="269"/>
        </pc:sldMkLst>
        <pc:spChg chg="mod">
          <ac:chgData name="(s) Justas Galminas" userId="S::justas.galminas@students.plymouth.ac.uk::7fe279fc-deeb-4ff4-8ebd-8b25cec235ee" providerId="AD" clId="Web-{822B4B4D-2332-4D51-BA83-F27779CDC553}" dt="2023-01-14T10:39:37.553" v="91" actId="20577"/>
          <ac:spMkLst>
            <pc:docMk/>
            <pc:sldMk cId="1752260574" sldId="269"/>
            <ac:spMk id="2" creationId="{75F04B27-19DB-8589-F16F-F8B2F39DC9ED}"/>
          </ac:spMkLst>
        </pc:spChg>
      </pc:sldChg>
    </pc:docChg>
  </pc:docChgLst>
  <pc:docChgLst>
    <pc:chgData name="(s) Justas Galminas" userId="7fe279fc-deeb-4ff4-8ebd-8b25cec235ee" providerId="ADAL" clId="{63BF3673-B0E9-41F8-BC20-9B62BA769AA9}"/>
    <pc:docChg chg="undo custSel addSld delSld modSld sldOrd">
      <pc:chgData name="(s) Justas Galminas" userId="7fe279fc-deeb-4ff4-8ebd-8b25cec235ee" providerId="ADAL" clId="{63BF3673-B0E9-41F8-BC20-9B62BA769AA9}" dt="2023-01-13T14:48:47.019" v="1228"/>
      <pc:docMkLst>
        <pc:docMk/>
      </pc:docMkLst>
      <pc:sldChg chg="modSp mod ord">
        <pc:chgData name="(s) Justas Galminas" userId="7fe279fc-deeb-4ff4-8ebd-8b25cec235ee" providerId="ADAL" clId="{63BF3673-B0E9-41F8-BC20-9B62BA769AA9}" dt="2023-01-13T13:34:07.674" v="173" actId="20577"/>
        <pc:sldMkLst>
          <pc:docMk/>
          <pc:sldMk cId="257230278" sldId="257"/>
        </pc:sldMkLst>
        <pc:spChg chg="mod">
          <ac:chgData name="(s) Justas Galminas" userId="7fe279fc-deeb-4ff4-8ebd-8b25cec235ee" providerId="ADAL" clId="{63BF3673-B0E9-41F8-BC20-9B62BA769AA9}" dt="2023-01-13T13:34:07.674" v="173" actId="20577"/>
          <ac:spMkLst>
            <pc:docMk/>
            <pc:sldMk cId="257230278" sldId="257"/>
            <ac:spMk id="3" creationId="{52C6CF12-88CC-99F5-98DB-A9BC64CDC756}"/>
          </ac:spMkLst>
        </pc:spChg>
      </pc:sldChg>
      <pc:sldChg chg="delSp modSp mod ord">
        <pc:chgData name="(s) Justas Galminas" userId="7fe279fc-deeb-4ff4-8ebd-8b25cec235ee" providerId="ADAL" clId="{63BF3673-B0E9-41F8-BC20-9B62BA769AA9}" dt="2023-01-13T14:30:16.058" v="641" actId="14100"/>
        <pc:sldMkLst>
          <pc:docMk/>
          <pc:sldMk cId="2437704512" sldId="258"/>
        </pc:sldMkLst>
        <pc:spChg chg="mod">
          <ac:chgData name="(s) Justas Galminas" userId="7fe279fc-deeb-4ff4-8ebd-8b25cec235ee" providerId="ADAL" clId="{63BF3673-B0E9-41F8-BC20-9B62BA769AA9}" dt="2023-01-13T14:30:09.663" v="638" actId="1076"/>
          <ac:spMkLst>
            <pc:docMk/>
            <pc:sldMk cId="2437704512" sldId="258"/>
            <ac:spMk id="6" creationId="{58474AFB-4FA5-650F-E36F-706656A285A4}"/>
          </ac:spMkLst>
        </pc:spChg>
        <pc:spChg chg="mod">
          <ac:chgData name="(s) Justas Galminas" userId="7fe279fc-deeb-4ff4-8ebd-8b25cec235ee" providerId="ADAL" clId="{63BF3673-B0E9-41F8-BC20-9B62BA769AA9}" dt="2023-01-13T14:29:42.065" v="635" actId="1076"/>
          <ac:spMkLst>
            <pc:docMk/>
            <pc:sldMk cId="2437704512" sldId="258"/>
            <ac:spMk id="7" creationId="{0DF09C28-DDBF-0A05-D092-52DB42680F27}"/>
          </ac:spMkLst>
        </pc:spChg>
        <pc:spChg chg="mod">
          <ac:chgData name="(s) Justas Galminas" userId="7fe279fc-deeb-4ff4-8ebd-8b25cec235ee" providerId="ADAL" clId="{63BF3673-B0E9-41F8-BC20-9B62BA769AA9}" dt="2023-01-13T14:18:19.644" v="445" actId="1076"/>
          <ac:spMkLst>
            <pc:docMk/>
            <pc:sldMk cId="2437704512" sldId="258"/>
            <ac:spMk id="8" creationId="{CE6A773A-D328-8B95-86BF-A571AF23AD63}"/>
          </ac:spMkLst>
        </pc:spChg>
        <pc:spChg chg="mod">
          <ac:chgData name="(s) Justas Galminas" userId="7fe279fc-deeb-4ff4-8ebd-8b25cec235ee" providerId="ADAL" clId="{63BF3673-B0E9-41F8-BC20-9B62BA769AA9}" dt="2023-01-13T14:18:24.543" v="446" actId="1076"/>
          <ac:spMkLst>
            <pc:docMk/>
            <pc:sldMk cId="2437704512" sldId="258"/>
            <ac:spMk id="9" creationId="{C690FD5D-6BD1-E989-ADDE-F60D65AA67AB}"/>
          </ac:spMkLst>
        </pc:spChg>
        <pc:spChg chg="mod">
          <ac:chgData name="(s) Justas Galminas" userId="7fe279fc-deeb-4ff4-8ebd-8b25cec235ee" providerId="ADAL" clId="{63BF3673-B0E9-41F8-BC20-9B62BA769AA9}" dt="2023-01-13T14:18:48.474" v="448" actId="1076"/>
          <ac:spMkLst>
            <pc:docMk/>
            <pc:sldMk cId="2437704512" sldId="258"/>
            <ac:spMk id="36" creationId="{BC388743-B40C-7820-8B30-842DF376413C}"/>
          </ac:spMkLst>
        </pc:spChg>
        <pc:spChg chg="mod">
          <ac:chgData name="(s) Justas Galminas" userId="7fe279fc-deeb-4ff4-8ebd-8b25cec235ee" providerId="ADAL" clId="{63BF3673-B0E9-41F8-BC20-9B62BA769AA9}" dt="2023-01-13T14:18:48.474" v="448" actId="1076"/>
          <ac:spMkLst>
            <pc:docMk/>
            <pc:sldMk cId="2437704512" sldId="258"/>
            <ac:spMk id="37" creationId="{F0835693-C341-D837-A030-D4D81D4919F8}"/>
          </ac:spMkLst>
        </pc:spChg>
        <pc:cxnChg chg="mod">
          <ac:chgData name="(s) Justas Galminas" userId="7fe279fc-deeb-4ff4-8ebd-8b25cec235ee" providerId="ADAL" clId="{63BF3673-B0E9-41F8-BC20-9B62BA769AA9}" dt="2023-01-13T14:30:16.058" v="641" actId="14100"/>
          <ac:cxnSpMkLst>
            <pc:docMk/>
            <pc:sldMk cId="2437704512" sldId="258"/>
            <ac:cxnSpMk id="15" creationId="{74F50AB3-EB5B-D571-AB40-85D4ACAA56DB}"/>
          </ac:cxnSpMkLst>
        </pc:cxnChg>
        <pc:cxnChg chg="del mod">
          <ac:chgData name="(s) Justas Galminas" userId="7fe279fc-deeb-4ff4-8ebd-8b25cec235ee" providerId="ADAL" clId="{63BF3673-B0E9-41F8-BC20-9B62BA769AA9}" dt="2023-01-13T14:29:49.683" v="636" actId="478"/>
          <ac:cxnSpMkLst>
            <pc:docMk/>
            <pc:sldMk cId="2437704512" sldId="258"/>
            <ac:cxnSpMk id="17" creationId="{5E6A2DBE-082C-A9B8-84B8-78966FF9040F}"/>
          </ac:cxnSpMkLst>
        </pc:cxnChg>
        <pc:cxnChg chg="mod">
          <ac:chgData name="(s) Justas Galminas" userId="7fe279fc-deeb-4ff4-8ebd-8b25cec235ee" providerId="ADAL" clId="{63BF3673-B0E9-41F8-BC20-9B62BA769AA9}" dt="2023-01-13T14:29:54.246" v="637" actId="14100"/>
          <ac:cxnSpMkLst>
            <pc:docMk/>
            <pc:sldMk cId="2437704512" sldId="258"/>
            <ac:cxnSpMk id="23" creationId="{4FE9BA67-5902-F8ED-918E-DDAF4D797BBA}"/>
          </ac:cxnSpMkLst>
        </pc:cxnChg>
      </pc:sldChg>
      <pc:sldChg chg="modSp mod ord">
        <pc:chgData name="(s) Justas Galminas" userId="7fe279fc-deeb-4ff4-8ebd-8b25cec235ee" providerId="ADAL" clId="{63BF3673-B0E9-41F8-BC20-9B62BA769AA9}" dt="2023-01-13T14:32:30.013" v="690" actId="20577"/>
        <pc:sldMkLst>
          <pc:docMk/>
          <pc:sldMk cId="3615024317" sldId="259"/>
        </pc:sldMkLst>
        <pc:spChg chg="mod">
          <ac:chgData name="(s) Justas Galminas" userId="7fe279fc-deeb-4ff4-8ebd-8b25cec235ee" providerId="ADAL" clId="{63BF3673-B0E9-41F8-BC20-9B62BA769AA9}" dt="2023-01-13T14:32:30.013" v="690" actId="20577"/>
          <ac:spMkLst>
            <pc:docMk/>
            <pc:sldMk cId="3615024317" sldId="259"/>
            <ac:spMk id="3" creationId="{A114AF8E-3502-E623-F3CB-5347A54FE5E9}"/>
          </ac:spMkLst>
        </pc:spChg>
      </pc:sldChg>
      <pc:sldChg chg="modSp mod ord">
        <pc:chgData name="(s) Justas Galminas" userId="7fe279fc-deeb-4ff4-8ebd-8b25cec235ee" providerId="ADAL" clId="{63BF3673-B0E9-41F8-BC20-9B62BA769AA9}" dt="2023-01-13T14:48:47.019" v="1228"/>
        <pc:sldMkLst>
          <pc:docMk/>
          <pc:sldMk cId="2361674476" sldId="260"/>
        </pc:sldMkLst>
        <pc:spChg chg="mod">
          <ac:chgData name="(s) Justas Galminas" userId="7fe279fc-deeb-4ff4-8ebd-8b25cec235ee" providerId="ADAL" clId="{63BF3673-B0E9-41F8-BC20-9B62BA769AA9}" dt="2023-01-13T14:46:54.241" v="1201" actId="20577"/>
          <ac:spMkLst>
            <pc:docMk/>
            <pc:sldMk cId="2361674476" sldId="260"/>
            <ac:spMk id="2" creationId="{A583EF43-46BD-9AE1-2FE3-17AA359DC3D9}"/>
          </ac:spMkLst>
        </pc:spChg>
        <pc:spChg chg="mod">
          <ac:chgData name="(s) Justas Galminas" userId="7fe279fc-deeb-4ff4-8ebd-8b25cec235ee" providerId="ADAL" clId="{63BF3673-B0E9-41F8-BC20-9B62BA769AA9}" dt="2023-01-13T14:46:03.031" v="1181" actId="20577"/>
          <ac:spMkLst>
            <pc:docMk/>
            <pc:sldMk cId="2361674476" sldId="260"/>
            <ac:spMk id="3" creationId="{D139BDF2-182A-F9E2-609C-90ED2EB6174E}"/>
          </ac:spMkLst>
        </pc:spChg>
      </pc:sldChg>
      <pc:sldChg chg="modSp mod ord">
        <pc:chgData name="(s) Justas Galminas" userId="7fe279fc-deeb-4ff4-8ebd-8b25cec235ee" providerId="ADAL" clId="{63BF3673-B0E9-41F8-BC20-9B62BA769AA9}" dt="2023-01-13T14:20:30.457" v="455" actId="20577"/>
        <pc:sldMkLst>
          <pc:docMk/>
          <pc:sldMk cId="126840861" sldId="261"/>
        </pc:sldMkLst>
        <pc:spChg chg="mod">
          <ac:chgData name="(s) Justas Galminas" userId="7fe279fc-deeb-4ff4-8ebd-8b25cec235ee" providerId="ADAL" clId="{63BF3673-B0E9-41F8-BC20-9B62BA769AA9}" dt="2023-01-13T14:20:30.457" v="455" actId="20577"/>
          <ac:spMkLst>
            <pc:docMk/>
            <pc:sldMk cId="126840861" sldId="261"/>
            <ac:spMk id="2" creationId="{14BF454F-BC2B-71FB-D8DF-73A65C9CFD9F}"/>
          </ac:spMkLst>
        </pc:spChg>
        <pc:spChg chg="mod">
          <ac:chgData name="(s) Justas Galminas" userId="7fe279fc-deeb-4ff4-8ebd-8b25cec235ee" providerId="ADAL" clId="{63BF3673-B0E9-41F8-BC20-9B62BA769AA9}" dt="2023-01-13T13:58:40.980" v="391" actId="5793"/>
          <ac:spMkLst>
            <pc:docMk/>
            <pc:sldMk cId="126840861" sldId="261"/>
            <ac:spMk id="3" creationId="{E6C0C284-6E6E-7DD2-182C-647FDDA5759B}"/>
          </ac:spMkLst>
        </pc:spChg>
      </pc:sldChg>
      <pc:sldChg chg="modSp mod ord modNotesTx">
        <pc:chgData name="(s) Justas Galminas" userId="7fe279fc-deeb-4ff4-8ebd-8b25cec235ee" providerId="ADAL" clId="{63BF3673-B0E9-41F8-BC20-9B62BA769AA9}" dt="2023-01-13T14:40:09.600" v="1029" actId="5793"/>
        <pc:sldMkLst>
          <pc:docMk/>
          <pc:sldMk cId="3747222275" sldId="262"/>
        </pc:sldMkLst>
        <pc:spChg chg="mod">
          <ac:chgData name="(s) Justas Galminas" userId="7fe279fc-deeb-4ff4-8ebd-8b25cec235ee" providerId="ADAL" clId="{63BF3673-B0E9-41F8-BC20-9B62BA769AA9}" dt="2023-01-13T14:20:46.696" v="466" actId="20577"/>
          <ac:spMkLst>
            <pc:docMk/>
            <pc:sldMk cId="3747222275" sldId="262"/>
            <ac:spMk id="2" creationId="{A1ACB84B-B7EC-F3EC-0E9B-112C63D966AC}"/>
          </ac:spMkLst>
        </pc:spChg>
        <pc:spChg chg="mod">
          <ac:chgData name="(s) Justas Galminas" userId="7fe279fc-deeb-4ff4-8ebd-8b25cec235ee" providerId="ADAL" clId="{63BF3673-B0E9-41F8-BC20-9B62BA769AA9}" dt="2023-01-13T13:59:46.414" v="392" actId="5793"/>
          <ac:spMkLst>
            <pc:docMk/>
            <pc:sldMk cId="3747222275" sldId="262"/>
            <ac:spMk id="3" creationId="{4E435AF6-32AE-F3F8-CFE4-6A5760D48811}"/>
          </ac:spMkLst>
        </pc:spChg>
      </pc:sldChg>
      <pc:sldChg chg="modSp mod ord">
        <pc:chgData name="(s) Justas Galminas" userId="7fe279fc-deeb-4ff4-8ebd-8b25cec235ee" providerId="ADAL" clId="{63BF3673-B0E9-41F8-BC20-9B62BA769AA9}" dt="2023-01-13T14:27:44.028" v="632"/>
        <pc:sldMkLst>
          <pc:docMk/>
          <pc:sldMk cId="1815181732" sldId="263"/>
        </pc:sldMkLst>
        <pc:spChg chg="mod">
          <ac:chgData name="(s) Justas Galminas" userId="7fe279fc-deeb-4ff4-8ebd-8b25cec235ee" providerId="ADAL" clId="{63BF3673-B0E9-41F8-BC20-9B62BA769AA9}" dt="2023-01-13T14:27:04.980" v="626" actId="20577"/>
          <ac:spMkLst>
            <pc:docMk/>
            <pc:sldMk cId="1815181732" sldId="263"/>
            <ac:spMk id="2" creationId="{5BECA5D1-6051-8FB4-694E-39BAE80BC290}"/>
          </ac:spMkLst>
        </pc:spChg>
        <pc:spChg chg="mod">
          <ac:chgData name="(s) Justas Galminas" userId="7fe279fc-deeb-4ff4-8ebd-8b25cec235ee" providerId="ADAL" clId="{63BF3673-B0E9-41F8-BC20-9B62BA769AA9}" dt="2023-01-13T14:26:52.457" v="617" actId="20577"/>
          <ac:spMkLst>
            <pc:docMk/>
            <pc:sldMk cId="1815181732" sldId="263"/>
            <ac:spMk id="3" creationId="{3195D83C-FA72-0560-C668-27F1E9263AF1}"/>
          </ac:spMkLst>
        </pc:spChg>
      </pc:sldChg>
      <pc:sldChg chg="del">
        <pc:chgData name="(s) Justas Galminas" userId="7fe279fc-deeb-4ff4-8ebd-8b25cec235ee" providerId="ADAL" clId="{63BF3673-B0E9-41F8-BC20-9B62BA769AA9}" dt="2023-01-13T14:30:32.802" v="642" actId="2696"/>
        <pc:sldMkLst>
          <pc:docMk/>
          <pc:sldMk cId="3098869212" sldId="264"/>
        </pc:sldMkLst>
      </pc:sldChg>
      <pc:sldChg chg="modSp mod">
        <pc:chgData name="(s) Justas Galminas" userId="7fe279fc-deeb-4ff4-8ebd-8b25cec235ee" providerId="ADAL" clId="{63BF3673-B0E9-41F8-BC20-9B62BA769AA9}" dt="2023-01-13T14:16:56.095" v="440" actId="20577"/>
        <pc:sldMkLst>
          <pc:docMk/>
          <pc:sldMk cId="583954137" sldId="265"/>
        </pc:sldMkLst>
        <pc:spChg chg="mod">
          <ac:chgData name="(s) Justas Galminas" userId="7fe279fc-deeb-4ff4-8ebd-8b25cec235ee" providerId="ADAL" clId="{63BF3673-B0E9-41F8-BC20-9B62BA769AA9}" dt="2023-01-13T14:16:56.095" v="440" actId="20577"/>
          <ac:spMkLst>
            <pc:docMk/>
            <pc:sldMk cId="583954137" sldId="265"/>
            <ac:spMk id="3" creationId="{9470D30B-B1CC-CA52-E97F-CB81D9CDC428}"/>
          </ac:spMkLst>
        </pc:spChg>
      </pc:sldChg>
      <pc:sldChg chg="modSp new mod">
        <pc:chgData name="(s) Justas Galminas" userId="7fe279fc-deeb-4ff4-8ebd-8b25cec235ee" providerId="ADAL" clId="{63BF3673-B0E9-41F8-BC20-9B62BA769AA9}" dt="2023-01-13T13:52:41.657" v="303" actId="368"/>
        <pc:sldMkLst>
          <pc:docMk/>
          <pc:sldMk cId="694128172" sldId="266"/>
        </pc:sldMkLst>
        <pc:spChg chg="mod">
          <ac:chgData name="(s) Justas Galminas" userId="7fe279fc-deeb-4ff4-8ebd-8b25cec235ee" providerId="ADAL" clId="{63BF3673-B0E9-41F8-BC20-9B62BA769AA9}" dt="2023-01-13T13:25:00.104" v="70" actId="20577"/>
          <ac:spMkLst>
            <pc:docMk/>
            <pc:sldMk cId="694128172" sldId="266"/>
            <ac:spMk id="2" creationId="{1A786425-F34D-C2C3-165D-FEB5A2D8412C}"/>
          </ac:spMkLst>
        </pc:spChg>
        <pc:spChg chg="mod">
          <ac:chgData name="(s) Justas Galminas" userId="7fe279fc-deeb-4ff4-8ebd-8b25cec235ee" providerId="ADAL" clId="{63BF3673-B0E9-41F8-BC20-9B62BA769AA9}" dt="2023-01-13T13:52:41.657" v="303" actId="368"/>
          <ac:spMkLst>
            <pc:docMk/>
            <pc:sldMk cId="694128172" sldId="266"/>
            <ac:spMk id="3" creationId="{F5CD9748-ECAC-4FF3-5EB2-428B15D1F754}"/>
          </ac:spMkLst>
        </pc:spChg>
      </pc:sldChg>
      <pc:sldChg chg="modSp new del mod">
        <pc:chgData name="(s) Justas Galminas" userId="7fe279fc-deeb-4ff4-8ebd-8b25cec235ee" providerId="ADAL" clId="{63BF3673-B0E9-41F8-BC20-9B62BA769AA9}" dt="2023-01-13T13:52:41.045" v="301" actId="680"/>
        <pc:sldMkLst>
          <pc:docMk/>
          <pc:sldMk cId="1989925705" sldId="267"/>
        </pc:sldMkLst>
        <pc:spChg chg="mod">
          <ac:chgData name="(s) Justas Galminas" userId="7fe279fc-deeb-4ff4-8ebd-8b25cec235ee" providerId="ADAL" clId="{63BF3673-B0E9-41F8-BC20-9B62BA769AA9}" dt="2023-01-13T13:52:40.985" v="300" actId="20577"/>
          <ac:spMkLst>
            <pc:docMk/>
            <pc:sldMk cId="1989925705" sldId="267"/>
            <ac:spMk id="2" creationId="{2EFA497F-8C32-5ECC-AF61-CDA35A54D897}"/>
          </ac:spMkLst>
        </pc:spChg>
        <pc:spChg chg="mod">
          <ac:chgData name="(s) Justas Galminas" userId="7fe279fc-deeb-4ff4-8ebd-8b25cec235ee" providerId="ADAL" clId="{63BF3673-B0E9-41F8-BC20-9B62BA769AA9}" dt="2023-01-13T13:52:40.852" v="297" actId="5793"/>
          <ac:spMkLst>
            <pc:docMk/>
            <pc:sldMk cId="1989925705" sldId="267"/>
            <ac:spMk id="3" creationId="{59BD8863-2BE0-1CAA-2F36-E7E0C690BAD8}"/>
          </ac:spMkLst>
        </pc:spChg>
      </pc:sldChg>
      <pc:sldChg chg="new del">
        <pc:chgData name="(s) Justas Galminas" userId="7fe279fc-deeb-4ff4-8ebd-8b25cec235ee" providerId="ADAL" clId="{63BF3673-B0E9-41F8-BC20-9B62BA769AA9}" dt="2023-01-13T13:47:22.374" v="228" actId="2696"/>
        <pc:sldMkLst>
          <pc:docMk/>
          <pc:sldMk cId="3122236826" sldId="267"/>
        </pc:sldMkLst>
      </pc:sldChg>
      <pc:sldChg chg="modSp new mod">
        <pc:chgData name="(s) Justas Galminas" userId="7fe279fc-deeb-4ff4-8ebd-8b25cec235ee" providerId="ADAL" clId="{63BF3673-B0E9-41F8-BC20-9B62BA769AA9}" dt="2023-01-13T14:04:25.203" v="420" actId="20577"/>
        <pc:sldMkLst>
          <pc:docMk/>
          <pc:sldMk cId="4146520514" sldId="267"/>
        </pc:sldMkLst>
        <pc:spChg chg="mod">
          <ac:chgData name="(s) Justas Galminas" userId="7fe279fc-deeb-4ff4-8ebd-8b25cec235ee" providerId="ADAL" clId="{63BF3673-B0E9-41F8-BC20-9B62BA769AA9}" dt="2023-01-13T13:52:56.055" v="324" actId="20577"/>
          <ac:spMkLst>
            <pc:docMk/>
            <pc:sldMk cId="4146520514" sldId="267"/>
            <ac:spMk id="2" creationId="{6573CCBD-0ED4-3618-5900-FDC0D8CCC6FA}"/>
          </ac:spMkLst>
        </pc:spChg>
        <pc:spChg chg="mod">
          <ac:chgData name="(s) Justas Galminas" userId="7fe279fc-deeb-4ff4-8ebd-8b25cec235ee" providerId="ADAL" clId="{63BF3673-B0E9-41F8-BC20-9B62BA769AA9}" dt="2023-01-13T14:04:25.203" v="420" actId="20577"/>
          <ac:spMkLst>
            <pc:docMk/>
            <pc:sldMk cId="4146520514" sldId="267"/>
            <ac:spMk id="3" creationId="{805843A0-2539-0013-161B-B51F50990F4B}"/>
          </ac:spMkLst>
        </pc:spChg>
      </pc:sldChg>
      <pc:sldChg chg="modSp new mod ord">
        <pc:chgData name="(s) Justas Galminas" userId="7fe279fc-deeb-4ff4-8ebd-8b25cec235ee" providerId="ADAL" clId="{63BF3673-B0E9-41F8-BC20-9B62BA769AA9}" dt="2023-01-13T14:47:22.658" v="1226" actId="20577"/>
        <pc:sldMkLst>
          <pc:docMk/>
          <pc:sldMk cId="2748630456" sldId="268"/>
        </pc:sldMkLst>
        <pc:spChg chg="mod">
          <ac:chgData name="(s) Justas Galminas" userId="7fe279fc-deeb-4ff4-8ebd-8b25cec235ee" providerId="ADAL" clId="{63BF3673-B0E9-41F8-BC20-9B62BA769AA9}" dt="2023-01-13T14:47:22.658" v="1226" actId="20577"/>
          <ac:spMkLst>
            <pc:docMk/>
            <pc:sldMk cId="2748630456" sldId="268"/>
            <ac:spMk id="2" creationId="{75F04B27-19DB-8589-F16F-F8B2F39DC9ED}"/>
          </ac:spMkLst>
        </pc:spChg>
        <pc:spChg chg="mod">
          <ac:chgData name="(s) Justas Galminas" userId="7fe279fc-deeb-4ff4-8ebd-8b25cec235ee" providerId="ADAL" clId="{63BF3673-B0E9-41F8-BC20-9B62BA769AA9}" dt="2023-01-13T13:55:49.330" v="334" actId="5793"/>
          <ac:spMkLst>
            <pc:docMk/>
            <pc:sldMk cId="2748630456" sldId="268"/>
            <ac:spMk id="3" creationId="{0EFC75AB-8263-9F8B-C2AB-780BAE689A78}"/>
          </ac:spMkLst>
        </pc:spChg>
      </pc:sldChg>
      <pc:sldChg chg="modSp add mod">
        <pc:chgData name="(s) Justas Galminas" userId="7fe279fc-deeb-4ff4-8ebd-8b25cec235ee" providerId="ADAL" clId="{63BF3673-B0E9-41F8-BC20-9B62BA769AA9}" dt="2023-01-13T14:44:43.880" v="1093" actId="20577"/>
        <pc:sldMkLst>
          <pc:docMk/>
          <pc:sldMk cId="1752260574" sldId="269"/>
        </pc:sldMkLst>
        <pc:spChg chg="mod">
          <ac:chgData name="(s) Justas Galminas" userId="7fe279fc-deeb-4ff4-8ebd-8b25cec235ee" providerId="ADAL" clId="{63BF3673-B0E9-41F8-BC20-9B62BA769AA9}" dt="2023-01-13T14:44:43.880" v="1093" actId="20577"/>
          <ac:spMkLst>
            <pc:docMk/>
            <pc:sldMk cId="1752260574" sldId="269"/>
            <ac:spMk id="2" creationId="{75F04B27-19DB-8589-F16F-F8B2F39DC9ED}"/>
          </ac:spMkLst>
        </pc:spChg>
        <pc:spChg chg="mod">
          <ac:chgData name="(s) Justas Galminas" userId="7fe279fc-deeb-4ff4-8ebd-8b25cec235ee" providerId="ADAL" clId="{63BF3673-B0E9-41F8-BC20-9B62BA769AA9}" dt="2023-01-13T13:56:28.506" v="344" actId="5793"/>
          <ac:spMkLst>
            <pc:docMk/>
            <pc:sldMk cId="1752260574" sldId="269"/>
            <ac:spMk id="3" creationId="{0EFC75AB-8263-9F8B-C2AB-780BAE689A78}"/>
          </ac:spMkLst>
        </pc:spChg>
      </pc:sldChg>
    </pc:docChg>
  </pc:docChgLst>
  <pc:docChgLst>
    <pc:chgData name="(s) Kieran Jeffery" userId="664c4660-ba0c-4c30-8a1b-f6d27c2efc49" providerId="ADAL" clId="{DA4BAFBA-3AF6-417B-B683-B8E4D2CEEC1E}"/>
    <pc:docChg chg="custSel addSld delSld modSld">
      <pc:chgData name="(s) Kieran Jeffery" userId="664c4660-ba0c-4c30-8a1b-f6d27c2efc49" providerId="ADAL" clId="{DA4BAFBA-3AF6-417B-B683-B8E4D2CEEC1E}" dt="2023-01-14T05:14:08.098" v="19" actId="1076"/>
      <pc:docMkLst>
        <pc:docMk/>
      </pc:docMkLst>
      <pc:sldChg chg="addSp modSp mod setBg">
        <pc:chgData name="(s) Kieran Jeffery" userId="664c4660-ba0c-4c30-8a1b-f6d27c2efc49" providerId="ADAL" clId="{DA4BAFBA-3AF6-417B-B683-B8E4D2CEEC1E}" dt="2023-01-14T05:11:50.986" v="0" actId="26606"/>
        <pc:sldMkLst>
          <pc:docMk/>
          <pc:sldMk cId="902796962" sldId="256"/>
        </pc:sldMkLst>
        <pc:spChg chg="mod">
          <ac:chgData name="(s) Kieran Jeffery" userId="664c4660-ba0c-4c30-8a1b-f6d27c2efc49" providerId="ADAL" clId="{DA4BAFBA-3AF6-417B-B683-B8E4D2CEEC1E}" dt="2023-01-14T05:11:50.986" v="0" actId="26606"/>
          <ac:spMkLst>
            <pc:docMk/>
            <pc:sldMk cId="902796962" sldId="256"/>
            <ac:spMk id="2" creationId="{03064984-8C98-6F5D-F44E-E1AE9ABFB63A}"/>
          </ac:spMkLst>
        </pc:spChg>
        <pc:spChg chg="mod">
          <ac:chgData name="(s) Kieran Jeffery" userId="664c4660-ba0c-4c30-8a1b-f6d27c2efc49" providerId="ADAL" clId="{DA4BAFBA-3AF6-417B-B683-B8E4D2CEEC1E}" dt="2023-01-14T05:11:50.986" v="0" actId="26606"/>
          <ac:spMkLst>
            <pc:docMk/>
            <pc:sldMk cId="902796962" sldId="256"/>
            <ac:spMk id="3" creationId="{B89003EC-CF82-1577-0355-765809E32C04}"/>
          </ac:spMkLst>
        </pc:spChg>
        <pc:spChg chg="add">
          <ac:chgData name="(s) Kieran Jeffery" userId="664c4660-ba0c-4c30-8a1b-f6d27c2efc49" providerId="ADAL" clId="{DA4BAFBA-3AF6-417B-B683-B8E4D2CEEC1E}" dt="2023-01-14T05:11:50.986" v="0" actId="26606"/>
          <ac:spMkLst>
            <pc:docMk/>
            <pc:sldMk cId="902796962" sldId="256"/>
            <ac:spMk id="8" creationId="{A8DB9CD9-59B1-4D73-BC4C-98796A48EF9B}"/>
          </ac:spMkLst>
        </pc:spChg>
        <pc:spChg chg="add">
          <ac:chgData name="(s) Kieran Jeffery" userId="664c4660-ba0c-4c30-8a1b-f6d27c2efc49" providerId="ADAL" clId="{DA4BAFBA-3AF6-417B-B683-B8E4D2CEEC1E}" dt="2023-01-14T05:11:50.986" v="0" actId="26606"/>
          <ac:spMkLst>
            <pc:docMk/>
            <pc:sldMk cId="902796962" sldId="256"/>
            <ac:spMk id="10" creationId="{8874A6A9-41FF-4E33-AFA8-F9F81436A59E}"/>
          </ac:spMkLst>
        </pc:spChg>
        <pc:grpChg chg="add">
          <ac:chgData name="(s) Kieran Jeffery" userId="664c4660-ba0c-4c30-8a1b-f6d27c2efc49" providerId="ADAL" clId="{DA4BAFBA-3AF6-417B-B683-B8E4D2CEEC1E}" dt="2023-01-14T05:11:50.986" v="0" actId="26606"/>
          <ac:grpSpMkLst>
            <pc:docMk/>
            <pc:sldMk cId="902796962" sldId="256"/>
            <ac:grpSpMk id="12" creationId="{721D730E-1F97-4071-B143-B05E6D2599BC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30.619" v="1" actId="26606"/>
        <pc:sldMkLst>
          <pc:docMk/>
          <pc:sldMk cId="257230278" sldId="257"/>
        </pc:sldMkLst>
        <pc:spChg chg="mod">
          <ac:chgData name="(s) Kieran Jeffery" userId="664c4660-ba0c-4c30-8a1b-f6d27c2efc49" providerId="ADAL" clId="{DA4BAFBA-3AF6-417B-B683-B8E4D2CEEC1E}" dt="2023-01-14T05:12:30.619" v="1" actId="26606"/>
          <ac:spMkLst>
            <pc:docMk/>
            <pc:sldMk cId="257230278" sldId="257"/>
            <ac:spMk id="2" creationId="{733324EA-1DB6-AB7B-DFAE-8929AA55A688}"/>
          </ac:spMkLst>
        </pc:spChg>
        <pc:spChg chg="mod">
          <ac:chgData name="(s) Kieran Jeffery" userId="664c4660-ba0c-4c30-8a1b-f6d27c2efc49" providerId="ADAL" clId="{DA4BAFBA-3AF6-417B-B683-B8E4D2CEEC1E}" dt="2023-01-14T05:12:30.619" v="1" actId="26606"/>
          <ac:spMkLst>
            <pc:docMk/>
            <pc:sldMk cId="257230278" sldId="257"/>
            <ac:spMk id="3" creationId="{52C6CF12-88CC-99F5-98DB-A9BC64CDC756}"/>
          </ac:spMkLst>
        </pc:spChg>
        <pc:spChg chg="add">
          <ac:chgData name="(s) Kieran Jeffery" userId="664c4660-ba0c-4c30-8a1b-f6d27c2efc49" providerId="ADAL" clId="{DA4BAFBA-3AF6-417B-B683-B8E4D2CEEC1E}" dt="2023-01-14T05:12:30.619" v="1" actId="26606"/>
          <ac:spMkLst>
            <pc:docMk/>
            <pc:sldMk cId="257230278" sldId="257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30.619" v="1" actId="26606"/>
          <ac:grpSpMkLst>
            <pc:docMk/>
            <pc:sldMk cId="257230278" sldId="257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30.619" v="1" actId="26606"/>
          <ac:grpSpMkLst>
            <pc:docMk/>
            <pc:sldMk cId="257230278" sldId="257"/>
            <ac:grpSpMk id="16" creationId="{06B7259D-F2AD-42FE-B984-6D1D74321C5D}"/>
          </ac:grpSpMkLst>
        </pc:grpChg>
      </pc:sldChg>
      <pc:sldChg chg="del">
        <pc:chgData name="(s) Kieran Jeffery" userId="664c4660-ba0c-4c30-8a1b-f6d27c2efc49" providerId="ADAL" clId="{DA4BAFBA-3AF6-417B-B683-B8E4D2CEEC1E}" dt="2023-01-14T05:13:47.955" v="18" actId="2696"/>
        <pc:sldMkLst>
          <pc:docMk/>
          <pc:sldMk cId="2437704512" sldId="258"/>
        </pc:sldMkLst>
      </pc:sldChg>
      <pc:sldChg chg="addSp modSp mod setBg">
        <pc:chgData name="(s) Kieran Jeffery" userId="664c4660-ba0c-4c30-8a1b-f6d27c2efc49" providerId="ADAL" clId="{DA4BAFBA-3AF6-417B-B683-B8E4D2CEEC1E}" dt="2023-01-14T05:13:06.138" v="11" actId="26606"/>
        <pc:sldMkLst>
          <pc:docMk/>
          <pc:sldMk cId="3615024317" sldId="259"/>
        </pc:sldMkLst>
        <pc:spChg chg="mod">
          <ac:chgData name="(s) Kieran Jeffery" userId="664c4660-ba0c-4c30-8a1b-f6d27c2efc49" providerId="ADAL" clId="{DA4BAFBA-3AF6-417B-B683-B8E4D2CEEC1E}" dt="2023-01-14T05:13:06.138" v="11" actId="26606"/>
          <ac:spMkLst>
            <pc:docMk/>
            <pc:sldMk cId="3615024317" sldId="259"/>
            <ac:spMk id="2" creationId="{64774C3F-0798-B7C7-0475-2CC44D77EFAE}"/>
          </ac:spMkLst>
        </pc:spChg>
        <pc:spChg chg="mod">
          <ac:chgData name="(s) Kieran Jeffery" userId="664c4660-ba0c-4c30-8a1b-f6d27c2efc49" providerId="ADAL" clId="{DA4BAFBA-3AF6-417B-B683-B8E4D2CEEC1E}" dt="2023-01-14T05:13:06.138" v="11" actId="26606"/>
          <ac:spMkLst>
            <pc:docMk/>
            <pc:sldMk cId="3615024317" sldId="259"/>
            <ac:spMk id="3" creationId="{A114AF8E-3502-E623-F3CB-5347A54FE5E9}"/>
          </ac:spMkLst>
        </pc:spChg>
        <pc:spChg chg="add">
          <ac:chgData name="(s) Kieran Jeffery" userId="664c4660-ba0c-4c30-8a1b-f6d27c2efc49" providerId="ADAL" clId="{DA4BAFBA-3AF6-417B-B683-B8E4D2CEEC1E}" dt="2023-01-14T05:13:06.138" v="11" actId="26606"/>
          <ac:spMkLst>
            <pc:docMk/>
            <pc:sldMk cId="3615024317" sldId="259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3:06.138" v="11" actId="26606"/>
          <ac:grpSpMkLst>
            <pc:docMk/>
            <pc:sldMk cId="3615024317" sldId="259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3:06.138" v="11" actId="26606"/>
          <ac:grpSpMkLst>
            <pc:docMk/>
            <pc:sldMk cId="3615024317" sldId="259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55.843" v="7" actId="26606"/>
        <pc:sldMkLst>
          <pc:docMk/>
          <pc:sldMk cId="2361674476" sldId="260"/>
        </pc:sldMkLst>
        <pc:spChg chg="mod">
          <ac:chgData name="(s) Kieran Jeffery" userId="664c4660-ba0c-4c30-8a1b-f6d27c2efc49" providerId="ADAL" clId="{DA4BAFBA-3AF6-417B-B683-B8E4D2CEEC1E}" dt="2023-01-14T05:12:55.843" v="7" actId="26606"/>
          <ac:spMkLst>
            <pc:docMk/>
            <pc:sldMk cId="2361674476" sldId="260"/>
            <ac:spMk id="2" creationId="{A583EF43-46BD-9AE1-2FE3-17AA359DC3D9}"/>
          </ac:spMkLst>
        </pc:spChg>
        <pc:spChg chg="mod">
          <ac:chgData name="(s) Kieran Jeffery" userId="664c4660-ba0c-4c30-8a1b-f6d27c2efc49" providerId="ADAL" clId="{DA4BAFBA-3AF6-417B-B683-B8E4D2CEEC1E}" dt="2023-01-14T05:12:55.843" v="7" actId="26606"/>
          <ac:spMkLst>
            <pc:docMk/>
            <pc:sldMk cId="2361674476" sldId="260"/>
            <ac:spMk id="3" creationId="{D139BDF2-182A-F9E2-609C-90ED2EB6174E}"/>
          </ac:spMkLst>
        </pc:spChg>
        <pc:spChg chg="add">
          <ac:chgData name="(s) Kieran Jeffery" userId="664c4660-ba0c-4c30-8a1b-f6d27c2efc49" providerId="ADAL" clId="{DA4BAFBA-3AF6-417B-B683-B8E4D2CEEC1E}" dt="2023-01-14T05:12:55.843" v="7" actId="26606"/>
          <ac:spMkLst>
            <pc:docMk/>
            <pc:sldMk cId="2361674476" sldId="260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55.843" v="7" actId="26606"/>
          <ac:grpSpMkLst>
            <pc:docMk/>
            <pc:sldMk cId="2361674476" sldId="260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55.843" v="7" actId="26606"/>
          <ac:grpSpMkLst>
            <pc:docMk/>
            <pc:sldMk cId="2361674476" sldId="260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40.822" v="4" actId="26606"/>
        <pc:sldMkLst>
          <pc:docMk/>
          <pc:sldMk cId="126840861" sldId="261"/>
        </pc:sldMkLst>
        <pc:spChg chg="mod">
          <ac:chgData name="(s) Kieran Jeffery" userId="664c4660-ba0c-4c30-8a1b-f6d27c2efc49" providerId="ADAL" clId="{DA4BAFBA-3AF6-417B-B683-B8E4D2CEEC1E}" dt="2023-01-14T05:12:40.822" v="4" actId="26606"/>
          <ac:spMkLst>
            <pc:docMk/>
            <pc:sldMk cId="126840861" sldId="261"/>
            <ac:spMk id="2" creationId="{14BF454F-BC2B-71FB-D8DF-73A65C9CFD9F}"/>
          </ac:spMkLst>
        </pc:spChg>
        <pc:spChg chg="mod">
          <ac:chgData name="(s) Kieran Jeffery" userId="664c4660-ba0c-4c30-8a1b-f6d27c2efc49" providerId="ADAL" clId="{DA4BAFBA-3AF6-417B-B683-B8E4D2CEEC1E}" dt="2023-01-14T05:12:40.822" v="4" actId="26606"/>
          <ac:spMkLst>
            <pc:docMk/>
            <pc:sldMk cId="126840861" sldId="261"/>
            <ac:spMk id="3" creationId="{E6C0C284-6E6E-7DD2-182C-647FDDA5759B}"/>
          </ac:spMkLst>
        </pc:spChg>
        <pc:spChg chg="add">
          <ac:chgData name="(s) Kieran Jeffery" userId="664c4660-ba0c-4c30-8a1b-f6d27c2efc49" providerId="ADAL" clId="{DA4BAFBA-3AF6-417B-B683-B8E4D2CEEC1E}" dt="2023-01-14T05:12:40.822" v="4" actId="26606"/>
          <ac:spMkLst>
            <pc:docMk/>
            <pc:sldMk cId="126840861" sldId="261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40.822" v="4" actId="26606"/>
          <ac:grpSpMkLst>
            <pc:docMk/>
            <pc:sldMk cId="126840861" sldId="261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40.822" v="4" actId="26606"/>
          <ac:grpSpMkLst>
            <pc:docMk/>
            <pc:sldMk cId="126840861" sldId="261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43.183" v="5" actId="26606"/>
        <pc:sldMkLst>
          <pc:docMk/>
          <pc:sldMk cId="3747222275" sldId="262"/>
        </pc:sldMkLst>
        <pc:spChg chg="mod">
          <ac:chgData name="(s) Kieran Jeffery" userId="664c4660-ba0c-4c30-8a1b-f6d27c2efc49" providerId="ADAL" clId="{DA4BAFBA-3AF6-417B-B683-B8E4D2CEEC1E}" dt="2023-01-14T05:12:43.183" v="5" actId="26606"/>
          <ac:spMkLst>
            <pc:docMk/>
            <pc:sldMk cId="3747222275" sldId="262"/>
            <ac:spMk id="2" creationId="{A1ACB84B-B7EC-F3EC-0E9B-112C63D966AC}"/>
          </ac:spMkLst>
        </pc:spChg>
        <pc:spChg chg="mod">
          <ac:chgData name="(s) Kieran Jeffery" userId="664c4660-ba0c-4c30-8a1b-f6d27c2efc49" providerId="ADAL" clId="{DA4BAFBA-3AF6-417B-B683-B8E4D2CEEC1E}" dt="2023-01-14T05:12:43.183" v="5" actId="26606"/>
          <ac:spMkLst>
            <pc:docMk/>
            <pc:sldMk cId="3747222275" sldId="262"/>
            <ac:spMk id="3" creationId="{4E435AF6-32AE-F3F8-CFE4-6A5760D48811}"/>
          </ac:spMkLst>
        </pc:spChg>
        <pc:spChg chg="add">
          <ac:chgData name="(s) Kieran Jeffery" userId="664c4660-ba0c-4c30-8a1b-f6d27c2efc49" providerId="ADAL" clId="{DA4BAFBA-3AF6-417B-B683-B8E4D2CEEC1E}" dt="2023-01-14T05:12:43.183" v="5" actId="26606"/>
          <ac:spMkLst>
            <pc:docMk/>
            <pc:sldMk cId="3747222275" sldId="262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43.183" v="5" actId="26606"/>
          <ac:grpSpMkLst>
            <pc:docMk/>
            <pc:sldMk cId="3747222275" sldId="262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43.183" v="5" actId="26606"/>
          <ac:grpSpMkLst>
            <pc:docMk/>
            <pc:sldMk cId="3747222275" sldId="262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48.101" v="6" actId="26606"/>
        <pc:sldMkLst>
          <pc:docMk/>
          <pc:sldMk cId="1815181732" sldId="263"/>
        </pc:sldMkLst>
        <pc:spChg chg="mod">
          <ac:chgData name="(s) Kieran Jeffery" userId="664c4660-ba0c-4c30-8a1b-f6d27c2efc49" providerId="ADAL" clId="{DA4BAFBA-3AF6-417B-B683-B8E4D2CEEC1E}" dt="2023-01-14T05:12:48.101" v="6" actId="26606"/>
          <ac:spMkLst>
            <pc:docMk/>
            <pc:sldMk cId="1815181732" sldId="263"/>
            <ac:spMk id="2" creationId="{5BECA5D1-6051-8FB4-694E-39BAE80BC290}"/>
          </ac:spMkLst>
        </pc:spChg>
        <pc:spChg chg="mod">
          <ac:chgData name="(s) Kieran Jeffery" userId="664c4660-ba0c-4c30-8a1b-f6d27c2efc49" providerId="ADAL" clId="{DA4BAFBA-3AF6-417B-B683-B8E4D2CEEC1E}" dt="2023-01-14T05:12:48.101" v="6" actId="26606"/>
          <ac:spMkLst>
            <pc:docMk/>
            <pc:sldMk cId="1815181732" sldId="263"/>
            <ac:spMk id="3" creationId="{3195D83C-FA72-0560-C668-27F1E9263AF1}"/>
          </ac:spMkLst>
        </pc:spChg>
        <pc:spChg chg="add">
          <ac:chgData name="(s) Kieran Jeffery" userId="664c4660-ba0c-4c30-8a1b-f6d27c2efc49" providerId="ADAL" clId="{DA4BAFBA-3AF6-417B-B683-B8E4D2CEEC1E}" dt="2023-01-14T05:12:48.101" v="6" actId="26606"/>
          <ac:spMkLst>
            <pc:docMk/>
            <pc:sldMk cId="1815181732" sldId="263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48.101" v="6" actId="26606"/>
          <ac:grpSpMkLst>
            <pc:docMk/>
            <pc:sldMk cId="1815181732" sldId="263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48.101" v="6" actId="26606"/>
          <ac:grpSpMkLst>
            <pc:docMk/>
            <pc:sldMk cId="1815181732" sldId="263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3:03.190" v="10" actId="26606"/>
        <pc:sldMkLst>
          <pc:docMk/>
          <pc:sldMk cId="583954137" sldId="265"/>
        </pc:sldMkLst>
        <pc:spChg chg="mod">
          <ac:chgData name="(s) Kieran Jeffery" userId="664c4660-ba0c-4c30-8a1b-f6d27c2efc49" providerId="ADAL" clId="{DA4BAFBA-3AF6-417B-B683-B8E4D2CEEC1E}" dt="2023-01-14T05:13:03.190" v="10" actId="26606"/>
          <ac:spMkLst>
            <pc:docMk/>
            <pc:sldMk cId="583954137" sldId="265"/>
            <ac:spMk id="2" creationId="{0C7665EF-53F6-0AE7-3479-F28927264B30}"/>
          </ac:spMkLst>
        </pc:spChg>
        <pc:spChg chg="mod">
          <ac:chgData name="(s) Kieran Jeffery" userId="664c4660-ba0c-4c30-8a1b-f6d27c2efc49" providerId="ADAL" clId="{DA4BAFBA-3AF6-417B-B683-B8E4D2CEEC1E}" dt="2023-01-14T05:13:03.190" v="10" actId="26606"/>
          <ac:spMkLst>
            <pc:docMk/>
            <pc:sldMk cId="583954137" sldId="265"/>
            <ac:spMk id="3" creationId="{9470D30B-B1CC-CA52-E97F-CB81D9CDC428}"/>
          </ac:spMkLst>
        </pc:spChg>
        <pc:spChg chg="add">
          <ac:chgData name="(s) Kieran Jeffery" userId="664c4660-ba0c-4c30-8a1b-f6d27c2efc49" providerId="ADAL" clId="{DA4BAFBA-3AF6-417B-B683-B8E4D2CEEC1E}" dt="2023-01-14T05:13:03.190" v="10" actId="26606"/>
          <ac:spMkLst>
            <pc:docMk/>
            <pc:sldMk cId="583954137" sldId="265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3:03.190" v="10" actId="26606"/>
          <ac:grpSpMkLst>
            <pc:docMk/>
            <pc:sldMk cId="583954137" sldId="265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3:03.190" v="10" actId="26606"/>
          <ac:grpSpMkLst>
            <pc:docMk/>
            <pc:sldMk cId="583954137" sldId="265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35.158" v="2" actId="26606"/>
        <pc:sldMkLst>
          <pc:docMk/>
          <pc:sldMk cId="694128172" sldId="266"/>
        </pc:sldMkLst>
        <pc:spChg chg="mod">
          <ac:chgData name="(s) Kieran Jeffery" userId="664c4660-ba0c-4c30-8a1b-f6d27c2efc49" providerId="ADAL" clId="{DA4BAFBA-3AF6-417B-B683-B8E4D2CEEC1E}" dt="2023-01-14T05:12:35.158" v="2" actId="26606"/>
          <ac:spMkLst>
            <pc:docMk/>
            <pc:sldMk cId="694128172" sldId="266"/>
            <ac:spMk id="2" creationId="{1A786425-F34D-C2C3-165D-FEB5A2D8412C}"/>
          </ac:spMkLst>
        </pc:spChg>
        <pc:spChg chg="mod">
          <ac:chgData name="(s) Kieran Jeffery" userId="664c4660-ba0c-4c30-8a1b-f6d27c2efc49" providerId="ADAL" clId="{DA4BAFBA-3AF6-417B-B683-B8E4D2CEEC1E}" dt="2023-01-14T05:12:35.158" v="2" actId="26606"/>
          <ac:spMkLst>
            <pc:docMk/>
            <pc:sldMk cId="694128172" sldId="266"/>
            <ac:spMk id="3" creationId="{F5CD9748-ECAC-4FF3-5EB2-428B15D1F754}"/>
          </ac:spMkLst>
        </pc:spChg>
        <pc:spChg chg="add">
          <ac:chgData name="(s) Kieran Jeffery" userId="664c4660-ba0c-4c30-8a1b-f6d27c2efc49" providerId="ADAL" clId="{DA4BAFBA-3AF6-417B-B683-B8E4D2CEEC1E}" dt="2023-01-14T05:12:35.158" v="2" actId="26606"/>
          <ac:spMkLst>
            <pc:docMk/>
            <pc:sldMk cId="694128172" sldId="266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35.158" v="2" actId="26606"/>
          <ac:grpSpMkLst>
            <pc:docMk/>
            <pc:sldMk cId="694128172" sldId="266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35.158" v="2" actId="26606"/>
          <ac:grpSpMkLst>
            <pc:docMk/>
            <pc:sldMk cId="694128172" sldId="266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37.981" v="3" actId="26606"/>
        <pc:sldMkLst>
          <pc:docMk/>
          <pc:sldMk cId="4146520514" sldId="267"/>
        </pc:sldMkLst>
        <pc:spChg chg="mod">
          <ac:chgData name="(s) Kieran Jeffery" userId="664c4660-ba0c-4c30-8a1b-f6d27c2efc49" providerId="ADAL" clId="{DA4BAFBA-3AF6-417B-B683-B8E4D2CEEC1E}" dt="2023-01-14T05:12:37.981" v="3" actId="26606"/>
          <ac:spMkLst>
            <pc:docMk/>
            <pc:sldMk cId="4146520514" sldId="267"/>
            <ac:spMk id="2" creationId="{6573CCBD-0ED4-3618-5900-FDC0D8CCC6FA}"/>
          </ac:spMkLst>
        </pc:spChg>
        <pc:spChg chg="mod">
          <ac:chgData name="(s) Kieran Jeffery" userId="664c4660-ba0c-4c30-8a1b-f6d27c2efc49" providerId="ADAL" clId="{DA4BAFBA-3AF6-417B-B683-B8E4D2CEEC1E}" dt="2023-01-14T05:12:37.981" v="3" actId="26606"/>
          <ac:spMkLst>
            <pc:docMk/>
            <pc:sldMk cId="4146520514" sldId="267"/>
            <ac:spMk id="3" creationId="{805843A0-2539-0013-161B-B51F50990F4B}"/>
          </ac:spMkLst>
        </pc:spChg>
        <pc:spChg chg="add">
          <ac:chgData name="(s) Kieran Jeffery" userId="664c4660-ba0c-4c30-8a1b-f6d27c2efc49" providerId="ADAL" clId="{DA4BAFBA-3AF6-417B-B683-B8E4D2CEEC1E}" dt="2023-01-14T05:12:37.981" v="3" actId="26606"/>
          <ac:spMkLst>
            <pc:docMk/>
            <pc:sldMk cId="4146520514" sldId="267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37.981" v="3" actId="26606"/>
          <ac:grpSpMkLst>
            <pc:docMk/>
            <pc:sldMk cId="4146520514" sldId="267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37.981" v="3" actId="26606"/>
          <ac:grpSpMkLst>
            <pc:docMk/>
            <pc:sldMk cId="4146520514" sldId="267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3:01.039" v="9" actId="26606"/>
        <pc:sldMkLst>
          <pc:docMk/>
          <pc:sldMk cId="2748630456" sldId="268"/>
        </pc:sldMkLst>
        <pc:spChg chg="mod">
          <ac:chgData name="(s) Kieran Jeffery" userId="664c4660-ba0c-4c30-8a1b-f6d27c2efc49" providerId="ADAL" clId="{DA4BAFBA-3AF6-417B-B683-B8E4D2CEEC1E}" dt="2023-01-14T05:13:01.039" v="9" actId="26606"/>
          <ac:spMkLst>
            <pc:docMk/>
            <pc:sldMk cId="2748630456" sldId="268"/>
            <ac:spMk id="2" creationId="{75F04B27-19DB-8589-F16F-F8B2F39DC9ED}"/>
          </ac:spMkLst>
        </pc:spChg>
        <pc:spChg chg="mod">
          <ac:chgData name="(s) Kieran Jeffery" userId="664c4660-ba0c-4c30-8a1b-f6d27c2efc49" providerId="ADAL" clId="{DA4BAFBA-3AF6-417B-B683-B8E4D2CEEC1E}" dt="2023-01-14T05:13:01.039" v="9" actId="26606"/>
          <ac:spMkLst>
            <pc:docMk/>
            <pc:sldMk cId="2748630456" sldId="268"/>
            <ac:spMk id="3" creationId="{0EFC75AB-8263-9F8B-C2AB-780BAE689A78}"/>
          </ac:spMkLst>
        </pc:spChg>
        <pc:spChg chg="add">
          <ac:chgData name="(s) Kieran Jeffery" userId="664c4660-ba0c-4c30-8a1b-f6d27c2efc49" providerId="ADAL" clId="{DA4BAFBA-3AF6-417B-B683-B8E4D2CEEC1E}" dt="2023-01-14T05:13:01.039" v="9" actId="26606"/>
          <ac:spMkLst>
            <pc:docMk/>
            <pc:sldMk cId="2748630456" sldId="268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3:01.039" v="9" actId="26606"/>
          <ac:grpSpMkLst>
            <pc:docMk/>
            <pc:sldMk cId="2748630456" sldId="268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3:01.039" v="9" actId="26606"/>
          <ac:grpSpMkLst>
            <pc:docMk/>
            <pc:sldMk cId="2748630456" sldId="268"/>
            <ac:grpSpMk id="16" creationId="{06B7259D-F2AD-42FE-B984-6D1D74321C5D}"/>
          </ac:grpSpMkLst>
        </pc:grpChg>
      </pc:sldChg>
      <pc:sldChg chg="addSp modSp mod setBg">
        <pc:chgData name="(s) Kieran Jeffery" userId="664c4660-ba0c-4c30-8a1b-f6d27c2efc49" providerId="ADAL" clId="{DA4BAFBA-3AF6-417B-B683-B8E4D2CEEC1E}" dt="2023-01-14T05:12:58.108" v="8" actId="26606"/>
        <pc:sldMkLst>
          <pc:docMk/>
          <pc:sldMk cId="1752260574" sldId="269"/>
        </pc:sldMkLst>
        <pc:spChg chg="mod">
          <ac:chgData name="(s) Kieran Jeffery" userId="664c4660-ba0c-4c30-8a1b-f6d27c2efc49" providerId="ADAL" clId="{DA4BAFBA-3AF6-417B-B683-B8E4D2CEEC1E}" dt="2023-01-14T05:12:58.108" v="8" actId="26606"/>
          <ac:spMkLst>
            <pc:docMk/>
            <pc:sldMk cId="1752260574" sldId="269"/>
            <ac:spMk id="2" creationId="{75F04B27-19DB-8589-F16F-F8B2F39DC9ED}"/>
          </ac:spMkLst>
        </pc:spChg>
        <pc:spChg chg="mod">
          <ac:chgData name="(s) Kieran Jeffery" userId="664c4660-ba0c-4c30-8a1b-f6d27c2efc49" providerId="ADAL" clId="{DA4BAFBA-3AF6-417B-B683-B8E4D2CEEC1E}" dt="2023-01-14T05:12:58.108" v="8" actId="26606"/>
          <ac:spMkLst>
            <pc:docMk/>
            <pc:sldMk cId="1752260574" sldId="269"/>
            <ac:spMk id="3" creationId="{0EFC75AB-8263-9F8B-C2AB-780BAE689A78}"/>
          </ac:spMkLst>
        </pc:spChg>
        <pc:spChg chg="add">
          <ac:chgData name="(s) Kieran Jeffery" userId="664c4660-ba0c-4c30-8a1b-f6d27c2efc49" providerId="ADAL" clId="{DA4BAFBA-3AF6-417B-B683-B8E4D2CEEC1E}" dt="2023-01-14T05:12:58.108" v="8" actId="26606"/>
          <ac:spMkLst>
            <pc:docMk/>
            <pc:sldMk cId="1752260574" sldId="269"/>
            <ac:spMk id="8" creationId="{4BC99CB9-DDAD-44A2-8A1C-E3AF4E72DF5C}"/>
          </ac:spMkLst>
        </pc:spChg>
        <pc:grpChg chg="add">
          <ac:chgData name="(s) Kieran Jeffery" userId="664c4660-ba0c-4c30-8a1b-f6d27c2efc49" providerId="ADAL" clId="{DA4BAFBA-3AF6-417B-B683-B8E4D2CEEC1E}" dt="2023-01-14T05:12:58.108" v="8" actId="26606"/>
          <ac:grpSpMkLst>
            <pc:docMk/>
            <pc:sldMk cId="1752260574" sldId="269"/>
            <ac:grpSpMk id="10" creationId="{05545017-2445-4AB3-95A6-48F17C802612}"/>
          </ac:grpSpMkLst>
        </pc:grpChg>
        <pc:grpChg chg="add">
          <ac:chgData name="(s) Kieran Jeffery" userId="664c4660-ba0c-4c30-8a1b-f6d27c2efc49" providerId="ADAL" clId="{DA4BAFBA-3AF6-417B-B683-B8E4D2CEEC1E}" dt="2023-01-14T05:12:58.108" v="8" actId="26606"/>
          <ac:grpSpMkLst>
            <pc:docMk/>
            <pc:sldMk cId="1752260574" sldId="269"/>
            <ac:grpSpMk id="16" creationId="{06B7259D-F2AD-42FE-B984-6D1D74321C5D}"/>
          </ac:grpSpMkLst>
        </pc:grpChg>
      </pc:sldChg>
      <pc:sldChg chg="addSp delSp modSp add mod">
        <pc:chgData name="(s) Kieran Jeffery" userId="664c4660-ba0c-4c30-8a1b-f6d27c2efc49" providerId="ADAL" clId="{DA4BAFBA-3AF6-417B-B683-B8E4D2CEEC1E}" dt="2023-01-14T05:14:08.098" v="19" actId="1076"/>
        <pc:sldMkLst>
          <pc:docMk/>
          <pc:sldMk cId="2706337406" sldId="270"/>
        </pc:sldMkLst>
        <pc:spChg chg="del">
          <ac:chgData name="(s) Kieran Jeffery" userId="664c4660-ba0c-4c30-8a1b-f6d27c2efc49" providerId="ADAL" clId="{DA4BAFBA-3AF6-417B-B683-B8E4D2CEEC1E}" dt="2023-01-14T05:13:29.897" v="15" actId="478"/>
          <ac:spMkLst>
            <pc:docMk/>
            <pc:sldMk cId="2706337406" sldId="270"/>
            <ac:spMk id="2" creationId="{A1ACB84B-B7EC-F3EC-0E9B-112C63D966AC}"/>
          </ac:spMkLst>
        </pc:spChg>
        <pc:spChg chg="del">
          <ac:chgData name="(s) Kieran Jeffery" userId="664c4660-ba0c-4c30-8a1b-f6d27c2efc49" providerId="ADAL" clId="{DA4BAFBA-3AF6-417B-B683-B8E4D2CEEC1E}" dt="2023-01-14T05:13:25.850" v="13" actId="478"/>
          <ac:spMkLst>
            <pc:docMk/>
            <pc:sldMk cId="2706337406" sldId="270"/>
            <ac:spMk id="3" creationId="{4E435AF6-32AE-F3F8-CFE4-6A5760D48811}"/>
          </ac:spMkLst>
        </pc:spChg>
        <pc:spChg chg="add del mod">
          <ac:chgData name="(s) Kieran Jeffery" userId="664c4660-ba0c-4c30-8a1b-f6d27c2efc49" providerId="ADAL" clId="{DA4BAFBA-3AF6-417B-B683-B8E4D2CEEC1E}" dt="2023-01-14T05:13:28.138" v="14" actId="478"/>
          <ac:spMkLst>
            <pc:docMk/>
            <pc:sldMk cId="2706337406" sldId="270"/>
            <ac:spMk id="5" creationId="{84827DFF-4C11-C1F2-8932-04254AF9BF20}"/>
          </ac:spMkLst>
        </pc:spChg>
        <pc:spChg chg="add del mod">
          <ac:chgData name="(s) Kieran Jeffery" userId="664c4660-ba0c-4c30-8a1b-f6d27c2efc49" providerId="ADAL" clId="{DA4BAFBA-3AF6-417B-B683-B8E4D2CEEC1E}" dt="2023-01-14T05:13:32.723" v="16" actId="478"/>
          <ac:spMkLst>
            <pc:docMk/>
            <pc:sldMk cId="2706337406" sldId="270"/>
            <ac:spMk id="7" creationId="{82B338A2-46ED-9909-8E30-8F0C7A821948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9" creationId="{4699DE95-D10F-BDE1-6CD6-3BADEA94CC32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15" creationId="{82A2E16F-6D62-0F37-3AD6-DFB4BD66D23A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21" creationId="{F14E2279-2099-B6C3-B979-9107FA8B996C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22" creationId="{405139AA-D1F7-333C-CA80-2F3D0BDD5A2A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23" creationId="{64B89B58-C505-3F3D-86F0-B9415BE751DB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24" creationId="{F336791C-42B0-0F28-30DC-D008CC7CD6B9}"/>
          </ac:spMkLst>
        </pc:spChg>
        <pc:spChg chg="add mod">
          <ac:chgData name="(s) Kieran Jeffery" userId="664c4660-ba0c-4c30-8a1b-f6d27c2efc49" providerId="ADAL" clId="{DA4BAFBA-3AF6-417B-B683-B8E4D2CEEC1E}" dt="2023-01-14T05:14:08.098" v="19" actId="1076"/>
          <ac:spMkLst>
            <pc:docMk/>
            <pc:sldMk cId="2706337406" sldId="270"/>
            <ac:spMk id="25" creationId="{5F883A98-27F1-CB0F-AB0C-F0B859F1893E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29" creationId="{5615CEFD-BE33-9760-2706-C2AA47155408}"/>
          </ac:spMkLst>
        </pc:spChg>
        <pc:spChg chg="add mod">
          <ac:chgData name="(s) Kieran Jeffery" userId="664c4660-ba0c-4c30-8a1b-f6d27c2efc49" providerId="ADAL" clId="{DA4BAFBA-3AF6-417B-B683-B8E4D2CEEC1E}" dt="2023-01-14T05:13:42.454" v="17"/>
          <ac:spMkLst>
            <pc:docMk/>
            <pc:sldMk cId="2706337406" sldId="270"/>
            <ac:spMk id="30" creationId="{2FABD25E-3D9A-09A6-74EF-49479AA3BE45}"/>
          </ac:spMkLst>
        </pc:spChg>
        <pc:cxnChg chg="add mod">
          <ac:chgData name="(s) Kieran Jeffery" userId="664c4660-ba0c-4c30-8a1b-f6d27c2efc49" providerId="ADAL" clId="{DA4BAFBA-3AF6-417B-B683-B8E4D2CEEC1E}" dt="2023-01-14T05:13:42.454" v="17"/>
          <ac:cxnSpMkLst>
            <pc:docMk/>
            <pc:sldMk cId="2706337406" sldId="270"/>
            <ac:cxnSpMk id="26" creationId="{D86664E3-2F0A-80E0-259E-4AABEB32E9D5}"/>
          </ac:cxnSpMkLst>
        </pc:cxnChg>
        <pc:cxnChg chg="add mod">
          <ac:chgData name="(s) Kieran Jeffery" userId="664c4660-ba0c-4c30-8a1b-f6d27c2efc49" providerId="ADAL" clId="{DA4BAFBA-3AF6-417B-B683-B8E4D2CEEC1E}" dt="2023-01-14T05:13:42.454" v="17"/>
          <ac:cxnSpMkLst>
            <pc:docMk/>
            <pc:sldMk cId="2706337406" sldId="270"/>
            <ac:cxnSpMk id="27" creationId="{C7FF5E10-8FDC-1878-709B-7D1F632A15A6}"/>
          </ac:cxnSpMkLst>
        </pc:cxnChg>
        <pc:cxnChg chg="add mod">
          <ac:chgData name="(s) Kieran Jeffery" userId="664c4660-ba0c-4c30-8a1b-f6d27c2efc49" providerId="ADAL" clId="{DA4BAFBA-3AF6-417B-B683-B8E4D2CEEC1E}" dt="2023-01-14T05:13:42.454" v="17"/>
          <ac:cxnSpMkLst>
            <pc:docMk/>
            <pc:sldMk cId="2706337406" sldId="270"/>
            <ac:cxnSpMk id="28" creationId="{0FDF5971-4A2C-4F82-E85B-2F4E875FF93B}"/>
          </ac:cxnSpMkLst>
        </pc:cxnChg>
      </pc:sldChg>
    </pc:docChg>
  </pc:docChgLst>
  <pc:docChgLst>
    <pc:chgData name="(s) Justas Galminas" userId="S::justas.galminas@students.plymouth.ac.uk::7fe279fc-deeb-4ff4-8ebd-8b25cec235ee" providerId="AD" clId="Web-{72CCF3AC-996D-4976-B989-6A3BD37FA4AF}"/>
    <pc:docChg chg="modSld">
      <pc:chgData name="(s) Justas Galminas" userId="S::justas.galminas@students.plymouth.ac.uk::7fe279fc-deeb-4ff4-8ebd-8b25cec235ee" providerId="AD" clId="Web-{72CCF3AC-996D-4976-B989-6A3BD37FA4AF}" dt="2023-01-16T09:44:23.145" v="2" actId="20577"/>
      <pc:docMkLst>
        <pc:docMk/>
      </pc:docMkLst>
      <pc:sldChg chg="modSp">
        <pc:chgData name="(s) Justas Galminas" userId="S::justas.galminas@students.plymouth.ac.uk::7fe279fc-deeb-4ff4-8ebd-8b25cec235ee" providerId="AD" clId="Web-{72CCF3AC-996D-4976-B989-6A3BD37FA4AF}" dt="2023-01-16T09:44:23.145" v="2" actId="20577"/>
        <pc:sldMkLst>
          <pc:docMk/>
          <pc:sldMk cId="3615024317" sldId="259"/>
        </pc:sldMkLst>
        <pc:spChg chg="mod">
          <ac:chgData name="(s) Justas Galminas" userId="S::justas.galminas@students.plymouth.ac.uk::7fe279fc-deeb-4ff4-8ebd-8b25cec235ee" providerId="AD" clId="Web-{72CCF3AC-996D-4976-B989-6A3BD37FA4AF}" dt="2023-01-16T09:44:23.145" v="2" actId="20577"/>
          <ac:spMkLst>
            <pc:docMk/>
            <pc:sldMk cId="3615024317" sldId="259"/>
            <ac:spMk id="3" creationId="{A114AF8E-3502-E623-F3CB-5347A54FE5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C404-973D-4555-9AA3-C49C9808DBBA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2FDA-EBF5-4315-9A3A-B760E9B7A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1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Unable to do the research due to complications obtaining ethical approval…</a:t>
            </a:r>
          </a:p>
          <a:p>
            <a:endParaRPr lang="en-GB"/>
          </a:p>
          <a:p>
            <a:r>
              <a:rPr lang="en-GB"/>
              <a:t>Are they naturally able to draw using the application or do they need instruction?</a:t>
            </a:r>
          </a:p>
          <a:p>
            <a:endParaRPr lang="en-GB"/>
          </a:p>
          <a:p>
            <a:r>
              <a:rPr lang="en-GB"/>
              <a:t>Do they use different brushes? Do they use fill? Do they use pinch and zoom, scrolling etc?</a:t>
            </a:r>
          </a:p>
          <a:p>
            <a:endParaRPr lang="en-GB"/>
          </a:p>
          <a:p>
            <a:r>
              <a:rPr lang="en-GB"/>
              <a:t>Multi-touch. Accidental touching, 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2FDA-EBF5-4315-9A3A-B760E9B7AF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Unable to do the research due to complications obtaining ethical approval…</a:t>
            </a:r>
          </a:p>
          <a:p>
            <a:endParaRPr lang="en-GB"/>
          </a:p>
          <a:p>
            <a:r>
              <a:rPr lang="en-GB"/>
              <a:t>Are they naturally able to draw using the application or do they need instruction?</a:t>
            </a:r>
          </a:p>
          <a:p>
            <a:endParaRPr lang="en-GB"/>
          </a:p>
          <a:p>
            <a:r>
              <a:rPr lang="en-GB"/>
              <a:t>Do they use different brushes? Do they use fill? Do they use pinch and zoom, scrolling etc?</a:t>
            </a:r>
          </a:p>
          <a:p>
            <a:endParaRPr lang="en-GB"/>
          </a:p>
          <a:p>
            <a:r>
              <a:rPr lang="en-GB"/>
              <a:t>Multi-touch. Accidental touching, 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2FDA-EBF5-4315-9A3A-B760E9B7AF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D3C-3EA1-E52B-8EF5-1B10BC07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F61F-B33A-632E-CDB5-3803B1AF7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E67B-08DC-7EFA-1E4C-F2F00940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FBA6-AF02-4C42-E987-D8F0B237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6DB7-C5F4-D8DC-886E-DE1A44B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DA8-E380-705C-1BC9-31841DCD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6FB0-43D3-56D6-8510-A5F235B3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E334-76ED-81A3-4F4E-64FBFACE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5966-D573-9B2E-9071-3F3889E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B69E-77C9-8F15-DC44-0424285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3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681B-0A0E-D622-064F-46F2511A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873C-9E53-644D-F09B-99BC2B40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29A4-9F4D-5DDB-EB1A-66380287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B4B3-4C79-8E27-6570-EF3DFB1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E8A9-92A5-575D-04EC-D58B018A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8F6C-6892-61CC-40B8-F7763A0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959F-9B31-810D-6350-2410DE04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82AF-F8EA-BEF9-4A7B-775D238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A23F-D196-5289-2E44-FD2B4043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B4DE-AA3B-954F-F0A0-4D81904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1C08-8750-74B1-3434-5EDCAAB5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A76A-F505-36BD-17CC-BBF1F50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EE26-F5C9-5B08-10CB-555B37D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72C6-4699-6E0C-0925-DA8AFF87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5D75-AAD6-9D25-A09C-4D7C9AE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4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EFC5-C4E0-FE68-8884-47F1BA4A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8E1-30EC-11EC-049F-0D6C09AE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94965-092E-C055-D6AD-15798D0C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5603-C465-19E6-B210-39DE6FAC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EB18-2796-9618-C335-C3ECF8F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7A6F-A959-76A3-4CD9-9D70484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133A-C07C-E8FE-BD8A-324069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3D0C-AC99-E939-D6F3-4897A68B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12FC-824D-8EEA-2CAC-A578893F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F729B-33A5-E387-4B52-9534718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A309-C8CF-B76A-7BDC-03D295A26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97DD0-1439-5FED-01C7-0DC09CF2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06AA1-2628-66A7-F2DE-EBEF82E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26AA-9A2C-A3F6-3A7D-F915301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8D74-D207-E8BC-A814-FCCCF740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A4A7-1BC2-D058-9157-780B7FC1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E4156-3562-AD45-5C5A-F003D474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E59D4-98BE-4AD6-3893-D14CFBC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3F3F-CA66-CD03-0D8D-6988AC79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4C68E-6061-3E1B-0331-EE7EB89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75A23-3281-70C0-E83B-742B5D8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6F3-F274-C8CD-B94B-8EED572E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B580-DCFF-2942-E7B0-478A9F52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4E02-235C-97E0-BDAE-A04A4461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FCB7-ECCE-D35C-AD71-B8A6AF97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9F83-9F2E-AC1F-0166-2EED07C1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EE03-763D-9CB6-7EA5-955A43A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5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29BF-D292-22A2-ED09-792F19E8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29B8B-FA0B-7D08-2901-7E68FA300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0D97-421C-250E-6972-7FB315E3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27237-D44D-60F8-C933-87B28A9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E790-F9E4-19D9-657B-A8BF28DA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05D0-08B0-A39A-602B-BB100D9A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1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C65F2-6844-C2A8-A3A2-8970A69E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AB983-2C10-39D2-FD0D-A3605361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33-0AE5-2961-3268-50EFBF113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805D-189C-4990-BCE0-2F71D507EC0F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FEDD-E229-4101-F835-C20F2C7A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7671-2473-5B73-BF7A-99E4B894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0397-46FA-4758-88F9-640FBF74E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5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-drawing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064984-8C98-6F5D-F44E-E1AE9ABF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tx2"/>
                </a:solidFill>
              </a:rPr>
              <a:t>National Marine Aquarium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003EC-CF82-1577-0355-765809E3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Drawing Software</a:t>
            </a:r>
          </a:p>
        </p:txBody>
      </p:sp>
    </p:spTree>
    <p:extLst>
      <p:ext uri="{BB962C8B-B14F-4D97-AF65-F5344CB8AC3E}">
        <p14:creationId xmlns:p14="http://schemas.microsoft.com/office/powerpoint/2010/main" val="90279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04B27-19DB-8589-F16F-F8B2F39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Admin Portal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5AB-8263-9F8B-C2AB-780BAE6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18380" cy="2881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dirty="0">
                <a:solidFill>
                  <a:schemeClr val="tx2"/>
                </a:solidFill>
              </a:rPr>
              <a:t>Create an application for the scorers to be able to view and score the drawings</a:t>
            </a:r>
          </a:p>
          <a:p>
            <a:pPr marL="0" indent="0">
              <a:buNone/>
            </a:pPr>
            <a:endParaRPr lang="en-GB" sz="1900" dirty="0">
              <a:solidFill>
                <a:schemeClr val="tx2"/>
              </a:solidFill>
            </a:endParaRPr>
          </a:p>
          <a:p>
            <a:pPr lvl="1"/>
            <a:r>
              <a:rPr lang="en-GB" sz="1900" dirty="0">
                <a:solidFill>
                  <a:schemeClr val="tx2"/>
                </a:solidFill>
              </a:rPr>
              <a:t>Three scores to add to each drawing</a:t>
            </a:r>
            <a:endParaRPr lang="en-GB" sz="1900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900" dirty="0">
                <a:solidFill>
                  <a:schemeClr val="tx2"/>
                </a:solidFill>
              </a:rPr>
              <a:t>Be able to add a description of the drawing</a:t>
            </a:r>
            <a:endParaRPr lang="en-GB" sz="1900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900" dirty="0">
                <a:solidFill>
                  <a:schemeClr val="tx2"/>
                </a:solidFill>
              </a:rPr>
              <a:t>Be able to export data into a spreadsheet</a:t>
            </a:r>
          </a:p>
          <a:p>
            <a:pPr lvl="1"/>
            <a:r>
              <a:rPr lang="en-GB" sz="1900" dirty="0">
                <a:solidFill>
                  <a:schemeClr val="tx2"/>
                </a:solidFill>
                <a:ea typeface="+mn-lt"/>
                <a:cs typeface="+mn-lt"/>
              </a:rPr>
              <a:t>Have Drawings reappear and be scored again by a different scorer to monitor consistency across scorers</a:t>
            </a:r>
            <a:endParaRPr lang="en-GB" sz="19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2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04B27-19DB-8589-F16F-F8B2F39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Android Drawing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5AB-8263-9F8B-C2AB-780BAE6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>
                <a:solidFill>
                  <a:schemeClr val="tx2"/>
                </a:solidFill>
              </a:rPr>
              <a:t>Create an Android application for visitors to be able to draw pictures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Simple drawing interface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Drawings are stored on the device for upload later</a:t>
            </a:r>
          </a:p>
          <a:p>
            <a:pPr lvl="1"/>
            <a:r>
              <a:rPr lang="en-GB" sz="1700">
                <a:solidFill>
                  <a:schemeClr val="tx2"/>
                </a:solidFill>
              </a:rPr>
              <a:t>Drawings need to have the following metadata linked:</a:t>
            </a:r>
          </a:p>
          <a:p>
            <a:pPr lvl="2"/>
            <a:r>
              <a:rPr lang="en-GB" sz="1700">
                <a:solidFill>
                  <a:schemeClr val="tx2"/>
                </a:solidFill>
              </a:rPr>
              <a:t>Drawers age</a:t>
            </a:r>
          </a:p>
          <a:p>
            <a:pPr lvl="2"/>
            <a:r>
              <a:rPr lang="en-GB" sz="1700">
                <a:solidFill>
                  <a:schemeClr val="tx2"/>
                </a:solidFill>
              </a:rPr>
              <a:t>Location/event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63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665EF-53F6-0AE7-3479-F2892726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D30B-B1CC-CA52-E97F-CB81D9CD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Learning new technologies</a:t>
            </a:r>
          </a:p>
          <a:p>
            <a:r>
              <a:rPr lang="en-GB" sz="2000">
                <a:solidFill>
                  <a:schemeClr val="tx2"/>
                </a:solidFill>
              </a:rPr>
              <a:t>GPDR/DPIA</a:t>
            </a:r>
          </a:p>
          <a:p>
            <a:r>
              <a:rPr lang="en-GB" sz="2000">
                <a:solidFill>
                  <a:schemeClr val="tx2"/>
                </a:solidFill>
              </a:rPr>
              <a:t>Authentication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9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74C3F-0798-B7C7-0475-2CC44D77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Initial Prototypes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AF8E-3502-E623-F3CB-5347A54F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Prototype</a:t>
            </a:r>
            <a:endParaRPr lang="en-GB" sz="2000" dirty="0">
              <a:solidFill>
                <a:schemeClr val="tx2"/>
              </a:solidFill>
              <a:cs typeface="Calibri"/>
            </a:endParaRPr>
          </a:p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02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324EA-1DB6-AB7B-DFAE-8929AA55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CF12-88CC-99F5-98DB-A9BC64CD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641632"/>
            <a:ext cx="5718380" cy="35565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Project Vision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Requirements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Research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cs typeface="Calibri"/>
              </a:rPr>
              <a:t>System Architecture</a:t>
            </a:r>
          </a:p>
          <a:p>
            <a:r>
              <a:rPr lang="en-GB" sz="1800" dirty="0">
                <a:solidFill>
                  <a:schemeClr val="tx2"/>
                </a:solidFill>
              </a:rPr>
              <a:t>Tools &amp; Technologies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  <a:cs typeface="Calibri"/>
              </a:rPr>
              <a:t>Component Overview</a:t>
            </a:r>
          </a:p>
          <a:p>
            <a:r>
              <a:rPr lang="en-GB" sz="1800" dirty="0">
                <a:solidFill>
                  <a:schemeClr val="tx2"/>
                </a:solidFill>
              </a:rPr>
              <a:t>Challenges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Prototype</a:t>
            </a:r>
            <a:endParaRPr lang="en-GB" sz="1800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GB" sz="1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86425-F34D-C2C3-165D-FEB5A2D8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Project Vision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748-ECAC-4FF3-5EB2-428B15D1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2"/>
                </a:solidFill>
              </a:rPr>
              <a:t>Create an intuitive solution which allows users to sketch their perception of what the National Marine Park does.</a:t>
            </a:r>
          </a:p>
          <a:p>
            <a:pPr marL="0" indent="0">
              <a:buNone/>
            </a:pPr>
            <a:endParaRPr lang="en-GB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12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CCBD-0ED4-3618-5900-FDC0D8CC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Project Requirements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43A0-2539-0013-161B-B51F5099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433814"/>
            <a:ext cx="5718380" cy="29763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A drawing solution that is accessible from various devices and platforms.</a:t>
            </a:r>
            <a:endParaRPr lang="en-GB" sz="1400" dirty="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An interface for viewing and evaluating images stored in a database.</a:t>
            </a:r>
            <a:endParaRPr lang="en-GB" sz="140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A database to store the gathered information and a way to access the data from various endpoints.</a:t>
            </a:r>
            <a:endParaRPr lang="en-GB" sz="140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The interfaces must be accessible and intuitive.</a:t>
            </a:r>
            <a:endParaRPr lang="en-GB" sz="140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The ability to export data to Excel.</a:t>
            </a:r>
            <a:endParaRPr lang="en-GB" sz="140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The solution must be functional while offline. Data generated offline needs to be stored locally until an internet connection is established. </a:t>
            </a:r>
            <a:endParaRPr lang="en-GB" sz="1400" dirty="0">
              <a:solidFill>
                <a:schemeClr val="tx2"/>
              </a:solidFill>
              <a:cs typeface="Calibri"/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A lightweight application that can run on low-end devices. </a:t>
            </a:r>
            <a:endParaRPr lang="en-GB" sz="14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5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F454F-BC2B-71FB-D8DF-73A65C9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C284-6E6E-7DD2-182C-647FDDA5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2"/>
                </a:solidFill>
              </a:rPr>
              <a:t>We researched whether a PWA could be used both as an app and as a website.</a:t>
            </a:r>
          </a:p>
          <a:p>
            <a:pPr lvl="1"/>
            <a:r>
              <a:rPr lang="en-GB" sz="2000">
                <a:solidFill>
                  <a:schemeClr val="tx2"/>
                </a:solidFill>
              </a:rPr>
              <a:t>The findings were that a web app is unsuitable for the tablets as it doesn’t run as well as a native application and uses more system resources that also drains the battery faster.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CB84B-B7EC-F3EC-0E9B-112C63D9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5AF6-32AE-F3F8-CFE4-6A5760D4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641632"/>
            <a:ext cx="5718380" cy="2768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We wanted to observe visitors using existing drawing applications to find the following: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How intuitive are these apps for the targeted age group?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What tools do they actually use within the application?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Are there any frustrations that arise from the users that we may want to try and solve?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How do the drawings compare to those drawn on paper? 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2"/>
            <a:r>
              <a:rPr lang="en-GB" sz="1600" dirty="0">
                <a:solidFill>
                  <a:schemeClr val="tx2"/>
                </a:solidFill>
              </a:rPr>
              <a:t>Do they take the same amount of time?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2"/>
            <a:r>
              <a:rPr lang="en-GB" sz="1600" dirty="0">
                <a:solidFill>
                  <a:schemeClr val="tx2"/>
                </a:solidFill>
              </a:rPr>
              <a:t>Is there the same amount of detail?</a:t>
            </a:r>
            <a:endParaRPr lang="en-GB" sz="1600">
              <a:solidFill>
                <a:schemeClr val="tx2"/>
              </a:solidFill>
              <a:cs typeface="Calibri"/>
            </a:endParaRPr>
          </a:p>
          <a:p>
            <a:pPr lvl="2"/>
            <a:r>
              <a:rPr lang="en-GB" sz="1600" dirty="0">
                <a:solidFill>
                  <a:schemeClr val="tx2"/>
                </a:solidFill>
              </a:rPr>
              <a:t>Are there any other key differences?</a:t>
            </a:r>
            <a:endParaRPr lang="en-GB" sz="16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22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699DE95-D10F-BDE1-6CD6-3BADEA94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2E16F-6D62-0F37-3AD6-DFB4BD66D23A}"/>
              </a:ext>
            </a:extLst>
          </p:cNvPr>
          <p:cNvSpPr/>
          <p:nvPr/>
        </p:nvSpPr>
        <p:spPr>
          <a:xfrm>
            <a:off x="8917405" y="2737309"/>
            <a:ext cx="2436395" cy="209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2279-2099-B6C3-B979-9107FA8B996C}"/>
              </a:ext>
            </a:extLst>
          </p:cNvPr>
          <p:cNvSpPr/>
          <p:nvPr/>
        </p:nvSpPr>
        <p:spPr>
          <a:xfrm>
            <a:off x="5907506" y="2737309"/>
            <a:ext cx="2352173" cy="209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API</a:t>
            </a:r>
            <a:endParaRPr lang="en-GB" dirty="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5139AA-D1F7-333C-CA80-2F3D0BDD5A2A}"/>
              </a:ext>
            </a:extLst>
          </p:cNvPr>
          <p:cNvSpPr/>
          <p:nvPr/>
        </p:nvSpPr>
        <p:spPr>
          <a:xfrm>
            <a:off x="1170072" y="1985949"/>
            <a:ext cx="2231858" cy="10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Android Drawing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89B58-C505-3F3D-86F0-B9415BE751DB}"/>
              </a:ext>
            </a:extLst>
          </p:cNvPr>
          <p:cNvSpPr/>
          <p:nvPr/>
        </p:nvSpPr>
        <p:spPr>
          <a:xfrm>
            <a:off x="1170072" y="3848051"/>
            <a:ext cx="2231858" cy="1040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Web Drawing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36791C-42B0-0F28-30DC-D008CC7CD6B9}"/>
              </a:ext>
            </a:extLst>
          </p:cNvPr>
          <p:cNvSpPr/>
          <p:nvPr/>
        </p:nvSpPr>
        <p:spPr>
          <a:xfrm>
            <a:off x="1170072" y="4888782"/>
            <a:ext cx="2231858" cy="10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Admin Portal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86664E3-2F0A-80E0-259E-4AABEB32E9D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01930" y="2506315"/>
            <a:ext cx="2505576" cy="10769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FF5E10-8FDC-1878-709B-7D1F632A15A6}"/>
              </a:ext>
            </a:extLst>
          </p:cNvPr>
          <p:cNvCxnSpPr>
            <a:cxnSpLocks/>
          </p:cNvCxnSpPr>
          <p:nvPr/>
        </p:nvCxnSpPr>
        <p:spPr>
          <a:xfrm flipV="1">
            <a:off x="3401930" y="4143312"/>
            <a:ext cx="2505576" cy="74547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DF5971-4A2C-4F82-E85B-2F4E875FF93B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8259679" y="3783931"/>
            <a:ext cx="6577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5CEFD-BE33-9760-2706-C2AA47155408}"/>
              </a:ext>
            </a:extLst>
          </p:cNvPr>
          <p:cNvSpPr/>
          <p:nvPr/>
        </p:nvSpPr>
        <p:spPr>
          <a:xfrm>
            <a:off x="9976184" y="776338"/>
            <a:ext cx="1377616" cy="3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Essential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ABD25E-3D9A-09A6-74EF-49479AA3BE45}"/>
              </a:ext>
            </a:extLst>
          </p:cNvPr>
          <p:cNvSpPr/>
          <p:nvPr/>
        </p:nvSpPr>
        <p:spPr>
          <a:xfrm>
            <a:off x="9976184" y="1247574"/>
            <a:ext cx="1377616" cy="318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Low Priority</a:t>
            </a:r>
          </a:p>
        </p:txBody>
      </p:sp>
    </p:spTree>
    <p:extLst>
      <p:ext uri="{BB962C8B-B14F-4D97-AF65-F5344CB8AC3E}">
        <p14:creationId xmlns:p14="http://schemas.microsoft.com/office/powerpoint/2010/main" val="270633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5D1-6051-8FB4-694E-39BAE80B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Tools &amp; Technologies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D83C-FA72-0560-C668-27F1E926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Database – MS SQL Server</a:t>
            </a:r>
          </a:p>
          <a:p>
            <a:r>
              <a:rPr lang="en-GB" sz="2000" dirty="0">
                <a:solidFill>
                  <a:schemeClr val="tx2"/>
                </a:solidFill>
              </a:rPr>
              <a:t>API – C# &amp; ASP.NET 6</a:t>
            </a:r>
          </a:p>
          <a:p>
            <a:r>
              <a:rPr lang="en-GB" sz="2000" dirty="0">
                <a:solidFill>
                  <a:schemeClr val="tx2"/>
                </a:solidFill>
              </a:rPr>
              <a:t>Web App (Drawing &amp; Admin) – TypeScript &amp; React</a:t>
            </a:r>
            <a:endParaRPr lang="en-GB" sz="2000" dirty="0">
              <a:solidFill>
                <a:schemeClr val="tx2"/>
              </a:solidFill>
              <a:cs typeface="Calibri"/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Android App – Java &amp; Android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1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EF43-46BD-9AE1-2FE3-17AA359D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Web Drawing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BDF2-182A-F9E2-609C-90ED2EB6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Create a web app that can be integrated into the NMA’s website so that visitors to the site can also submit drawings (Not Essential)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Simple drawing interface</a:t>
            </a:r>
            <a:endParaRPr lang="en-GB" sz="1600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Drawings uploaded along with the following metadata:</a:t>
            </a:r>
            <a:endParaRPr lang="en-GB" sz="1600" dirty="0">
              <a:solidFill>
                <a:schemeClr val="tx2"/>
              </a:solidFill>
              <a:cs typeface="Calibri"/>
            </a:endParaRPr>
          </a:p>
          <a:p>
            <a:pPr lvl="2"/>
            <a:r>
              <a:rPr lang="en-GB" sz="1600" dirty="0">
                <a:solidFill>
                  <a:schemeClr val="tx2"/>
                </a:solidFill>
              </a:rPr>
              <a:t>Drawers' age</a:t>
            </a:r>
            <a:endParaRPr lang="en-GB" sz="1600" dirty="0">
              <a:solidFill>
                <a:schemeClr val="tx2"/>
              </a:solidFill>
              <a:cs typeface="Calibri"/>
            </a:endParaRPr>
          </a:p>
          <a:p>
            <a:pPr lvl="2"/>
            <a:r>
              <a:rPr lang="en-GB" sz="1600" dirty="0">
                <a:solidFill>
                  <a:schemeClr val="tx2"/>
                </a:solidFill>
              </a:rPr>
              <a:t>Drawers' Location</a:t>
            </a:r>
            <a:endParaRPr lang="en-GB" sz="1600" dirty="0">
              <a:solidFill>
                <a:schemeClr val="tx2"/>
              </a:solidFill>
              <a:cs typeface="Calibri"/>
            </a:endParaRPr>
          </a:p>
          <a:p>
            <a:pPr lvl="1"/>
            <a:endParaRPr lang="en-GB" sz="1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7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c65729-f0fe-499a-8ecd-c54bfd8864e8" xsi:nil="true"/>
    <lcf76f155ced4ddcb4097134ff3c332f xmlns="7849ce71-8023-4154-9e70-3ac1dea377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B0BDBBFF9BE48A24EA5D15F137A1A" ma:contentTypeVersion="8" ma:contentTypeDescription="Create a new document." ma:contentTypeScope="" ma:versionID="ab68302517a28ce99a19cf253d32f37a">
  <xsd:schema xmlns:xsd="http://www.w3.org/2001/XMLSchema" xmlns:xs="http://www.w3.org/2001/XMLSchema" xmlns:p="http://schemas.microsoft.com/office/2006/metadata/properties" xmlns:ns2="7849ce71-8023-4154-9e70-3ac1dea37753" xmlns:ns3="03c65729-f0fe-499a-8ecd-c54bfd8864e8" targetNamespace="http://schemas.microsoft.com/office/2006/metadata/properties" ma:root="true" ma:fieldsID="d431c544828511501b4375df76a3ba16" ns2:_="" ns3:_="">
    <xsd:import namespace="7849ce71-8023-4154-9e70-3ac1dea37753"/>
    <xsd:import namespace="03c65729-f0fe-499a-8ecd-c54bfd8864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9ce71-8023-4154-9e70-3ac1dea37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65729-f0fe-499a-8ecd-c54bfd8864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551837-a8ab-424f-8963-041c75865547}" ma:internalName="TaxCatchAll" ma:showField="CatchAllData" ma:web="03c65729-f0fe-499a-8ecd-c54bfd8864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7A0F3-527F-42DD-980F-7F7094C074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7BD39A-54A0-4F93-A9D3-273527E4A4FC}">
  <ds:schemaRefs>
    <ds:schemaRef ds:uri="03c65729-f0fe-499a-8ecd-c54bfd8864e8"/>
    <ds:schemaRef ds:uri="7849ce71-8023-4154-9e70-3ac1dea377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A72C98-0D5B-4439-8BF1-F5DF90B20C24}">
  <ds:schemaRefs>
    <ds:schemaRef ds:uri="03c65729-f0fe-499a-8ecd-c54bfd8864e8"/>
    <ds:schemaRef ds:uri="7849ce71-8023-4154-9e70-3ac1dea377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National Marine Aquarium</vt:lpstr>
      <vt:lpstr>Contents</vt:lpstr>
      <vt:lpstr>Project Vision</vt:lpstr>
      <vt:lpstr>Project Requirements</vt:lpstr>
      <vt:lpstr>Research</vt:lpstr>
      <vt:lpstr>Research</vt:lpstr>
      <vt:lpstr>System Architecture</vt:lpstr>
      <vt:lpstr>Tools &amp; Technologies</vt:lpstr>
      <vt:lpstr>Web Drawing App</vt:lpstr>
      <vt:lpstr>Admin Portal</vt:lpstr>
      <vt:lpstr>Android Drawing App</vt:lpstr>
      <vt:lpstr>Challenges</vt:lpstr>
      <vt:lpstr>Initial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Marine Aquarium</dc:title>
  <dc:creator>Kieran Jeffery</dc:creator>
  <cp:revision>52</cp:revision>
  <dcterms:created xsi:type="dcterms:W3CDTF">2023-01-09T02:54:40Z</dcterms:created>
  <dcterms:modified xsi:type="dcterms:W3CDTF">2023-01-16T09:44:23Z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0x010100954B0BDBBFF9BE48A24EA5D15F137A1A</vt:lpwstr>
  </property>
  <property fmtid="{D5CDD505-2E9C-101B-9397-08002B2CF9AE}" pid="3" name="MediaServiceImageTags">
    <vt:lpwstr/>
  </property>
</Properties>
</file>