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4" r:id="rId8"/>
    <p:sldId id="279" r:id="rId9"/>
    <p:sldId id="280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C882-D96B-4C36-BF1B-5DFB79A2C8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F3FA4-91AB-42DC-9964-610D59F79B52}">
      <dgm:prSet/>
      <dgm:spPr/>
      <dgm:t>
        <a:bodyPr/>
        <a:lstStyle/>
        <a:p>
          <a:r>
            <a:rPr lang="en-US"/>
            <a:t>15 Minutes – Introduction</a:t>
          </a:r>
        </a:p>
      </dgm:t>
    </dgm:pt>
    <dgm:pt modelId="{C733D40F-B537-4D80-94BF-38074B02E38B}" type="parTrans" cxnId="{127FAA96-7F77-4F77-8721-9E38094DE9EC}">
      <dgm:prSet/>
      <dgm:spPr/>
      <dgm:t>
        <a:bodyPr/>
        <a:lstStyle/>
        <a:p>
          <a:endParaRPr lang="en-US"/>
        </a:p>
      </dgm:t>
    </dgm:pt>
    <dgm:pt modelId="{88095352-09DE-4092-97B6-978016EFFEE9}" type="sibTrans" cxnId="{127FAA96-7F77-4F77-8721-9E38094DE9EC}">
      <dgm:prSet/>
      <dgm:spPr/>
      <dgm:t>
        <a:bodyPr/>
        <a:lstStyle/>
        <a:p>
          <a:endParaRPr lang="en-US"/>
        </a:p>
      </dgm:t>
    </dgm:pt>
    <dgm:pt modelId="{91E5507C-FBDA-49B3-AAE2-279AB6976FEC}">
      <dgm:prSet/>
      <dgm:spPr/>
      <dgm:t>
        <a:bodyPr/>
        <a:lstStyle/>
        <a:p>
          <a:r>
            <a:rPr lang="en-US"/>
            <a:t>45 Minutes – Review Prebuilt Notebooks</a:t>
          </a:r>
        </a:p>
      </dgm:t>
    </dgm:pt>
    <dgm:pt modelId="{2C9BFC2A-A1C1-4761-8A5F-209B7A7EEF33}" type="parTrans" cxnId="{1F1D9499-FBB8-4236-A091-796EFF461412}">
      <dgm:prSet/>
      <dgm:spPr/>
      <dgm:t>
        <a:bodyPr/>
        <a:lstStyle/>
        <a:p>
          <a:endParaRPr lang="en-US"/>
        </a:p>
      </dgm:t>
    </dgm:pt>
    <dgm:pt modelId="{BF57D130-F97F-47D0-9940-567FEE4839A3}" type="sibTrans" cxnId="{1F1D9499-FBB8-4236-A091-796EFF461412}">
      <dgm:prSet/>
      <dgm:spPr/>
      <dgm:t>
        <a:bodyPr/>
        <a:lstStyle/>
        <a:p>
          <a:endParaRPr lang="en-US"/>
        </a:p>
      </dgm:t>
    </dgm:pt>
    <dgm:pt modelId="{62BA5EB7-C7F8-439D-9422-EC952495B20F}">
      <dgm:prSet/>
      <dgm:spPr/>
      <dgm:t>
        <a:bodyPr/>
        <a:lstStyle/>
        <a:p>
          <a:r>
            <a:rPr lang="en-US"/>
            <a:t>15 Minutes – Break</a:t>
          </a:r>
        </a:p>
      </dgm:t>
    </dgm:pt>
    <dgm:pt modelId="{27400A39-73AE-4191-8CBD-D2E640F61EBF}" type="parTrans" cxnId="{31683ADC-75B6-43E4-9A7B-3C45A3E08DCA}">
      <dgm:prSet/>
      <dgm:spPr/>
      <dgm:t>
        <a:bodyPr/>
        <a:lstStyle/>
        <a:p>
          <a:endParaRPr lang="en-US"/>
        </a:p>
      </dgm:t>
    </dgm:pt>
    <dgm:pt modelId="{5B664EBC-815E-41A2-B971-16BBD387A0E1}" type="sibTrans" cxnId="{31683ADC-75B6-43E4-9A7B-3C45A3E08DCA}">
      <dgm:prSet/>
      <dgm:spPr/>
      <dgm:t>
        <a:bodyPr/>
        <a:lstStyle/>
        <a:p>
          <a:endParaRPr lang="en-US"/>
        </a:p>
      </dgm:t>
    </dgm:pt>
    <dgm:pt modelId="{8FE4E17E-6EA1-4E8C-A122-56334A04E2A2}">
      <dgm:prSet/>
      <dgm:spPr/>
      <dgm:t>
        <a:bodyPr/>
        <a:lstStyle/>
        <a:p>
          <a:r>
            <a:rPr lang="en-US"/>
            <a:t>1 Hour – Collaborative Development</a:t>
          </a:r>
        </a:p>
      </dgm:t>
    </dgm:pt>
    <dgm:pt modelId="{842D8923-73CE-45DF-AAE9-BB4758BCCEF8}" type="parTrans" cxnId="{A963FDB2-D5D8-4478-9A74-BE5FC76E033F}">
      <dgm:prSet/>
      <dgm:spPr/>
      <dgm:t>
        <a:bodyPr/>
        <a:lstStyle/>
        <a:p>
          <a:endParaRPr lang="en-US"/>
        </a:p>
      </dgm:t>
    </dgm:pt>
    <dgm:pt modelId="{8006F9A2-820B-43BA-B596-4E29F3B0C27E}" type="sibTrans" cxnId="{A963FDB2-D5D8-4478-9A74-BE5FC76E033F}">
      <dgm:prSet/>
      <dgm:spPr/>
      <dgm:t>
        <a:bodyPr/>
        <a:lstStyle/>
        <a:p>
          <a:endParaRPr lang="en-US"/>
        </a:p>
      </dgm:t>
    </dgm:pt>
    <dgm:pt modelId="{08E30425-6022-C34C-8176-932F0C05C23E}" type="pres">
      <dgm:prSet presAssocID="{CB92C882-D96B-4C36-BF1B-5DFB79A2C8A8}" presName="outerComposite" presStyleCnt="0">
        <dgm:presLayoutVars>
          <dgm:chMax val="5"/>
          <dgm:dir/>
          <dgm:resizeHandles val="exact"/>
        </dgm:presLayoutVars>
      </dgm:prSet>
      <dgm:spPr/>
    </dgm:pt>
    <dgm:pt modelId="{255AE647-0BB0-624E-A29E-D64D80AFE577}" type="pres">
      <dgm:prSet presAssocID="{CB92C882-D96B-4C36-BF1B-5DFB79A2C8A8}" presName="dummyMaxCanvas" presStyleCnt="0">
        <dgm:presLayoutVars/>
      </dgm:prSet>
      <dgm:spPr/>
    </dgm:pt>
    <dgm:pt modelId="{98507DC7-B940-A441-87C8-260997D31ECA}" type="pres">
      <dgm:prSet presAssocID="{CB92C882-D96B-4C36-BF1B-5DFB79A2C8A8}" presName="FourNodes_1" presStyleLbl="node1" presStyleIdx="0" presStyleCnt="4">
        <dgm:presLayoutVars>
          <dgm:bulletEnabled val="1"/>
        </dgm:presLayoutVars>
      </dgm:prSet>
      <dgm:spPr/>
    </dgm:pt>
    <dgm:pt modelId="{18B5F6EB-E611-5445-B7FD-F11985147E39}" type="pres">
      <dgm:prSet presAssocID="{CB92C882-D96B-4C36-BF1B-5DFB79A2C8A8}" presName="FourNodes_2" presStyleLbl="node1" presStyleIdx="1" presStyleCnt="4">
        <dgm:presLayoutVars>
          <dgm:bulletEnabled val="1"/>
        </dgm:presLayoutVars>
      </dgm:prSet>
      <dgm:spPr/>
    </dgm:pt>
    <dgm:pt modelId="{311028AC-8535-144F-8A1F-9B64C7815E29}" type="pres">
      <dgm:prSet presAssocID="{CB92C882-D96B-4C36-BF1B-5DFB79A2C8A8}" presName="FourNodes_3" presStyleLbl="node1" presStyleIdx="2" presStyleCnt="4">
        <dgm:presLayoutVars>
          <dgm:bulletEnabled val="1"/>
        </dgm:presLayoutVars>
      </dgm:prSet>
      <dgm:spPr/>
    </dgm:pt>
    <dgm:pt modelId="{29C56016-615C-E243-A6C7-E6915891868E}" type="pres">
      <dgm:prSet presAssocID="{CB92C882-D96B-4C36-BF1B-5DFB79A2C8A8}" presName="FourNodes_4" presStyleLbl="node1" presStyleIdx="3" presStyleCnt="4">
        <dgm:presLayoutVars>
          <dgm:bulletEnabled val="1"/>
        </dgm:presLayoutVars>
      </dgm:prSet>
      <dgm:spPr/>
    </dgm:pt>
    <dgm:pt modelId="{C8A70DDF-F3BA-B042-93D8-7EAA19A2F4C5}" type="pres">
      <dgm:prSet presAssocID="{CB92C882-D96B-4C36-BF1B-5DFB79A2C8A8}" presName="FourConn_1-2" presStyleLbl="fgAccFollowNode1" presStyleIdx="0" presStyleCnt="3">
        <dgm:presLayoutVars>
          <dgm:bulletEnabled val="1"/>
        </dgm:presLayoutVars>
      </dgm:prSet>
      <dgm:spPr/>
    </dgm:pt>
    <dgm:pt modelId="{919484D7-36D4-C448-B084-53E5CE7CD5A2}" type="pres">
      <dgm:prSet presAssocID="{CB92C882-D96B-4C36-BF1B-5DFB79A2C8A8}" presName="FourConn_2-3" presStyleLbl="fgAccFollowNode1" presStyleIdx="1" presStyleCnt="3">
        <dgm:presLayoutVars>
          <dgm:bulletEnabled val="1"/>
        </dgm:presLayoutVars>
      </dgm:prSet>
      <dgm:spPr/>
    </dgm:pt>
    <dgm:pt modelId="{81A1F950-0DB9-E84B-8514-BB0482CCB74C}" type="pres">
      <dgm:prSet presAssocID="{CB92C882-D96B-4C36-BF1B-5DFB79A2C8A8}" presName="FourConn_3-4" presStyleLbl="fgAccFollowNode1" presStyleIdx="2" presStyleCnt="3">
        <dgm:presLayoutVars>
          <dgm:bulletEnabled val="1"/>
        </dgm:presLayoutVars>
      </dgm:prSet>
      <dgm:spPr/>
    </dgm:pt>
    <dgm:pt modelId="{8007F512-D19B-EC48-B0F5-BDF73227BF62}" type="pres">
      <dgm:prSet presAssocID="{CB92C882-D96B-4C36-BF1B-5DFB79A2C8A8}" presName="FourNodes_1_text" presStyleLbl="node1" presStyleIdx="3" presStyleCnt="4">
        <dgm:presLayoutVars>
          <dgm:bulletEnabled val="1"/>
        </dgm:presLayoutVars>
      </dgm:prSet>
      <dgm:spPr/>
    </dgm:pt>
    <dgm:pt modelId="{7121F751-8716-BA46-A1E9-1F5A2337018D}" type="pres">
      <dgm:prSet presAssocID="{CB92C882-D96B-4C36-BF1B-5DFB79A2C8A8}" presName="FourNodes_2_text" presStyleLbl="node1" presStyleIdx="3" presStyleCnt="4">
        <dgm:presLayoutVars>
          <dgm:bulletEnabled val="1"/>
        </dgm:presLayoutVars>
      </dgm:prSet>
      <dgm:spPr/>
    </dgm:pt>
    <dgm:pt modelId="{9FFC6656-3F12-854D-AAA8-248ADADDF61F}" type="pres">
      <dgm:prSet presAssocID="{CB92C882-D96B-4C36-BF1B-5DFB79A2C8A8}" presName="FourNodes_3_text" presStyleLbl="node1" presStyleIdx="3" presStyleCnt="4">
        <dgm:presLayoutVars>
          <dgm:bulletEnabled val="1"/>
        </dgm:presLayoutVars>
      </dgm:prSet>
      <dgm:spPr/>
    </dgm:pt>
    <dgm:pt modelId="{1CAC665D-E119-1D46-A847-0E13014FFFFB}" type="pres">
      <dgm:prSet presAssocID="{CB92C882-D96B-4C36-BF1B-5DFB79A2C8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1BC120-A151-334D-93A3-76FE451D1058}" type="presOf" srcId="{8FE4E17E-6EA1-4E8C-A122-56334A04E2A2}" destId="{1CAC665D-E119-1D46-A847-0E13014FFFFB}" srcOrd="1" destOrd="0" presId="urn:microsoft.com/office/officeart/2005/8/layout/vProcess5"/>
    <dgm:cxn modelId="{6419B230-6674-054B-B977-F81F375E20AB}" type="presOf" srcId="{88095352-09DE-4092-97B6-978016EFFEE9}" destId="{C8A70DDF-F3BA-B042-93D8-7EAA19A2F4C5}" srcOrd="0" destOrd="0" presId="urn:microsoft.com/office/officeart/2005/8/layout/vProcess5"/>
    <dgm:cxn modelId="{4836FB5F-94BC-BD47-AA58-2CB2A5F19AD2}" type="presOf" srcId="{62BA5EB7-C7F8-439D-9422-EC952495B20F}" destId="{9FFC6656-3F12-854D-AAA8-248ADADDF61F}" srcOrd="1" destOrd="0" presId="urn:microsoft.com/office/officeart/2005/8/layout/vProcess5"/>
    <dgm:cxn modelId="{03DB9274-5745-CE47-BD7E-BD3F99AE0AA3}" type="presOf" srcId="{62BA5EB7-C7F8-439D-9422-EC952495B20F}" destId="{311028AC-8535-144F-8A1F-9B64C7815E29}" srcOrd="0" destOrd="0" presId="urn:microsoft.com/office/officeart/2005/8/layout/vProcess5"/>
    <dgm:cxn modelId="{127FAA96-7F77-4F77-8721-9E38094DE9EC}" srcId="{CB92C882-D96B-4C36-BF1B-5DFB79A2C8A8}" destId="{AEFF3FA4-91AB-42DC-9964-610D59F79B52}" srcOrd="0" destOrd="0" parTransId="{C733D40F-B537-4D80-94BF-38074B02E38B}" sibTransId="{88095352-09DE-4092-97B6-978016EFFEE9}"/>
    <dgm:cxn modelId="{695C0C98-EF11-F042-ABEC-7283403823EF}" type="presOf" srcId="{5B664EBC-815E-41A2-B971-16BBD387A0E1}" destId="{81A1F950-0DB9-E84B-8514-BB0482CCB74C}" srcOrd="0" destOrd="0" presId="urn:microsoft.com/office/officeart/2005/8/layout/vProcess5"/>
    <dgm:cxn modelId="{1F1D9499-FBB8-4236-A091-796EFF461412}" srcId="{CB92C882-D96B-4C36-BF1B-5DFB79A2C8A8}" destId="{91E5507C-FBDA-49B3-AAE2-279AB6976FEC}" srcOrd="1" destOrd="0" parTransId="{2C9BFC2A-A1C1-4761-8A5F-209B7A7EEF33}" sibTransId="{BF57D130-F97F-47D0-9940-567FEE4839A3}"/>
    <dgm:cxn modelId="{A963FDB2-D5D8-4478-9A74-BE5FC76E033F}" srcId="{CB92C882-D96B-4C36-BF1B-5DFB79A2C8A8}" destId="{8FE4E17E-6EA1-4E8C-A122-56334A04E2A2}" srcOrd="3" destOrd="0" parTransId="{842D8923-73CE-45DF-AAE9-BB4758BCCEF8}" sibTransId="{8006F9A2-820B-43BA-B596-4E29F3B0C27E}"/>
    <dgm:cxn modelId="{69E5AABF-AA76-9B48-ADAA-EB306AF89974}" type="presOf" srcId="{8FE4E17E-6EA1-4E8C-A122-56334A04E2A2}" destId="{29C56016-615C-E243-A6C7-E6915891868E}" srcOrd="0" destOrd="0" presId="urn:microsoft.com/office/officeart/2005/8/layout/vProcess5"/>
    <dgm:cxn modelId="{A455B3C1-1C28-FB4F-918A-7ABEF808B48F}" type="presOf" srcId="{91E5507C-FBDA-49B3-AAE2-279AB6976FEC}" destId="{18B5F6EB-E611-5445-B7FD-F11985147E39}" srcOrd="0" destOrd="0" presId="urn:microsoft.com/office/officeart/2005/8/layout/vProcess5"/>
    <dgm:cxn modelId="{926363C7-7C21-8646-8F97-CABCC7DA6E58}" type="presOf" srcId="{BF57D130-F97F-47D0-9940-567FEE4839A3}" destId="{919484D7-36D4-C448-B084-53E5CE7CD5A2}" srcOrd="0" destOrd="0" presId="urn:microsoft.com/office/officeart/2005/8/layout/vProcess5"/>
    <dgm:cxn modelId="{E984E1D0-4647-0942-8FBB-A64476AF2F49}" type="presOf" srcId="{CB92C882-D96B-4C36-BF1B-5DFB79A2C8A8}" destId="{08E30425-6022-C34C-8176-932F0C05C23E}" srcOrd="0" destOrd="0" presId="urn:microsoft.com/office/officeart/2005/8/layout/vProcess5"/>
    <dgm:cxn modelId="{2C4023D3-C6C6-434A-A0FD-40DFFC7DEC4C}" type="presOf" srcId="{AEFF3FA4-91AB-42DC-9964-610D59F79B52}" destId="{8007F512-D19B-EC48-B0F5-BDF73227BF62}" srcOrd="1" destOrd="0" presId="urn:microsoft.com/office/officeart/2005/8/layout/vProcess5"/>
    <dgm:cxn modelId="{E787F1D4-FED2-4E49-AC26-206F62704391}" type="presOf" srcId="{AEFF3FA4-91AB-42DC-9964-610D59F79B52}" destId="{98507DC7-B940-A441-87C8-260997D31ECA}" srcOrd="0" destOrd="0" presId="urn:microsoft.com/office/officeart/2005/8/layout/vProcess5"/>
    <dgm:cxn modelId="{31683ADC-75B6-43E4-9A7B-3C45A3E08DCA}" srcId="{CB92C882-D96B-4C36-BF1B-5DFB79A2C8A8}" destId="{62BA5EB7-C7F8-439D-9422-EC952495B20F}" srcOrd="2" destOrd="0" parTransId="{27400A39-73AE-4191-8CBD-D2E640F61EBF}" sibTransId="{5B664EBC-815E-41A2-B971-16BBD387A0E1}"/>
    <dgm:cxn modelId="{DF01CAF8-FC81-E940-A1C3-18349787223E}" type="presOf" srcId="{91E5507C-FBDA-49B3-AAE2-279AB6976FEC}" destId="{7121F751-8716-BA46-A1E9-1F5A2337018D}" srcOrd="1" destOrd="0" presId="urn:microsoft.com/office/officeart/2005/8/layout/vProcess5"/>
    <dgm:cxn modelId="{7624EBC9-B84C-5246-A4C3-5045E26F18AE}" type="presParOf" srcId="{08E30425-6022-C34C-8176-932F0C05C23E}" destId="{255AE647-0BB0-624E-A29E-D64D80AFE577}" srcOrd="0" destOrd="0" presId="urn:microsoft.com/office/officeart/2005/8/layout/vProcess5"/>
    <dgm:cxn modelId="{1FFB5611-C45D-6146-858F-019C5A8CC016}" type="presParOf" srcId="{08E30425-6022-C34C-8176-932F0C05C23E}" destId="{98507DC7-B940-A441-87C8-260997D31ECA}" srcOrd="1" destOrd="0" presId="urn:microsoft.com/office/officeart/2005/8/layout/vProcess5"/>
    <dgm:cxn modelId="{ABBBBB61-BE97-9248-BA3E-B3FB4DB2A853}" type="presParOf" srcId="{08E30425-6022-C34C-8176-932F0C05C23E}" destId="{18B5F6EB-E611-5445-B7FD-F11985147E39}" srcOrd="2" destOrd="0" presId="urn:microsoft.com/office/officeart/2005/8/layout/vProcess5"/>
    <dgm:cxn modelId="{D643B0DD-AF1C-4E4A-B832-E4E0689C51C5}" type="presParOf" srcId="{08E30425-6022-C34C-8176-932F0C05C23E}" destId="{311028AC-8535-144F-8A1F-9B64C7815E29}" srcOrd="3" destOrd="0" presId="urn:microsoft.com/office/officeart/2005/8/layout/vProcess5"/>
    <dgm:cxn modelId="{A688DCE9-258D-B14F-BDDE-3EFC70F13944}" type="presParOf" srcId="{08E30425-6022-C34C-8176-932F0C05C23E}" destId="{29C56016-615C-E243-A6C7-E6915891868E}" srcOrd="4" destOrd="0" presId="urn:microsoft.com/office/officeart/2005/8/layout/vProcess5"/>
    <dgm:cxn modelId="{75D9D991-52E4-A74F-903A-28533A829010}" type="presParOf" srcId="{08E30425-6022-C34C-8176-932F0C05C23E}" destId="{C8A70DDF-F3BA-B042-93D8-7EAA19A2F4C5}" srcOrd="5" destOrd="0" presId="urn:microsoft.com/office/officeart/2005/8/layout/vProcess5"/>
    <dgm:cxn modelId="{9640D131-1666-F74F-A276-F9DE3FCEA14E}" type="presParOf" srcId="{08E30425-6022-C34C-8176-932F0C05C23E}" destId="{919484D7-36D4-C448-B084-53E5CE7CD5A2}" srcOrd="6" destOrd="0" presId="urn:microsoft.com/office/officeart/2005/8/layout/vProcess5"/>
    <dgm:cxn modelId="{5794D734-F3BB-D14C-B27E-341E2FBAB5E8}" type="presParOf" srcId="{08E30425-6022-C34C-8176-932F0C05C23E}" destId="{81A1F950-0DB9-E84B-8514-BB0482CCB74C}" srcOrd="7" destOrd="0" presId="urn:microsoft.com/office/officeart/2005/8/layout/vProcess5"/>
    <dgm:cxn modelId="{06997774-9796-CF45-A814-0E29F094433F}" type="presParOf" srcId="{08E30425-6022-C34C-8176-932F0C05C23E}" destId="{8007F512-D19B-EC48-B0F5-BDF73227BF62}" srcOrd="8" destOrd="0" presId="urn:microsoft.com/office/officeart/2005/8/layout/vProcess5"/>
    <dgm:cxn modelId="{FC35424B-5E38-B54D-B5BD-8EF2F9DC6E0E}" type="presParOf" srcId="{08E30425-6022-C34C-8176-932F0C05C23E}" destId="{7121F751-8716-BA46-A1E9-1F5A2337018D}" srcOrd="9" destOrd="0" presId="urn:microsoft.com/office/officeart/2005/8/layout/vProcess5"/>
    <dgm:cxn modelId="{A23F2233-1139-3D48-8174-54162B4C4275}" type="presParOf" srcId="{08E30425-6022-C34C-8176-932F0C05C23E}" destId="{9FFC6656-3F12-854D-AAA8-248ADADDF61F}" srcOrd="10" destOrd="0" presId="urn:microsoft.com/office/officeart/2005/8/layout/vProcess5"/>
    <dgm:cxn modelId="{1AB42A0E-BC8A-0C4B-BE21-5FDDDB8A478F}" type="presParOf" srcId="{08E30425-6022-C34C-8176-932F0C05C23E}" destId="{1CAC665D-E119-1D46-A847-0E13014FFF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7DC7-B940-A441-87C8-260997D31ECA}">
      <dsp:nvSpPr>
        <dsp:cNvPr id="0" name=""/>
        <dsp:cNvSpPr/>
      </dsp:nvSpPr>
      <dsp:spPr>
        <a:xfrm>
          <a:off x="0" y="0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Introduction</a:t>
          </a:r>
        </a:p>
      </dsp:txBody>
      <dsp:txXfrm>
        <a:off x="20435" y="20435"/>
        <a:ext cx="7022133" cy="656843"/>
      </dsp:txXfrm>
    </dsp:sp>
    <dsp:sp modelId="{18B5F6EB-E611-5445-B7FD-F11985147E39}">
      <dsp:nvSpPr>
        <dsp:cNvPr id="0" name=""/>
        <dsp:cNvSpPr/>
      </dsp:nvSpPr>
      <dsp:spPr>
        <a:xfrm>
          <a:off x="656095" y="82456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45 Minutes – Review Prebuilt Notebooks</a:t>
          </a:r>
        </a:p>
      </dsp:txBody>
      <dsp:txXfrm>
        <a:off x="676530" y="845004"/>
        <a:ext cx="6683497" cy="656843"/>
      </dsp:txXfrm>
    </dsp:sp>
    <dsp:sp modelId="{311028AC-8535-144F-8A1F-9B64C7815E29}">
      <dsp:nvSpPr>
        <dsp:cNvPr id="0" name=""/>
        <dsp:cNvSpPr/>
      </dsp:nvSpPr>
      <dsp:spPr>
        <a:xfrm>
          <a:off x="1302398" y="164913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Break</a:t>
          </a:r>
        </a:p>
      </dsp:txBody>
      <dsp:txXfrm>
        <a:off x="1322833" y="1669574"/>
        <a:ext cx="6693290" cy="656843"/>
      </dsp:txXfrm>
    </dsp:sp>
    <dsp:sp modelId="{29C56016-615C-E243-A6C7-E6915891868E}">
      <dsp:nvSpPr>
        <dsp:cNvPr id="0" name=""/>
        <dsp:cNvSpPr/>
      </dsp:nvSpPr>
      <dsp:spPr>
        <a:xfrm>
          <a:off x="1958494" y="247370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 Hour – Collaborative Development</a:t>
          </a:r>
        </a:p>
      </dsp:txBody>
      <dsp:txXfrm>
        <a:off x="1978929" y="2494144"/>
        <a:ext cx="6683497" cy="656843"/>
      </dsp:txXfrm>
    </dsp:sp>
    <dsp:sp modelId="{C8A70DDF-F3BA-B042-93D8-7EAA19A2F4C5}">
      <dsp:nvSpPr>
        <dsp:cNvPr id="0" name=""/>
        <dsp:cNvSpPr/>
      </dsp:nvSpPr>
      <dsp:spPr>
        <a:xfrm>
          <a:off x="7380463" y="53438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82503" y="534384"/>
        <a:ext cx="249433" cy="341269"/>
      </dsp:txXfrm>
    </dsp:sp>
    <dsp:sp modelId="{919484D7-36D4-C448-B084-53E5CE7CD5A2}">
      <dsp:nvSpPr>
        <dsp:cNvPr id="0" name=""/>
        <dsp:cNvSpPr/>
      </dsp:nvSpPr>
      <dsp:spPr>
        <a:xfrm>
          <a:off x="8036558" y="135895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38598" y="1358954"/>
        <a:ext cx="249433" cy="341269"/>
      </dsp:txXfrm>
    </dsp:sp>
    <dsp:sp modelId="{81A1F950-0DB9-E84B-8514-BB0482CCB74C}">
      <dsp:nvSpPr>
        <dsp:cNvPr id="0" name=""/>
        <dsp:cNvSpPr/>
      </dsp:nvSpPr>
      <dsp:spPr>
        <a:xfrm>
          <a:off x="8682861" y="218352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4901" y="2183524"/>
        <a:ext cx="249433" cy="34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02B-2193-7BE2-2660-1F7179A5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1AAD-B079-53AC-0C56-50CF67C6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B18E-A094-4944-B408-76EC1F4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133-F9E7-6DB6-0CEB-1843957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4C7D-E4DC-EE33-2305-9770AD6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EE9-B815-CE58-915A-B2C90C9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561F-D33A-BCE5-786C-4CFC509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87D6-292F-AC1E-BE6F-D1952DF6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A283-BC58-06A5-D698-286F2AA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A97D-E940-9904-B88C-3024DC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AFE3-E01C-B349-F0D2-EE5AE226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4B07-92B2-DB68-F843-BFB48772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4E47-6175-880E-6270-72FEC28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8590-74F8-B911-3436-09A1AAA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805-C308-41BC-DB62-144AA9A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D23-654C-D394-C6C9-30E41B8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A429-EFF9-A598-C885-31A22CAA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2E4-6DAA-4B95-575E-17E4717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947-D17F-4FF6-6CE0-B7F26C1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8C5-12B7-7B68-935C-79B33B1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9B8-0FA3-D01D-4BD5-E3E21F1F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573-B25B-3372-3917-DDC96E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6C2-5928-ACE6-9F8B-DB7DA8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C5E-8754-AFCB-3EC2-9CB37F9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71E-E635-F603-AEE4-8B61D01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9DF-81A1-DAE8-9DF3-E9D98BF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431-4603-984B-8D30-83A5FFE5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C653-5CBB-348A-7F58-474570D8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3B2-E2A8-8FD4-B6CE-49F8EF8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EBF0-3F55-2824-1493-8D6D4CF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B6F0-6720-52E3-C213-9F4654C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452-DFD1-1519-460B-1E27F1A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64E5-C719-1F38-03B7-2836E343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AE71-FC1C-0499-5452-012DC26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F8DB-88B3-B3C5-953E-BA7BCB8F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0FDB-3BDD-86CD-D1A2-6BEBB52B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47A4-F500-FF56-B659-08E708E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A7A8-41C9-328A-7146-8B02254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C402-09CC-3BA2-3EBB-0A71DBC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C14-7959-2A30-F554-F184C68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2CCB9-B680-AF99-D386-723761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5426-1B1E-D55F-C629-185AB47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7536-0BB2-C41B-0BD5-567EFA0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C347-1A22-C182-C31C-893E4624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306-4E96-46F2-68AA-C70EFC2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EB91-93AA-098F-61D5-FAF7B6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B52-E03B-C8FC-A2D5-3DE55B1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BE5-A926-E640-D753-1E43FF7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95E0-8028-FEA6-5CA2-A4311CD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16A5-8E3A-BA74-1190-4E9A648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43E2-1CF1-6B34-716D-A56C3A4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329-DE31-DAB8-59F5-0B458E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E51-58A9-20D4-4845-F4D8661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B794-3ED2-2DC6-9193-71C4F18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9FAF-EC11-BD90-99F3-EEB5FB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02B-85EC-91FD-3AE6-7E3C48BF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DA5C-5568-B1FB-A8FE-B2801F3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A4F6-C261-1E51-0299-23EE35D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3323-CB61-2AF8-2992-353A378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4750-1AC7-F8BF-FEE6-3611BE31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64A6-91B6-7A65-F30C-3FB45E6A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EE8E-93C1-BB4F-9B68-9364C0B53575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8912-DC26-8980-FA1A-CC559E77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6F36-C229-5FF4-D9ED-F08467A2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7202-FD03-CF82-3A5F-5C934F93CC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3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amblin/VulnconWorkshop/HEAD" TargetMode="External"/><Relationship Id="rId2" Type="http://schemas.openxmlformats.org/officeDocument/2006/relationships/hyperlink" Target="https://github.com/jgamblin/vulnconworksh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gamblin" TargetMode="External"/><Relationship Id="rId2" Type="http://schemas.openxmlformats.org/officeDocument/2006/relationships/hyperlink" Target="mailto:gambling@cisc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ve.icu" TargetMode="External"/><Relationship Id="rId4" Type="http://schemas.openxmlformats.org/officeDocument/2006/relationships/hyperlink" Target="http://jerrygambl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v5" TargetMode="External"/><Relationship Id="rId2" Type="http://schemas.openxmlformats.org/officeDocument/2006/relationships/hyperlink" Target="http://nvd.handsonhacking.org/nvd.json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" TargetMode="External"/><Relationship Id="rId4" Type="http://schemas.openxmlformats.org/officeDocument/2006/relationships/hyperlink" Target="https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7AA5-17B8-96A3-00BC-45ABB360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b="0" i="0" u="none" strike="noStrike" dirty="0">
                <a:effectLst/>
                <a:latin typeface="Open Sans" panose="020F0502020204030204" pitchFamily="34" charset="0"/>
              </a:rPr>
              <a:t>Using Jupyter Notebooks to Explore Public CVE Data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E77D-D447-5544-B9ED-B33D042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VulnCon</a:t>
            </a:r>
            <a:r>
              <a:rPr lang="en-US" dirty="0"/>
              <a:t> 2025</a:t>
            </a:r>
          </a:p>
          <a:p>
            <a:pPr algn="l"/>
            <a:r>
              <a:rPr lang="en-US" dirty="0"/>
              <a:t>Jerry Gamblin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40F9038-1F1B-04D4-B381-1D3673B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3635-F9AE-942B-4756-BBC29B4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Workshop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852-C9AA-AD3E-7EF8-10AA0D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GitHub Repository: </a:t>
            </a:r>
          </a:p>
          <a:p>
            <a:pPr lvl="1"/>
            <a:r>
              <a:rPr lang="en-US" dirty="0">
                <a:hlinkClick r:id="rId2"/>
              </a:rPr>
              <a:t>https://github.com/jgamblin/vulnconworkshop</a:t>
            </a:r>
            <a:r>
              <a:rPr lang="en-US" dirty="0"/>
              <a:t> </a:t>
            </a:r>
          </a:p>
          <a:p>
            <a:r>
              <a:rPr lang="en-US" sz="2400"/>
              <a:t>MyBinder Preferred:</a:t>
            </a:r>
          </a:p>
          <a:p>
            <a:pPr lvl="1"/>
            <a:r>
              <a:rPr lang="en-US" dirty="0">
                <a:hlinkClick r:id="rId3"/>
              </a:rPr>
              <a:t>https://mybinder.org/v2/gh/jgamblin/VulnconWorkshop/HEAD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49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A44E-B5D5-82DB-7FA2-A272483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9D8A-37BA-C679-C3CB-07C6E466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Please Ask Questions! </a:t>
            </a: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This is a Hybrid Course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Please Utilize Discord for any technical coding questions</a:t>
            </a:r>
          </a:p>
          <a:p>
            <a:pPr marL="1200150" lvl="2" indent="-285750"/>
            <a:endParaRPr lang="en-US" sz="1300" dirty="0">
              <a:effectLst/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I am available to assist with local setup.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Unsure if network can download data files.</a:t>
            </a:r>
          </a:p>
          <a:p>
            <a:pPr marL="1200150" lvl="2" indent="-285750"/>
            <a:r>
              <a:rPr lang="en-US" sz="1300" dirty="0">
                <a:latin typeface="Aptos" panose="020B0004020202020204" pitchFamily="34" charset="0"/>
              </a:rPr>
              <a:t>AI Coding agents are super useful, although not part of </a:t>
            </a:r>
            <a:r>
              <a:rPr lang="en-US" sz="1300" dirty="0" err="1">
                <a:latin typeface="Aptos" panose="020B0004020202020204" pitchFamily="34" charset="0"/>
              </a:rPr>
              <a:t>MyBinder</a:t>
            </a:r>
            <a:endParaRPr lang="en-US" sz="1300" dirty="0">
              <a:effectLst/>
              <a:latin typeface="Aptos" panose="020B0004020202020204" pitchFamily="34" charset="0"/>
            </a:endParaRPr>
          </a:p>
          <a:p>
            <a:pPr marL="1200150" lvl="2" indent="-285750"/>
            <a:endParaRPr lang="en-US" sz="1300" dirty="0">
              <a:latin typeface="Aptos" panose="020B0004020202020204" pitchFamily="34" charset="0"/>
            </a:endParaRPr>
          </a:p>
          <a:p>
            <a:pPr marL="742950" lvl="1" indent="-285750"/>
            <a:r>
              <a:rPr lang="en-US" sz="1300" dirty="0">
                <a:latin typeface="Aptos" panose="020B0004020202020204" pitchFamily="34" charset="0"/>
              </a:rPr>
              <a:t>The notebook walk through is high level but happy to take a deep dive in the second hour.</a:t>
            </a:r>
            <a:br>
              <a:rPr lang="en-US" sz="1300" dirty="0">
                <a:latin typeface="Aptos" panose="020B0004020202020204" pitchFamily="34" charset="0"/>
              </a:rPr>
            </a:br>
            <a:endParaRPr lang="en-US" sz="1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E9500-21A5-CDA9-4B1F-58F905A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About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E9-7778-AEA3-8475-D55B3648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Jerry Gamblin</a:t>
            </a:r>
          </a:p>
          <a:p>
            <a:pPr marL="0" indent="0">
              <a:buNone/>
            </a:pPr>
            <a:r>
              <a:rPr lang="en-US" sz="2400"/>
              <a:t>Principal Engineer Cisco TD&amp;R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gambling@cisco.com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@jgamblin </a:t>
            </a:r>
            <a:r>
              <a:rPr lang="en-US" sz="2400"/>
              <a:t>(X/Etc) </a:t>
            </a:r>
          </a:p>
          <a:p>
            <a:pPr marL="0" indent="0">
              <a:buNone/>
            </a:pPr>
            <a:r>
              <a:rPr lang="en-US" sz="2400">
                <a:hlinkClick r:id="rId4"/>
              </a:rPr>
              <a:t>jerrygamblin.com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5"/>
              </a:rPr>
              <a:t>cve.icu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22AC-F330-301D-A5EA-6FB93BF92706}"/>
              </a:ext>
            </a:extLst>
          </p:cNvPr>
          <p:cNvSpPr txBox="1"/>
          <p:nvPr/>
        </p:nvSpPr>
        <p:spPr>
          <a:xfrm>
            <a:off x="-3398655" y="-1124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A06A-BCC7-3E17-A4A9-72D710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Rough 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6022D37-9E68-BE3E-FE04-6965F0B1F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VE.ICU - Home">
            <a:extLst>
              <a:ext uri="{FF2B5EF4-FFF2-40B4-BE49-F238E27FC236}">
                <a16:creationId xmlns:a16="http://schemas.microsoft.com/office/drawing/2014/main" id="{5298923D-AFCF-6DD1-735E-3369EBC5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ight Triangle 10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A1E2-0671-82AF-61C3-EDD0358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Why This Talk?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679-0794-F050-9F09-EB5B23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CVE data analysis and enrichment a core part of this conference and wider discussions around vulnerabilities.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0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824BC1-F9F6-2F13-513F-6ACD56E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Visualizations Work</a:t>
            </a:r>
          </a:p>
        </p:txBody>
      </p:sp>
      <p:pic>
        <p:nvPicPr>
          <p:cNvPr id="14" name="Content Placeholder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596D185-7268-E5E5-5DB3-28AACE3F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035"/>
          <a:stretch/>
        </p:blipFill>
        <p:spPr>
          <a:xfrm>
            <a:off x="2223692" y="1825625"/>
            <a:ext cx="77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930B-12B7-A622-158B-5E9E4B3E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64377"/>
            <a:ext cx="6589537" cy="4925678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E6F5-7513-6428-00DB-ADB2D4B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company you work for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CAN’s contact email is listed as a single engineer instead of your PISRT for 10 years and no one notices it until someone reads your personal blog.  </a:t>
            </a:r>
          </a:p>
        </p:txBody>
      </p:sp>
    </p:spTree>
    <p:extLst>
      <p:ext uri="{BB962C8B-B14F-4D97-AF65-F5344CB8AC3E}">
        <p14:creationId xmlns:p14="http://schemas.microsoft.com/office/powerpoint/2010/main" val="37046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885-818D-A20A-5968-427BE071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0E0-18F4-6677-11D7-44825A36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624-E242-BA67-2A91-EEBC908F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062-E6D0-6566-3405-058197D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lnSpcReduction="10000"/>
          </a:bodyPr>
          <a:lstStyle/>
          <a:p>
            <a:r>
              <a:rPr lang="en-US" sz="1200" dirty="0"/>
              <a:t>NVD</a:t>
            </a:r>
          </a:p>
          <a:p>
            <a:pPr lvl="1"/>
            <a:r>
              <a:rPr lang="en-US" sz="1200" dirty="0"/>
              <a:t>2.0 API </a:t>
            </a:r>
          </a:p>
          <a:p>
            <a:pPr lvl="1"/>
            <a:r>
              <a:rPr lang="en-US" sz="1200" dirty="0"/>
              <a:t>NVD JSONL File</a:t>
            </a:r>
          </a:p>
          <a:p>
            <a:pPr lvl="2"/>
            <a:r>
              <a:rPr lang="en-US" sz="1200" dirty="0">
                <a:hlinkClick r:id="rId2"/>
              </a:rPr>
              <a:t>nvd.handsonhacking.org/nvd.jsonl</a:t>
            </a:r>
            <a:endParaRPr lang="en-US" sz="1200" dirty="0"/>
          </a:p>
          <a:p>
            <a:pPr lvl="1"/>
            <a:r>
              <a:rPr lang="en-US" sz="1200" dirty="0"/>
              <a:t>1.5 GB</a:t>
            </a:r>
          </a:p>
          <a:p>
            <a:r>
              <a:rPr lang="en-US" sz="1200" dirty="0"/>
              <a:t>CVE </a:t>
            </a:r>
          </a:p>
          <a:p>
            <a:pPr lvl="1"/>
            <a:r>
              <a:rPr lang="en-US" sz="1200" dirty="0"/>
              <a:t>CVE V5 List</a:t>
            </a:r>
          </a:p>
          <a:p>
            <a:pPr lvl="1"/>
            <a:r>
              <a:rPr lang="en-US" sz="1200" dirty="0"/>
              <a:t>Individual JSON Files</a:t>
            </a:r>
          </a:p>
          <a:p>
            <a:pPr lvl="2"/>
            <a:r>
              <a:rPr lang="en-US" sz="1200" dirty="0">
                <a:hlinkClick r:id="rId3"/>
              </a:rPr>
              <a:t>github.com/CVEProject/CVElistv5</a:t>
            </a:r>
            <a:endParaRPr lang="en-US" sz="1200" dirty="0"/>
          </a:p>
          <a:p>
            <a:pPr lvl="1"/>
            <a:r>
              <a:rPr lang="en-US" sz="1200" dirty="0"/>
              <a:t>Limited to CVE-2025-* CVEs</a:t>
            </a:r>
          </a:p>
          <a:p>
            <a:pPr lvl="2"/>
            <a:r>
              <a:rPr lang="en-US" sz="1200" dirty="0"/>
              <a:t>200 MB</a:t>
            </a:r>
          </a:p>
          <a:p>
            <a:pPr marL="914400" lvl="2" indent="0">
              <a:buNone/>
            </a:pPr>
            <a:r>
              <a:rPr lang="en-US" sz="17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105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87C78-FB47-D3D9-124E-482955F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3118-F72A-15DF-8A34-A6C57850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Jupyter Notebooks</a:t>
            </a:r>
            <a:endParaRPr lang="en-US" sz="2400"/>
          </a:p>
          <a:p>
            <a:r>
              <a:rPr lang="en-US" sz="2400">
                <a:hlinkClick r:id="rId3"/>
              </a:rPr>
              <a:t>Pandas</a:t>
            </a:r>
            <a:endParaRPr lang="en-US" sz="2400"/>
          </a:p>
          <a:p>
            <a:r>
              <a:rPr lang="en-US" sz="2400">
                <a:hlinkClick r:id="rId4"/>
              </a:rPr>
              <a:t>Matplotlib</a:t>
            </a:r>
            <a:endParaRPr lang="en-US" sz="2400"/>
          </a:p>
          <a:p>
            <a:r>
              <a:rPr lang="en-US" sz="2400">
                <a:hlinkClick r:id="rId5"/>
              </a:rPr>
              <a:t>MyBinder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83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Open Sans</vt:lpstr>
      <vt:lpstr>Office Theme</vt:lpstr>
      <vt:lpstr>Using Jupyter Notebooks to Explore Public CVE Data</vt:lpstr>
      <vt:lpstr>About Me</vt:lpstr>
      <vt:lpstr>Rough Agenda</vt:lpstr>
      <vt:lpstr>Why This Talk? </vt:lpstr>
      <vt:lpstr>Vulnerability Visualizations Work</vt:lpstr>
      <vt:lpstr> Sometimes the company you work for CAN’s contact email is listed as a single engineer instead of your PISRT for 10 years and no one notices it until someone reads your personal blog.  </vt:lpstr>
      <vt:lpstr>Workshop Overview</vt:lpstr>
      <vt:lpstr>Data Sources Used</vt:lpstr>
      <vt:lpstr>Technology Used</vt:lpstr>
      <vt:lpstr>Workshop Material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Gamblin (gamblin)</dc:creator>
  <cp:lastModifiedBy>Jerry Gamblin (gamblin)</cp:lastModifiedBy>
  <cp:revision>1</cp:revision>
  <dcterms:created xsi:type="dcterms:W3CDTF">2025-04-03T21:27:33Z</dcterms:created>
  <dcterms:modified xsi:type="dcterms:W3CDTF">2025-04-03T22:07:07Z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2025-04-03T22:07:00Z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a8fcdfcb-059a-4aef-91ad-da9aa71c23d2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