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  <p:sldId id="281" r:id="rId5"/>
    <p:sldId id="282" r:id="rId6"/>
    <p:sldId id="283" r:id="rId7"/>
    <p:sldId id="288" r:id="rId8"/>
    <p:sldId id="287" r:id="rId9"/>
    <p:sldId id="284" r:id="rId10"/>
    <p:sldId id="279" r:id="rId11"/>
    <p:sldId id="280" r:id="rId12"/>
    <p:sldId id="285" r:id="rId13"/>
    <p:sldId id="286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0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2C882-D96B-4C36-BF1B-5DFB79A2C8A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FF3FA4-91AB-42DC-9964-610D59F79B52}">
      <dgm:prSet/>
      <dgm:spPr/>
      <dgm:t>
        <a:bodyPr/>
        <a:lstStyle/>
        <a:p>
          <a:r>
            <a:rPr lang="en-US"/>
            <a:t>15 Minutes – Introduction</a:t>
          </a:r>
        </a:p>
      </dgm:t>
    </dgm:pt>
    <dgm:pt modelId="{C733D40F-B537-4D80-94BF-38074B02E38B}" type="parTrans" cxnId="{127FAA96-7F77-4F77-8721-9E38094DE9EC}">
      <dgm:prSet/>
      <dgm:spPr/>
      <dgm:t>
        <a:bodyPr/>
        <a:lstStyle/>
        <a:p>
          <a:endParaRPr lang="en-US"/>
        </a:p>
      </dgm:t>
    </dgm:pt>
    <dgm:pt modelId="{88095352-09DE-4092-97B6-978016EFFEE9}" type="sibTrans" cxnId="{127FAA96-7F77-4F77-8721-9E38094DE9EC}">
      <dgm:prSet/>
      <dgm:spPr/>
      <dgm:t>
        <a:bodyPr/>
        <a:lstStyle/>
        <a:p>
          <a:endParaRPr lang="en-US"/>
        </a:p>
      </dgm:t>
    </dgm:pt>
    <dgm:pt modelId="{91E5507C-FBDA-49B3-AAE2-279AB6976FEC}">
      <dgm:prSet/>
      <dgm:spPr/>
      <dgm:t>
        <a:bodyPr/>
        <a:lstStyle/>
        <a:p>
          <a:r>
            <a:rPr lang="en-US"/>
            <a:t>45 Minutes – Review Prebuilt Notebooks</a:t>
          </a:r>
        </a:p>
      </dgm:t>
    </dgm:pt>
    <dgm:pt modelId="{2C9BFC2A-A1C1-4761-8A5F-209B7A7EEF33}" type="parTrans" cxnId="{1F1D9499-FBB8-4236-A091-796EFF461412}">
      <dgm:prSet/>
      <dgm:spPr/>
      <dgm:t>
        <a:bodyPr/>
        <a:lstStyle/>
        <a:p>
          <a:endParaRPr lang="en-US"/>
        </a:p>
      </dgm:t>
    </dgm:pt>
    <dgm:pt modelId="{BF57D130-F97F-47D0-9940-567FEE4839A3}" type="sibTrans" cxnId="{1F1D9499-FBB8-4236-A091-796EFF461412}">
      <dgm:prSet/>
      <dgm:spPr/>
      <dgm:t>
        <a:bodyPr/>
        <a:lstStyle/>
        <a:p>
          <a:endParaRPr lang="en-US"/>
        </a:p>
      </dgm:t>
    </dgm:pt>
    <dgm:pt modelId="{62BA5EB7-C7F8-439D-9422-EC952495B20F}">
      <dgm:prSet/>
      <dgm:spPr/>
      <dgm:t>
        <a:bodyPr/>
        <a:lstStyle/>
        <a:p>
          <a:r>
            <a:rPr lang="en-US"/>
            <a:t>15 Minutes – Break</a:t>
          </a:r>
        </a:p>
      </dgm:t>
    </dgm:pt>
    <dgm:pt modelId="{27400A39-73AE-4191-8CBD-D2E640F61EBF}" type="parTrans" cxnId="{31683ADC-75B6-43E4-9A7B-3C45A3E08DCA}">
      <dgm:prSet/>
      <dgm:spPr/>
      <dgm:t>
        <a:bodyPr/>
        <a:lstStyle/>
        <a:p>
          <a:endParaRPr lang="en-US"/>
        </a:p>
      </dgm:t>
    </dgm:pt>
    <dgm:pt modelId="{5B664EBC-815E-41A2-B971-16BBD387A0E1}" type="sibTrans" cxnId="{31683ADC-75B6-43E4-9A7B-3C45A3E08DCA}">
      <dgm:prSet/>
      <dgm:spPr/>
      <dgm:t>
        <a:bodyPr/>
        <a:lstStyle/>
        <a:p>
          <a:endParaRPr lang="en-US"/>
        </a:p>
      </dgm:t>
    </dgm:pt>
    <dgm:pt modelId="{8FE4E17E-6EA1-4E8C-A122-56334A04E2A2}">
      <dgm:prSet/>
      <dgm:spPr/>
      <dgm:t>
        <a:bodyPr/>
        <a:lstStyle/>
        <a:p>
          <a:r>
            <a:rPr lang="en-US"/>
            <a:t>1 Hour – Collaborative Development</a:t>
          </a:r>
        </a:p>
      </dgm:t>
    </dgm:pt>
    <dgm:pt modelId="{842D8923-73CE-45DF-AAE9-BB4758BCCEF8}" type="parTrans" cxnId="{A963FDB2-D5D8-4478-9A74-BE5FC76E033F}">
      <dgm:prSet/>
      <dgm:spPr/>
      <dgm:t>
        <a:bodyPr/>
        <a:lstStyle/>
        <a:p>
          <a:endParaRPr lang="en-US"/>
        </a:p>
      </dgm:t>
    </dgm:pt>
    <dgm:pt modelId="{8006F9A2-820B-43BA-B596-4E29F3B0C27E}" type="sibTrans" cxnId="{A963FDB2-D5D8-4478-9A74-BE5FC76E033F}">
      <dgm:prSet/>
      <dgm:spPr/>
      <dgm:t>
        <a:bodyPr/>
        <a:lstStyle/>
        <a:p>
          <a:endParaRPr lang="en-US"/>
        </a:p>
      </dgm:t>
    </dgm:pt>
    <dgm:pt modelId="{08E30425-6022-C34C-8176-932F0C05C23E}" type="pres">
      <dgm:prSet presAssocID="{CB92C882-D96B-4C36-BF1B-5DFB79A2C8A8}" presName="outerComposite" presStyleCnt="0">
        <dgm:presLayoutVars>
          <dgm:chMax val="5"/>
          <dgm:dir/>
          <dgm:resizeHandles val="exact"/>
        </dgm:presLayoutVars>
      </dgm:prSet>
      <dgm:spPr/>
    </dgm:pt>
    <dgm:pt modelId="{255AE647-0BB0-624E-A29E-D64D80AFE577}" type="pres">
      <dgm:prSet presAssocID="{CB92C882-D96B-4C36-BF1B-5DFB79A2C8A8}" presName="dummyMaxCanvas" presStyleCnt="0">
        <dgm:presLayoutVars/>
      </dgm:prSet>
      <dgm:spPr/>
    </dgm:pt>
    <dgm:pt modelId="{98507DC7-B940-A441-87C8-260997D31ECA}" type="pres">
      <dgm:prSet presAssocID="{CB92C882-D96B-4C36-BF1B-5DFB79A2C8A8}" presName="FourNodes_1" presStyleLbl="node1" presStyleIdx="0" presStyleCnt="4">
        <dgm:presLayoutVars>
          <dgm:bulletEnabled val="1"/>
        </dgm:presLayoutVars>
      </dgm:prSet>
      <dgm:spPr/>
    </dgm:pt>
    <dgm:pt modelId="{18B5F6EB-E611-5445-B7FD-F11985147E39}" type="pres">
      <dgm:prSet presAssocID="{CB92C882-D96B-4C36-BF1B-5DFB79A2C8A8}" presName="FourNodes_2" presStyleLbl="node1" presStyleIdx="1" presStyleCnt="4">
        <dgm:presLayoutVars>
          <dgm:bulletEnabled val="1"/>
        </dgm:presLayoutVars>
      </dgm:prSet>
      <dgm:spPr/>
    </dgm:pt>
    <dgm:pt modelId="{311028AC-8535-144F-8A1F-9B64C7815E29}" type="pres">
      <dgm:prSet presAssocID="{CB92C882-D96B-4C36-BF1B-5DFB79A2C8A8}" presName="FourNodes_3" presStyleLbl="node1" presStyleIdx="2" presStyleCnt="4">
        <dgm:presLayoutVars>
          <dgm:bulletEnabled val="1"/>
        </dgm:presLayoutVars>
      </dgm:prSet>
      <dgm:spPr/>
    </dgm:pt>
    <dgm:pt modelId="{29C56016-615C-E243-A6C7-E6915891868E}" type="pres">
      <dgm:prSet presAssocID="{CB92C882-D96B-4C36-BF1B-5DFB79A2C8A8}" presName="FourNodes_4" presStyleLbl="node1" presStyleIdx="3" presStyleCnt="4">
        <dgm:presLayoutVars>
          <dgm:bulletEnabled val="1"/>
        </dgm:presLayoutVars>
      </dgm:prSet>
      <dgm:spPr/>
    </dgm:pt>
    <dgm:pt modelId="{C8A70DDF-F3BA-B042-93D8-7EAA19A2F4C5}" type="pres">
      <dgm:prSet presAssocID="{CB92C882-D96B-4C36-BF1B-5DFB79A2C8A8}" presName="FourConn_1-2" presStyleLbl="fgAccFollowNode1" presStyleIdx="0" presStyleCnt="3">
        <dgm:presLayoutVars>
          <dgm:bulletEnabled val="1"/>
        </dgm:presLayoutVars>
      </dgm:prSet>
      <dgm:spPr/>
    </dgm:pt>
    <dgm:pt modelId="{919484D7-36D4-C448-B084-53E5CE7CD5A2}" type="pres">
      <dgm:prSet presAssocID="{CB92C882-D96B-4C36-BF1B-5DFB79A2C8A8}" presName="FourConn_2-3" presStyleLbl="fgAccFollowNode1" presStyleIdx="1" presStyleCnt="3">
        <dgm:presLayoutVars>
          <dgm:bulletEnabled val="1"/>
        </dgm:presLayoutVars>
      </dgm:prSet>
      <dgm:spPr/>
    </dgm:pt>
    <dgm:pt modelId="{81A1F950-0DB9-E84B-8514-BB0482CCB74C}" type="pres">
      <dgm:prSet presAssocID="{CB92C882-D96B-4C36-BF1B-5DFB79A2C8A8}" presName="FourConn_3-4" presStyleLbl="fgAccFollowNode1" presStyleIdx="2" presStyleCnt="3">
        <dgm:presLayoutVars>
          <dgm:bulletEnabled val="1"/>
        </dgm:presLayoutVars>
      </dgm:prSet>
      <dgm:spPr/>
    </dgm:pt>
    <dgm:pt modelId="{8007F512-D19B-EC48-B0F5-BDF73227BF62}" type="pres">
      <dgm:prSet presAssocID="{CB92C882-D96B-4C36-BF1B-5DFB79A2C8A8}" presName="FourNodes_1_text" presStyleLbl="node1" presStyleIdx="3" presStyleCnt="4">
        <dgm:presLayoutVars>
          <dgm:bulletEnabled val="1"/>
        </dgm:presLayoutVars>
      </dgm:prSet>
      <dgm:spPr/>
    </dgm:pt>
    <dgm:pt modelId="{7121F751-8716-BA46-A1E9-1F5A2337018D}" type="pres">
      <dgm:prSet presAssocID="{CB92C882-D96B-4C36-BF1B-5DFB79A2C8A8}" presName="FourNodes_2_text" presStyleLbl="node1" presStyleIdx="3" presStyleCnt="4">
        <dgm:presLayoutVars>
          <dgm:bulletEnabled val="1"/>
        </dgm:presLayoutVars>
      </dgm:prSet>
      <dgm:spPr/>
    </dgm:pt>
    <dgm:pt modelId="{9FFC6656-3F12-854D-AAA8-248ADADDF61F}" type="pres">
      <dgm:prSet presAssocID="{CB92C882-D96B-4C36-BF1B-5DFB79A2C8A8}" presName="FourNodes_3_text" presStyleLbl="node1" presStyleIdx="3" presStyleCnt="4">
        <dgm:presLayoutVars>
          <dgm:bulletEnabled val="1"/>
        </dgm:presLayoutVars>
      </dgm:prSet>
      <dgm:spPr/>
    </dgm:pt>
    <dgm:pt modelId="{1CAC665D-E119-1D46-A847-0E13014FFFFB}" type="pres">
      <dgm:prSet presAssocID="{CB92C882-D96B-4C36-BF1B-5DFB79A2C8A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71BC120-A151-334D-93A3-76FE451D1058}" type="presOf" srcId="{8FE4E17E-6EA1-4E8C-A122-56334A04E2A2}" destId="{1CAC665D-E119-1D46-A847-0E13014FFFFB}" srcOrd="1" destOrd="0" presId="urn:microsoft.com/office/officeart/2005/8/layout/vProcess5"/>
    <dgm:cxn modelId="{6419B230-6674-054B-B977-F81F375E20AB}" type="presOf" srcId="{88095352-09DE-4092-97B6-978016EFFEE9}" destId="{C8A70DDF-F3BA-B042-93D8-7EAA19A2F4C5}" srcOrd="0" destOrd="0" presId="urn:microsoft.com/office/officeart/2005/8/layout/vProcess5"/>
    <dgm:cxn modelId="{4836FB5F-94BC-BD47-AA58-2CB2A5F19AD2}" type="presOf" srcId="{62BA5EB7-C7F8-439D-9422-EC952495B20F}" destId="{9FFC6656-3F12-854D-AAA8-248ADADDF61F}" srcOrd="1" destOrd="0" presId="urn:microsoft.com/office/officeart/2005/8/layout/vProcess5"/>
    <dgm:cxn modelId="{03DB9274-5745-CE47-BD7E-BD3F99AE0AA3}" type="presOf" srcId="{62BA5EB7-C7F8-439D-9422-EC952495B20F}" destId="{311028AC-8535-144F-8A1F-9B64C7815E29}" srcOrd="0" destOrd="0" presId="urn:microsoft.com/office/officeart/2005/8/layout/vProcess5"/>
    <dgm:cxn modelId="{127FAA96-7F77-4F77-8721-9E38094DE9EC}" srcId="{CB92C882-D96B-4C36-BF1B-5DFB79A2C8A8}" destId="{AEFF3FA4-91AB-42DC-9964-610D59F79B52}" srcOrd="0" destOrd="0" parTransId="{C733D40F-B537-4D80-94BF-38074B02E38B}" sibTransId="{88095352-09DE-4092-97B6-978016EFFEE9}"/>
    <dgm:cxn modelId="{695C0C98-EF11-F042-ABEC-7283403823EF}" type="presOf" srcId="{5B664EBC-815E-41A2-B971-16BBD387A0E1}" destId="{81A1F950-0DB9-E84B-8514-BB0482CCB74C}" srcOrd="0" destOrd="0" presId="urn:microsoft.com/office/officeart/2005/8/layout/vProcess5"/>
    <dgm:cxn modelId="{1F1D9499-FBB8-4236-A091-796EFF461412}" srcId="{CB92C882-D96B-4C36-BF1B-5DFB79A2C8A8}" destId="{91E5507C-FBDA-49B3-AAE2-279AB6976FEC}" srcOrd="1" destOrd="0" parTransId="{2C9BFC2A-A1C1-4761-8A5F-209B7A7EEF33}" sibTransId="{BF57D130-F97F-47D0-9940-567FEE4839A3}"/>
    <dgm:cxn modelId="{A963FDB2-D5D8-4478-9A74-BE5FC76E033F}" srcId="{CB92C882-D96B-4C36-BF1B-5DFB79A2C8A8}" destId="{8FE4E17E-6EA1-4E8C-A122-56334A04E2A2}" srcOrd="3" destOrd="0" parTransId="{842D8923-73CE-45DF-AAE9-BB4758BCCEF8}" sibTransId="{8006F9A2-820B-43BA-B596-4E29F3B0C27E}"/>
    <dgm:cxn modelId="{69E5AABF-AA76-9B48-ADAA-EB306AF89974}" type="presOf" srcId="{8FE4E17E-6EA1-4E8C-A122-56334A04E2A2}" destId="{29C56016-615C-E243-A6C7-E6915891868E}" srcOrd="0" destOrd="0" presId="urn:microsoft.com/office/officeart/2005/8/layout/vProcess5"/>
    <dgm:cxn modelId="{A455B3C1-1C28-FB4F-918A-7ABEF808B48F}" type="presOf" srcId="{91E5507C-FBDA-49B3-AAE2-279AB6976FEC}" destId="{18B5F6EB-E611-5445-B7FD-F11985147E39}" srcOrd="0" destOrd="0" presId="urn:microsoft.com/office/officeart/2005/8/layout/vProcess5"/>
    <dgm:cxn modelId="{926363C7-7C21-8646-8F97-CABCC7DA6E58}" type="presOf" srcId="{BF57D130-F97F-47D0-9940-567FEE4839A3}" destId="{919484D7-36D4-C448-B084-53E5CE7CD5A2}" srcOrd="0" destOrd="0" presId="urn:microsoft.com/office/officeart/2005/8/layout/vProcess5"/>
    <dgm:cxn modelId="{E984E1D0-4647-0942-8FBB-A64476AF2F49}" type="presOf" srcId="{CB92C882-D96B-4C36-BF1B-5DFB79A2C8A8}" destId="{08E30425-6022-C34C-8176-932F0C05C23E}" srcOrd="0" destOrd="0" presId="urn:microsoft.com/office/officeart/2005/8/layout/vProcess5"/>
    <dgm:cxn modelId="{2C4023D3-C6C6-434A-A0FD-40DFFC7DEC4C}" type="presOf" srcId="{AEFF3FA4-91AB-42DC-9964-610D59F79B52}" destId="{8007F512-D19B-EC48-B0F5-BDF73227BF62}" srcOrd="1" destOrd="0" presId="urn:microsoft.com/office/officeart/2005/8/layout/vProcess5"/>
    <dgm:cxn modelId="{E787F1D4-FED2-4E49-AC26-206F62704391}" type="presOf" srcId="{AEFF3FA4-91AB-42DC-9964-610D59F79B52}" destId="{98507DC7-B940-A441-87C8-260997D31ECA}" srcOrd="0" destOrd="0" presId="urn:microsoft.com/office/officeart/2005/8/layout/vProcess5"/>
    <dgm:cxn modelId="{31683ADC-75B6-43E4-9A7B-3C45A3E08DCA}" srcId="{CB92C882-D96B-4C36-BF1B-5DFB79A2C8A8}" destId="{62BA5EB7-C7F8-439D-9422-EC952495B20F}" srcOrd="2" destOrd="0" parTransId="{27400A39-73AE-4191-8CBD-D2E640F61EBF}" sibTransId="{5B664EBC-815E-41A2-B971-16BBD387A0E1}"/>
    <dgm:cxn modelId="{DF01CAF8-FC81-E940-A1C3-18349787223E}" type="presOf" srcId="{91E5507C-FBDA-49B3-AAE2-279AB6976FEC}" destId="{7121F751-8716-BA46-A1E9-1F5A2337018D}" srcOrd="1" destOrd="0" presId="urn:microsoft.com/office/officeart/2005/8/layout/vProcess5"/>
    <dgm:cxn modelId="{7624EBC9-B84C-5246-A4C3-5045E26F18AE}" type="presParOf" srcId="{08E30425-6022-C34C-8176-932F0C05C23E}" destId="{255AE647-0BB0-624E-A29E-D64D80AFE577}" srcOrd="0" destOrd="0" presId="urn:microsoft.com/office/officeart/2005/8/layout/vProcess5"/>
    <dgm:cxn modelId="{1FFB5611-C45D-6146-858F-019C5A8CC016}" type="presParOf" srcId="{08E30425-6022-C34C-8176-932F0C05C23E}" destId="{98507DC7-B940-A441-87C8-260997D31ECA}" srcOrd="1" destOrd="0" presId="urn:microsoft.com/office/officeart/2005/8/layout/vProcess5"/>
    <dgm:cxn modelId="{ABBBBB61-BE97-9248-BA3E-B3FB4DB2A853}" type="presParOf" srcId="{08E30425-6022-C34C-8176-932F0C05C23E}" destId="{18B5F6EB-E611-5445-B7FD-F11985147E39}" srcOrd="2" destOrd="0" presId="urn:microsoft.com/office/officeart/2005/8/layout/vProcess5"/>
    <dgm:cxn modelId="{D643B0DD-AF1C-4E4A-B832-E4E0689C51C5}" type="presParOf" srcId="{08E30425-6022-C34C-8176-932F0C05C23E}" destId="{311028AC-8535-144F-8A1F-9B64C7815E29}" srcOrd="3" destOrd="0" presId="urn:microsoft.com/office/officeart/2005/8/layout/vProcess5"/>
    <dgm:cxn modelId="{A688DCE9-258D-B14F-BDDE-3EFC70F13944}" type="presParOf" srcId="{08E30425-6022-C34C-8176-932F0C05C23E}" destId="{29C56016-615C-E243-A6C7-E6915891868E}" srcOrd="4" destOrd="0" presId="urn:microsoft.com/office/officeart/2005/8/layout/vProcess5"/>
    <dgm:cxn modelId="{75D9D991-52E4-A74F-903A-28533A829010}" type="presParOf" srcId="{08E30425-6022-C34C-8176-932F0C05C23E}" destId="{C8A70DDF-F3BA-B042-93D8-7EAA19A2F4C5}" srcOrd="5" destOrd="0" presId="urn:microsoft.com/office/officeart/2005/8/layout/vProcess5"/>
    <dgm:cxn modelId="{9640D131-1666-F74F-A276-F9DE3FCEA14E}" type="presParOf" srcId="{08E30425-6022-C34C-8176-932F0C05C23E}" destId="{919484D7-36D4-C448-B084-53E5CE7CD5A2}" srcOrd="6" destOrd="0" presId="urn:microsoft.com/office/officeart/2005/8/layout/vProcess5"/>
    <dgm:cxn modelId="{5794D734-F3BB-D14C-B27E-341E2FBAB5E8}" type="presParOf" srcId="{08E30425-6022-C34C-8176-932F0C05C23E}" destId="{81A1F950-0DB9-E84B-8514-BB0482CCB74C}" srcOrd="7" destOrd="0" presId="urn:microsoft.com/office/officeart/2005/8/layout/vProcess5"/>
    <dgm:cxn modelId="{06997774-9796-CF45-A814-0E29F094433F}" type="presParOf" srcId="{08E30425-6022-C34C-8176-932F0C05C23E}" destId="{8007F512-D19B-EC48-B0F5-BDF73227BF62}" srcOrd="8" destOrd="0" presId="urn:microsoft.com/office/officeart/2005/8/layout/vProcess5"/>
    <dgm:cxn modelId="{FC35424B-5E38-B54D-B5BD-8EF2F9DC6E0E}" type="presParOf" srcId="{08E30425-6022-C34C-8176-932F0C05C23E}" destId="{7121F751-8716-BA46-A1E9-1F5A2337018D}" srcOrd="9" destOrd="0" presId="urn:microsoft.com/office/officeart/2005/8/layout/vProcess5"/>
    <dgm:cxn modelId="{A23F2233-1139-3D48-8174-54162B4C4275}" type="presParOf" srcId="{08E30425-6022-C34C-8176-932F0C05C23E}" destId="{9FFC6656-3F12-854D-AAA8-248ADADDF61F}" srcOrd="10" destOrd="0" presId="urn:microsoft.com/office/officeart/2005/8/layout/vProcess5"/>
    <dgm:cxn modelId="{1AB42A0E-BC8A-0C4B-BE21-5FDDDB8A478F}" type="presParOf" srcId="{08E30425-6022-C34C-8176-932F0C05C23E}" destId="{1CAC665D-E119-1D46-A847-0E13014FFF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120ED1-DA84-6141-AF17-99BD40324CAC}" type="doc">
      <dgm:prSet loTypeId="urn:microsoft.com/office/officeart/2009/3/layout/HorizontalOrganizationChart" loCatId="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55D2BB1-E72D-E840-8D82-094C952785D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CVE Data User</a:t>
          </a:r>
        </a:p>
      </dgm:t>
    </dgm:pt>
    <dgm:pt modelId="{E4855703-63BA-8B45-A775-E7C17AB47448}" type="parTrans" cxnId="{C113C9DC-4F45-824C-B911-1081EE382B2C}">
      <dgm:prSet/>
      <dgm:spPr/>
      <dgm:t>
        <a:bodyPr/>
        <a:lstStyle/>
        <a:p>
          <a:endParaRPr lang="en-US"/>
        </a:p>
      </dgm:t>
    </dgm:pt>
    <dgm:pt modelId="{F076A4C9-82DE-1642-9902-D969C49FC9F3}" type="sibTrans" cxnId="{C113C9DC-4F45-824C-B911-1081EE382B2C}">
      <dgm:prSet/>
      <dgm:spPr/>
      <dgm:t>
        <a:bodyPr/>
        <a:lstStyle/>
        <a:p>
          <a:endParaRPr lang="en-US"/>
        </a:p>
      </dgm:t>
    </dgm:pt>
    <dgm:pt modelId="{DC4F5EF9-C8F4-7949-AC23-2A32BB941AA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NVD</a:t>
          </a:r>
        </a:p>
      </dgm:t>
    </dgm:pt>
    <dgm:pt modelId="{90A6FB0F-609E-CC41-8B27-858E5A581A46}" type="parTrans" cxnId="{1F02916B-A49F-B144-9FC8-2844232AF807}">
      <dgm:prSet/>
      <dgm:spPr/>
      <dgm:t>
        <a:bodyPr/>
        <a:lstStyle/>
        <a:p>
          <a:endParaRPr lang="en-US"/>
        </a:p>
      </dgm:t>
    </dgm:pt>
    <dgm:pt modelId="{BFFC15DD-FEF8-444D-9633-AADF1A4FFD7C}" type="sibTrans" cxnId="{1F02916B-A49F-B144-9FC8-2844232AF807}">
      <dgm:prSet/>
      <dgm:spPr/>
      <dgm:t>
        <a:bodyPr/>
        <a:lstStyle/>
        <a:p>
          <a:endParaRPr lang="en-US"/>
        </a:p>
      </dgm:t>
    </dgm:pt>
    <dgm:pt modelId="{35664E91-8F5A-1B4E-BE73-E37D38923690}">
      <dgm:prSet phldrT="[Text]"/>
      <dgm:spPr/>
      <dgm:t>
        <a:bodyPr/>
        <a:lstStyle/>
        <a:p>
          <a:r>
            <a:rPr lang="en-US" b="1" i="1" dirty="0">
              <a:solidFill>
                <a:schemeClr val="bg1"/>
              </a:solidFill>
            </a:rPr>
            <a:t>CVE Program</a:t>
          </a:r>
        </a:p>
      </dgm:t>
    </dgm:pt>
    <dgm:pt modelId="{18089373-F079-CA44-A8EA-A19EF69583A7}" type="parTrans" cxnId="{CFC9E3BC-1013-9148-9ACE-7A2F9A73901A}">
      <dgm:prSet/>
      <dgm:spPr/>
      <dgm:t>
        <a:bodyPr/>
        <a:lstStyle/>
        <a:p>
          <a:endParaRPr lang="en-US"/>
        </a:p>
      </dgm:t>
    </dgm:pt>
    <dgm:pt modelId="{56F67246-A85B-C246-B07F-99AFFB9FAD68}" type="sibTrans" cxnId="{CFC9E3BC-1013-9148-9ACE-7A2F9A73901A}">
      <dgm:prSet/>
      <dgm:spPr/>
      <dgm:t>
        <a:bodyPr/>
        <a:lstStyle/>
        <a:p>
          <a:endParaRPr lang="en-US"/>
        </a:p>
      </dgm:t>
    </dgm:pt>
    <dgm:pt modelId="{55B71356-B27E-694E-8F44-21CBB1E663D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Other Sources</a:t>
          </a:r>
        </a:p>
      </dgm:t>
    </dgm:pt>
    <dgm:pt modelId="{CE8BD76B-0B97-414D-8642-F735002370C1}" type="parTrans" cxnId="{B233FB70-11CA-C040-A3CF-026049F7D2C5}">
      <dgm:prSet/>
      <dgm:spPr/>
      <dgm:t>
        <a:bodyPr/>
        <a:lstStyle/>
        <a:p>
          <a:endParaRPr lang="en-US"/>
        </a:p>
      </dgm:t>
    </dgm:pt>
    <dgm:pt modelId="{12A9A2D2-15A6-7F47-ADF8-7D1B80D1D1B8}" type="sibTrans" cxnId="{B233FB70-11CA-C040-A3CF-026049F7D2C5}">
      <dgm:prSet/>
      <dgm:spPr/>
      <dgm:t>
        <a:bodyPr/>
        <a:lstStyle/>
        <a:p>
          <a:endParaRPr lang="en-US"/>
        </a:p>
      </dgm:t>
    </dgm:pt>
    <dgm:pt modelId="{F11CB33C-80DA-554D-91F0-6501EF1F34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OSV</a:t>
          </a:r>
        </a:p>
      </dgm:t>
    </dgm:pt>
    <dgm:pt modelId="{2D986360-7F95-6B47-8D9F-FDED8BAB2D4A}" type="parTrans" cxnId="{6C5EC3B8-F359-2244-87FA-B9F07F3863FF}">
      <dgm:prSet/>
      <dgm:spPr/>
      <dgm:t>
        <a:bodyPr/>
        <a:lstStyle/>
        <a:p>
          <a:endParaRPr lang="en-US"/>
        </a:p>
      </dgm:t>
    </dgm:pt>
    <dgm:pt modelId="{8A316BF9-A7B0-B748-BD21-B1664719C6CA}" type="sibTrans" cxnId="{6C5EC3B8-F359-2244-87FA-B9F07F3863FF}">
      <dgm:prSet/>
      <dgm:spPr/>
      <dgm:t>
        <a:bodyPr/>
        <a:lstStyle/>
        <a:p>
          <a:endParaRPr lang="en-US"/>
        </a:p>
      </dgm:t>
    </dgm:pt>
    <dgm:pt modelId="{213AB6AB-8D39-4A49-9A86-6E9B62BC2BB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CIRCL</a:t>
          </a:r>
        </a:p>
      </dgm:t>
    </dgm:pt>
    <dgm:pt modelId="{65FF3EB1-A628-534D-92B3-C07371D00D88}" type="parTrans" cxnId="{54CA3684-F039-1A47-9943-DA3138F82905}">
      <dgm:prSet/>
      <dgm:spPr/>
      <dgm:t>
        <a:bodyPr/>
        <a:lstStyle/>
        <a:p>
          <a:endParaRPr lang="en-US"/>
        </a:p>
      </dgm:t>
    </dgm:pt>
    <dgm:pt modelId="{340A9916-A22C-7C42-B1C1-7220E3342090}" type="sibTrans" cxnId="{54CA3684-F039-1A47-9943-DA3138F82905}">
      <dgm:prSet/>
      <dgm:spPr/>
      <dgm:t>
        <a:bodyPr/>
        <a:lstStyle/>
        <a:p>
          <a:endParaRPr lang="en-US"/>
        </a:p>
      </dgm:t>
    </dgm:pt>
    <dgm:pt modelId="{F244B9FE-2F12-7941-9665-B973FAC2707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Paid Data</a:t>
          </a:r>
        </a:p>
      </dgm:t>
    </dgm:pt>
    <dgm:pt modelId="{69979AA1-62DA-6A41-8A4E-F30AAB0C94D1}" type="parTrans" cxnId="{CBE651CF-EED8-9C4E-B170-96220EF25148}">
      <dgm:prSet/>
      <dgm:spPr/>
      <dgm:t>
        <a:bodyPr/>
        <a:lstStyle/>
        <a:p>
          <a:endParaRPr lang="en-US"/>
        </a:p>
      </dgm:t>
    </dgm:pt>
    <dgm:pt modelId="{FD9BAC9D-EEC6-D343-AAED-098AB47EFC6B}" type="sibTrans" cxnId="{CBE651CF-EED8-9C4E-B170-96220EF25148}">
      <dgm:prSet/>
      <dgm:spPr/>
      <dgm:t>
        <a:bodyPr/>
        <a:lstStyle/>
        <a:p>
          <a:endParaRPr lang="en-US"/>
        </a:p>
      </dgm:t>
    </dgm:pt>
    <dgm:pt modelId="{CF233EE0-D4DD-F64D-99FF-6E915648D524}" type="pres">
      <dgm:prSet presAssocID="{9C120ED1-DA84-6141-AF17-99BD40324C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F1EEA7-CE95-1449-9D2F-80886DA36406}" type="pres">
      <dgm:prSet presAssocID="{855D2BB1-E72D-E840-8D82-094C952785DB}" presName="hierRoot1" presStyleCnt="0">
        <dgm:presLayoutVars>
          <dgm:hierBranch val="init"/>
        </dgm:presLayoutVars>
      </dgm:prSet>
      <dgm:spPr/>
    </dgm:pt>
    <dgm:pt modelId="{E51E2218-F747-6A43-90FB-9A688E2DAD1A}" type="pres">
      <dgm:prSet presAssocID="{855D2BB1-E72D-E840-8D82-094C952785DB}" presName="rootComposite1" presStyleCnt="0"/>
      <dgm:spPr/>
    </dgm:pt>
    <dgm:pt modelId="{50FF0439-0DA1-9847-A7C8-05F024248D4D}" type="pres">
      <dgm:prSet presAssocID="{855D2BB1-E72D-E840-8D82-094C952785DB}" presName="rootText1" presStyleLbl="node0" presStyleIdx="0" presStyleCnt="1">
        <dgm:presLayoutVars>
          <dgm:chPref val="3"/>
        </dgm:presLayoutVars>
      </dgm:prSet>
      <dgm:spPr/>
    </dgm:pt>
    <dgm:pt modelId="{B8F60694-014B-C749-AD4D-084245A206AB}" type="pres">
      <dgm:prSet presAssocID="{855D2BB1-E72D-E840-8D82-094C952785DB}" presName="rootConnector1" presStyleLbl="node1" presStyleIdx="0" presStyleCnt="0"/>
      <dgm:spPr/>
    </dgm:pt>
    <dgm:pt modelId="{DD03B89F-C2C2-0948-86C9-A2323CB8B173}" type="pres">
      <dgm:prSet presAssocID="{855D2BB1-E72D-E840-8D82-094C952785DB}" presName="hierChild2" presStyleCnt="0"/>
      <dgm:spPr/>
    </dgm:pt>
    <dgm:pt modelId="{1F47FA78-C361-FD4C-AD52-BEA7398E9E76}" type="pres">
      <dgm:prSet presAssocID="{18089373-F079-CA44-A8EA-A19EF69583A7}" presName="Name64" presStyleLbl="parChTrans1D2" presStyleIdx="0" presStyleCnt="3"/>
      <dgm:spPr/>
    </dgm:pt>
    <dgm:pt modelId="{9ED0864F-0DF0-514C-9438-702A879408DD}" type="pres">
      <dgm:prSet presAssocID="{35664E91-8F5A-1B4E-BE73-E37D38923690}" presName="hierRoot2" presStyleCnt="0">
        <dgm:presLayoutVars>
          <dgm:hierBranch val="init"/>
        </dgm:presLayoutVars>
      </dgm:prSet>
      <dgm:spPr/>
    </dgm:pt>
    <dgm:pt modelId="{A0DDEC6A-3BF0-5E47-B208-8BAEA191F6F0}" type="pres">
      <dgm:prSet presAssocID="{35664E91-8F5A-1B4E-BE73-E37D38923690}" presName="rootComposite" presStyleCnt="0"/>
      <dgm:spPr/>
    </dgm:pt>
    <dgm:pt modelId="{1B1D84B7-EC37-D846-B632-9BDD4CBA1645}" type="pres">
      <dgm:prSet presAssocID="{35664E91-8F5A-1B4E-BE73-E37D38923690}" presName="rootText" presStyleLbl="node2" presStyleIdx="0" presStyleCnt="3">
        <dgm:presLayoutVars>
          <dgm:chPref val="3"/>
        </dgm:presLayoutVars>
      </dgm:prSet>
      <dgm:spPr/>
    </dgm:pt>
    <dgm:pt modelId="{8165F6BD-F86F-454A-9BFB-ABB62D82316F}" type="pres">
      <dgm:prSet presAssocID="{35664E91-8F5A-1B4E-BE73-E37D38923690}" presName="rootConnector" presStyleLbl="node2" presStyleIdx="0" presStyleCnt="3"/>
      <dgm:spPr/>
    </dgm:pt>
    <dgm:pt modelId="{8E1650FB-5592-BC4C-BB92-097C749EDFAA}" type="pres">
      <dgm:prSet presAssocID="{35664E91-8F5A-1B4E-BE73-E37D38923690}" presName="hierChild4" presStyleCnt="0"/>
      <dgm:spPr/>
    </dgm:pt>
    <dgm:pt modelId="{8D3637A7-7B14-D34D-AA4F-3237D115330D}" type="pres">
      <dgm:prSet presAssocID="{35664E91-8F5A-1B4E-BE73-E37D38923690}" presName="hierChild5" presStyleCnt="0"/>
      <dgm:spPr/>
    </dgm:pt>
    <dgm:pt modelId="{D7A6FC12-D1DE-5E4D-B8C7-EE03326BD3DF}" type="pres">
      <dgm:prSet presAssocID="{90A6FB0F-609E-CC41-8B27-858E5A581A46}" presName="Name64" presStyleLbl="parChTrans1D2" presStyleIdx="1" presStyleCnt="3"/>
      <dgm:spPr/>
    </dgm:pt>
    <dgm:pt modelId="{03810B80-C3F1-254E-BC89-D36723EBDC4B}" type="pres">
      <dgm:prSet presAssocID="{DC4F5EF9-C8F4-7949-AC23-2A32BB941AAF}" presName="hierRoot2" presStyleCnt="0">
        <dgm:presLayoutVars>
          <dgm:hierBranch val="init"/>
        </dgm:presLayoutVars>
      </dgm:prSet>
      <dgm:spPr/>
    </dgm:pt>
    <dgm:pt modelId="{A5033B74-BDCC-D643-BD8B-A518EA24C665}" type="pres">
      <dgm:prSet presAssocID="{DC4F5EF9-C8F4-7949-AC23-2A32BB941AAF}" presName="rootComposite" presStyleCnt="0"/>
      <dgm:spPr/>
    </dgm:pt>
    <dgm:pt modelId="{712F89A2-B241-A24F-89AA-CD9D90CB6BD0}" type="pres">
      <dgm:prSet presAssocID="{DC4F5EF9-C8F4-7949-AC23-2A32BB941AAF}" presName="rootText" presStyleLbl="node2" presStyleIdx="1" presStyleCnt="3">
        <dgm:presLayoutVars>
          <dgm:chPref val="3"/>
        </dgm:presLayoutVars>
      </dgm:prSet>
      <dgm:spPr/>
    </dgm:pt>
    <dgm:pt modelId="{82868C60-E156-FE4C-81DA-CF52E9195123}" type="pres">
      <dgm:prSet presAssocID="{DC4F5EF9-C8F4-7949-AC23-2A32BB941AAF}" presName="rootConnector" presStyleLbl="node2" presStyleIdx="1" presStyleCnt="3"/>
      <dgm:spPr/>
    </dgm:pt>
    <dgm:pt modelId="{6AFF39B5-F043-7B4D-800C-54877BA28E93}" type="pres">
      <dgm:prSet presAssocID="{DC4F5EF9-C8F4-7949-AC23-2A32BB941AAF}" presName="hierChild4" presStyleCnt="0"/>
      <dgm:spPr/>
    </dgm:pt>
    <dgm:pt modelId="{9D62A23B-4D91-E141-A1E5-D636EB338CF5}" type="pres">
      <dgm:prSet presAssocID="{DC4F5EF9-C8F4-7949-AC23-2A32BB941AAF}" presName="hierChild5" presStyleCnt="0"/>
      <dgm:spPr/>
    </dgm:pt>
    <dgm:pt modelId="{2A92E546-1173-1B40-BBA1-DCB337DCA3F1}" type="pres">
      <dgm:prSet presAssocID="{CE8BD76B-0B97-414D-8642-F735002370C1}" presName="Name64" presStyleLbl="parChTrans1D2" presStyleIdx="2" presStyleCnt="3"/>
      <dgm:spPr/>
    </dgm:pt>
    <dgm:pt modelId="{A9478991-AC5A-0B40-9C3F-3023A8B5A122}" type="pres">
      <dgm:prSet presAssocID="{55B71356-B27E-694E-8F44-21CBB1E663D0}" presName="hierRoot2" presStyleCnt="0">
        <dgm:presLayoutVars>
          <dgm:hierBranch val="init"/>
        </dgm:presLayoutVars>
      </dgm:prSet>
      <dgm:spPr/>
    </dgm:pt>
    <dgm:pt modelId="{D0FFB55A-1B7A-544E-984D-316CA549841C}" type="pres">
      <dgm:prSet presAssocID="{55B71356-B27E-694E-8F44-21CBB1E663D0}" presName="rootComposite" presStyleCnt="0"/>
      <dgm:spPr/>
    </dgm:pt>
    <dgm:pt modelId="{3AA74077-31A6-444E-A965-77BB63C4F130}" type="pres">
      <dgm:prSet presAssocID="{55B71356-B27E-694E-8F44-21CBB1E663D0}" presName="rootText" presStyleLbl="node2" presStyleIdx="2" presStyleCnt="3">
        <dgm:presLayoutVars>
          <dgm:chPref val="3"/>
        </dgm:presLayoutVars>
      </dgm:prSet>
      <dgm:spPr/>
    </dgm:pt>
    <dgm:pt modelId="{6AE13549-5C18-E744-B779-030D0EC887D3}" type="pres">
      <dgm:prSet presAssocID="{55B71356-B27E-694E-8F44-21CBB1E663D0}" presName="rootConnector" presStyleLbl="node2" presStyleIdx="2" presStyleCnt="3"/>
      <dgm:spPr/>
    </dgm:pt>
    <dgm:pt modelId="{763A2B86-33D8-A049-BCA4-6D3A5A4D7F53}" type="pres">
      <dgm:prSet presAssocID="{55B71356-B27E-694E-8F44-21CBB1E663D0}" presName="hierChild4" presStyleCnt="0"/>
      <dgm:spPr/>
    </dgm:pt>
    <dgm:pt modelId="{E0814378-D6A7-214E-993F-4FB727CF1DA7}" type="pres">
      <dgm:prSet presAssocID="{2D986360-7F95-6B47-8D9F-FDED8BAB2D4A}" presName="Name64" presStyleLbl="parChTrans1D3" presStyleIdx="0" presStyleCnt="3"/>
      <dgm:spPr/>
    </dgm:pt>
    <dgm:pt modelId="{DB9CE64F-B528-364C-828D-8B201603939B}" type="pres">
      <dgm:prSet presAssocID="{F11CB33C-80DA-554D-91F0-6501EF1F3466}" presName="hierRoot2" presStyleCnt="0">
        <dgm:presLayoutVars>
          <dgm:hierBranch val="init"/>
        </dgm:presLayoutVars>
      </dgm:prSet>
      <dgm:spPr/>
    </dgm:pt>
    <dgm:pt modelId="{6CEBFEB0-6751-2F48-8440-5014DB184696}" type="pres">
      <dgm:prSet presAssocID="{F11CB33C-80DA-554D-91F0-6501EF1F3466}" presName="rootComposite" presStyleCnt="0"/>
      <dgm:spPr/>
    </dgm:pt>
    <dgm:pt modelId="{F2E6E288-52FF-674C-849D-31DAA2DD6A88}" type="pres">
      <dgm:prSet presAssocID="{F11CB33C-80DA-554D-91F0-6501EF1F3466}" presName="rootText" presStyleLbl="node3" presStyleIdx="0" presStyleCnt="3">
        <dgm:presLayoutVars>
          <dgm:chPref val="3"/>
        </dgm:presLayoutVars>
      </dgm:prSet>
      <dgm:spPr/>
    </dgm:pt>
    <dgm:pt modelId="{35BB9909-337B-D94F-BCB4-49FF31829D47}" type="pres">
      <dgm:prSet presAssocID="{F11CB33C-80DA-554D-91F0-6501EF1F3466}" presName="rootConnector" presStyleLbl="node3" presStyleIdx="0" presStyleCnt="3"/>
      <dgm:spPr/>
    </dgm:pt>
    <dgm:pt modelId="{24E83ABE-788C-DA4F-B1C2-2F7D180FC84B}" type="pres">
      <dgm:prSet presAssocID="{F11CB33C-80DA-554D-91F0-6501EF1F3466}" presName="hierChild4" presStyleCnt="0"/>
      <dgm:spPr/>
    </dgm:pt>
    <dgm:pt modelId="{6DA3D56D-24B5-7E4D-82B4-D508F926BCAE}" type="pres">
      <dgm:prSet presAssocID="{F11CB33C-80DA-554D-91F0-6501EF1F3466}" presName="hierChild5" presStyleCnt="0"/>
      <dgm:spPr/>
    </dgm:pt>
    <dgm:pt modelId="{BC6F2290-060F-2A40-A7F9-C5047F0C81FC}" type="pres">
      <dgm:prSet presAssocID="{65FF3EB1-A628-534D-92B3-C07371D00D88}" presName="Name64" presStyleLbl="parChTrans1D3" presStyleIdx="1" presStyleCnt="3"/>
      <dgm:spPr/>
    </dgm:pt>
    <dgm:pt modelId="{1D754650-DFF9-8B43-B78B-E7945774F569}" type="pres">
      <dgm:prSet presAssocID="{213AB6AB-8D39-4A49-9A86-6E9B62BC2BB9}" presName="hierRoot2" presStyleCnt="0">
        <dgm:presLayoutVars>
          <dgm:hierBranch val="init"/>
        </dgm:presLayoutVars>
      </dgm:prSet>
      <dgm:spPr/>
    </dgm:pt>
    <dgm:pt modelId="{DA7850AC-CCDF-924E-A2F5-02419AB1A22B}" type="pres">
      <dgm:prSet presAssocID="{213AB6AB-8D39-4A49-9A86-6E9B62BC2BB9}" presName="rootComposite" presStyleCnt="0"/>
      <dgm:spPr/>
    </dgm:pt>
    <dgm:pt modelId="{177AA90A-DF6A-E345-9C26-2FE8F328A27F}" type="pres">
      <dgm:prSet presAssocID="{213AB6AB-8D39-4A49-9A86-6E9B62BC2BB9}" presName="rootText" presStyleLbl="node3" presStyleIdx="1" presStyleCnt="3">
        <dgm:presLayoutVars>
          <dgm:chPref val="3"/>
        </dgm:presLayoutVars>
      </dgm:prSet>
      <dgm:spPr/>
    </dgm:pt>
    <dgm:pt modelId="{518339D6-40C6-BC46-9391-DAAF9ACF0EE4}" type="pres">
      <dgm:prSet presAssocID="{213AB6AB-8D39-4A49-9A86-6E9B62BC2BB9}" presName="rootConnector" presStyleLbl="node3" presStyleIdx="1" presStyleCnt="3"/>
      <dgm:spPr/>
    </dgm:pt>
    <dgm:pt modelId="{FAC80D1C-4B8D-A142-B14B-694DB9195C31}" type="pres">
      <dgm:prSet presAssocID="{213AB6AB-8D39-4A49-9A86-6E9B62BC2BB9}" presName="hierChild4" presStyleCnt="0"/>
      <dgm:spPr/>
    </dgm:pt>
    <dgm:pt modelId="{64F7FDF4-515F-C449-856E-233C0EC0B9E4}" type="pres">
      <dgm:prSet presAssocID="{213AB6AB-8D39-4A49-9A86-6E9B62BC2BB9}" presName="hierChild5" presStyleCnt="0"/>
      <dgm:spPr/>
    </dgm:pt>
    <dgm:pt modelId="{BA619F40-2AC6-1546-B984-F2E7C519A034}" type="pres">
      <dgm:prSet presAssocID="{69979AA1-62DA-6A41-8A4E-F30AAB0C94D1}" presName="Name64" presStyleLbl="parChTrans1D3" presStyleIdx="2" presStyleCnt="3"/>
      <dgm:spPr/>
    </dgm:pt>
    <dgm:pt modelId="{6641EFE5-B122-B34B-B671-C8C5E608DBFE}" type="pres">
      <dgm:prSet presAssocID="{F244B9FE-2F12-7941-9665-B973FAC2707B}" presName="hierRoot2" presStyleCnt="0">
        <dgm:presLayoutVars>
          <dgm:hierBranch val="init"/>
        </dgm:presLayoutVars>
      </dgm:prSet>
      <dgm:spPr/>
    </dgm:pt>
    <dgm:pt modelId="{C9CC876C-83AF-1B4D-BA27-6C2F473B4401}" type="pres">
      <dgm:prSet presAssocID="{F244B9FE-2F12-7941-9665-B973FAC2707B}" presName="rootComposite" presStyleCnt="0"/>
      <dgm:spPr/>
    </dgm:pt>
    <dgm:pt modelId="{31548CED-9112-6E4D-BEFF-CDD4E397DE36}" type="pres">
      <dgm:prSet presAssocID="{F244B9FE-2F12-7941-9665-B973FAC2707B}" presName="rootText" presStyleLbl="node3" presStyleIdx="2" presStyleCnt="3">
        <dgm:presLayoutVars>
          <dgm:chPref val="3"/>
        </dgm:presLayoutVars>
      </dgm:prSet>
      <dgm:spPr/>
    </dgm:pt>
    <dgm:pt modelId="{D332A28E-3D0C-D047-ADE2-9C24380E2F24}" type="pres">
      <dgm:prSet presAssocID="{F244B9FE-2F12-7941-9665-B973FAC2707B}" presName="rootConnector" presStyleLbl="node3" presStyleIdx="2" presStyleCnt="3"/>
      <dgm:spPr/>
    </dgm:pt>
    <dgm:pt modelId="{C777B789-8A5C-D644-B17D-86A80C8D0351}" type="pres">
      <dgm:prSet presAssocID="{F244B9FE-2F12-7941-9665-B973FAC2707B}" presName="hierChild4" presStyleCnt="0"/>
      <dgm:spPr/>
    </dgm:pt>
    <dgm:pt modelId="{34C811E3-8C8E-9C4D-B083-793DA2B3FD48}" type="pres">
      <dgm:prSet presAssocID="{F244B9FE-2F12-7941-9665-B973FAC2707B}" presName="hierChild5" presStyleCnt="0"/>
      <dgm:spPr/>
    </dgm:pt>
    <dgm:pt modelId="{9EC7D00F-517F-D94D-A22A-3AECE3C3FAD4}" type="pres">
      <dgm:prSet presAssocID="{55B71356-B27E-694E-8F44-21CBB1E663D0}" presName="hierChild5" presStyleCnt="0"/>
      <dgm:spPr/>
    </dgm:pt>
    <dgm:pt modelId="{12B4ACD6-8859-E047-8E80-97C0BCE77165}" type="pres">
      <dgm:prSet presAssocID="{855D2BB1-E72D-E840-8D82-094C952785DB}" presName="hierChild3" presStyleCnt="0"/>
      <dgm:spPr/>
    </dgm:pt>
  </dgm:ptLst>
  <dgm:cxnLst>
    <dgm:cxn modelId="{1B183B00-E7DD-EF44-94B5-B277796F908D}" type="presOf" srcId="{65FF3EB1-A628-534D-92B3-C07371D00D88}" destId="{BC6F2290-060F-2A40-A7F9-C5047F0C81FC}" srcOrd="0" destOrd="0" presId="urn:microsoft.com/office/officeart/2009/3/layout/HorizontalOrganizationChart"/>
    <dgm:cxn modelId="{4C05D101-B153-7D43-B295-B86A520A731C}" type="presOf" srcId="{F11CB33C-80DA-554D-91F0-6501EF1F3466}" destId="{F2E6E288-52FF-674C-849D-31DAA2DD6A88}" srcOrd="0" destOrd="0" presId="urn:microsoft.com/office/officeart/2009/3/layout/HorizontalOrganizationChart"/>
    <dgm:cxn modelId="{56BBA117-37BB-7145-9170-F88CEA511EEE}" type="presOf" srcId="{F11CB33C-80DA-554D-91F0-6501EF1F3466}" destId="{35BB9909-337B-D94F-BCB4-49FF31829D47}" srcOrd="1" destOrd="0" presId="urn:microsoft.com/office/officeart/2009/3/layout/HorizontalOrganizationChart"/>
    <dgm:cxn modelId="{B7514D1C-E26D-9645-83CD-6E5D69778947}" type="presOf" srcId="{CE8BD76B-0B97-414D-8642-F735002370C1}" destId="{2A92E546-1173-1B40-BBA1-DCB337DCA3F1}" srcOrd="0" destOrd="0" presId="urn:microsoft.com/office/officeart/2009/3/layout/HorizontalOrganizationChart"/>
    <dgm:cxn modelId="{2331CA2D-195E-804A-8143-62801612A4AC}" type="presOf" srcId="{F244B9FE-2F12-7941-9665-B973FAC2707B}" destId="{D332A28E-3D0C-D047-ADE2-9C24380E2F24}" srcOrd="1" destOrd="0" presId="urn:microsoft.com/office/officeart/2009/3/layout/HorizontalOrganizationChart"/>
    <dgm:cxn modelId="{C43EE338-3533-4A4A-A056-F3845155F3F6}" type="presOf" srcId="{9C120ED1-DA84-6141-AF17-99BD40324CAC}" destId="{CF233EE0-D4DD-F64D-99FF-6E915648D524}" srcOrd="0" destOrd="0" presId="urn:microsoft.com/office/officeart/2009/3/layout/HorizontalOrganizationChart"/>
    <dgm:cxn modelId="{C0854441-D83F-424B-935E-72868E554630}" type="presOf" srcId="{55B71356-B27E-694E-8F44-21CBB1E663D0}" destId="{3AA74077-31A6-444E-A965-77BB63C4F130}" srcOrd="0" destOrd="0" presId="urn:microsoft.com/office/officeart/2009/3/layout/HorizontalOrganizationChart"/>
    <dgm:cxn modelId="{7B72E445-81D1-AE42-8EA3-643B92F1E573}" type="presOf" srcId="{F244B9FE-2F12-7941-9665-B973FAC2707B}" destId="{31548CED-9112-6E4D-BEFF-CDD4E397DE36}" srcOrd="0" destOrd="0" presId="urn:microsoft.com/office/officeart/2009/3/layout/HorizontalOrganizationChart"/>
    <dgm:cxn modelId="{7C557047-B20E-CB45-AA40-CCAC66B061F8}" type="presOf" srcId="{35664E91-8F5A-1B4E-BE73-E37D38923690}" destId="{8165F6BD-F86F-454A-9BFB-ABB62D82316F}" srcOrd="1" destOrd="0" presId="urn:microsoft.com/office/officeart/2009/3/layout/HorizontalOrganizationChart"/>
    <dgm:cxn modelId="{51A2704E-FA32-7C4D-B91D-190BA2716771}" type="presOf" srcId="{2D986360-7F95-6B47-8D9F-FDED8BAB2D4A}" destId="{E0814378-D6A7-214E-993F-4FB727CF1DA7}" srcOrd="0" destOrd="0" presId="urn:microsoft.com/office/officeart/2009/3/layout/HorizontalOrganizationChart"/>
    <dgm:cxn modelId="{69421456-2E14-F846-B610-9100D63E23A7}" type="presOf" srcId="{18089373-F079-CA44-A8EA-A19EF69583A7}" destId="{1F47FA78-C361-FD4C-AD52-BEA7398E9E76}" srcOrd="0" destOrd="0" presId="urn:microsoft.com/office/officeart/2009/3/layout/HorizontalOrganizationChart"/>
    <dgm:cxn modelId="{A2ED4C57-AD56-8E4A-8C62-07976CDD4BEB}" type="presOf" srcId="{213AB6AB-8D39-4A49-9A86-6E9B62BC2BB9}" destId="{518339D6-40C6-BC46-9391-DAAF9ACF0EE4}" srcOrd="1" destOrd="0" presId="urn:microsoft.com/office/officeart/2009/3/layout/HorizontalOrganizationChart"/>
    <dgm:cxn modelId="{1F02916B-A49F-B144-9FC8-2844232AF807}" srcId="{855D2BB1-E72D-E840-8D82-094C952785DB}" destId="{DC4F5EF9-C8F4-7949-AC23-2A32BB941AAF}" srcOrd="1" destOrd="0" parTransId="{90A6FB0F-609E-CC41-8B27-858E5A581A46}" sibTransId="{BFFC15DD-FEF8-444D-9633-AADF1A4FFD7C}"/>
    <dgm:cxn modelId="{B233FB70-11CA-C040-A3CF-026049F7D2C5}" srcId="{855D2BB1-E72D-E840-8D82-094C952785DB}" destId="{55B71356-B27E-694E-8F44-21CBB1E663D0}" srcOrd="2" destOrd="0" parTransId="{CE8BD76B-0B97-414D-8642-F735002370C1}" sibTransId="{12A9A2D2-15A6-7F47-ADF8-7D1B80D1D1B8}"/>
    <dgm:cxn modelId="{0777BB80-D56F-064C-A979-F016694F8697}" type="presOf" srcId="{DC4F5EF9-C8F4-7949-AC23-2A32BB941AAF}" destId="{82868C60-E156-FE4C-81DA-CF52E9195123}" srcOrd="1" destOrd="0" presId="urn:microsoft.com/office/officeart/2009/3/layout/HorizontalOrganizationChart"/>
    <dgm:cxn modelId="{54CA3684-F039-1A47-9943-DA3138F82905}" srcId="{55B71356-B27E-694E-8F44-21CBB1E663D0}" destId="{213AB6AB-8D39-4A49-9A86-6E9B62BC2BB9}" srcOrd="1" destOrd="0" parTransId="{65FF3EB1-A628-534D-92B3-C07371D00D88}" sibTransId="{340A9916-A22C-7C42-B1C1-7220E3342090}"/>
    <dgm:cxn modelId="{0C75F28C-E936-9C48-BA0A-D8ED3393A468}" type="presOf" srcId="{DC4F5EF9-C8F4-7949-AC23-2A32BB941AAF}" destId="{712F89A2-B241-A24F-89AA-CD9D90CB6BD0}" srcOrd="0" destOrd="0" presId="urn:microsoft.com/office/officeart/2009/3/layout/HorizontalOrganizationChart"/>
    <dgm:cxn modelId="{47F19AA7-24B2-DA4C-947E-6616D3EE5ADF}" type="presOf" srcId="{55B71356-B27E-694E-8F44-21CBB1E663D0}" destId="{6AE13549-5C18-E744-B779-030D0EC887D3}" srcOrd="1" destOrd="0" presId="urn:microsoft.com/office/officeart/2009/3/layout/HorizontalOrganizationChart"/>
    <dgm:cxn modelId="{EA4EE5B7-179D-9043-A557-3CB23A285F2D}" type="presOf" srcId="{90A6FB0F-609E-CC41-8B27-858E5A581A46}" destId="{D7A6FC12-D1DE-5E4D-B8C7-EE03326BD3DF}" srcOrd="0" destOrd="0" presId="urn:microsoft.com/office/officeart/2009/3/layout/HorizontalOrganizationChart"/>
    <dgm:cxn modelId="{6C5EC3B8-F359-2244-87FA-B9F07F3863FF}" srcId="{55B71356-B27E-694E-8F44-21CBB1E663D0}" destId="{F11CB33C-80DA-554D-91F0-6501EF1F3466}" srcOrd="0" destOrd="0" parTransId="{2D986360-7F95-6B47-8D9F-FDED8BAB2D4A}" sibTransId="{8A316BF9-A7B0-B748-BD21-B1664719C6CA}"/>
    <dgm:cxn modelId="{CFC9E3BC-1013-9148-9ACE-7A2F9A73901A}" srcId="{855D2BB1-E72D-E840-8D82-094C952785DB}" destId="{35664E91-8F5A-1B4E-BE73-E37D38923690}" srcOrd="0" destOrd="0" parTransId="{18089373-F079-CA44-A8EA-A19EF69583A7}" sibTransId="{56F67246-A85B-C246-B07F-99AFFB9FAD68}"/>
    <dgm:cxn modelId="{EFFEDFBF-55AB-F744-BDF7-7F7F908D149A}" type="presOf" srcId="{35664E91-8F5A-1B4E-BE73-E37D38923690}" destId="{1B1D84B7-EC37-D846-B632-9BDD4CBA1645}" srcOrd="0" destOrd="0" presId="urn:microsoft.com/office/officeart/2009/3/layout/HorizontalOrganizationChart"/>
    <dgm:cxn modelId="{CEBF34CA-726F-7B4D-B73D-C3B90DBDB0DC}" type="presOf" srcId="{213AB6AB-8D39-4A49-9A86-6E9B62BC2BB9}" destId="{177AA90A-DF6A-E345-9C26-2FE8F328A27F}" srcOrd="0" destOrd="0" presId="urn:microsoft.com/office/officeart/2009/3/layout/HorizontalOrganizationChart"/>
    <dgm:cxn modelId="{CBE651CF-EED8-9C4E-B170-96220EF25148}" srcId="{55B71356-B27E-694E-8F44-21CBB1E663D0}" destId="{F244B9FE-2F12-7941-9665-B973FAC2707B}" srcOrd="2" destOrd="0" parTransId="{69979AA1-62DA-6A41-8A4E-F30AAB0C94D1}" sibTransId="{FD9BAC9D-EEC6-D343-AAED-098AB47EFC6B}"/>
    <dgm:cxn modelId="{5E2747DA-A0D7-1542-9E94-1AF7A59996A2}" type="presOf" srcId="{855D2BB1-E72D-E840-8D82-094C952785DB}" destId="{50FF0439-0DA1-9847-A7C8-05F024248D4D}" srcOrd="0" destOrd="0" presId="urn:microsoft.com/office/officeart/2009/3/layout/HorizontalOrganizationChart"/>
    <dgm:cxn modelId="{89B764DA-E4DD-BA4C-9362-202C825CDAB8}" type="presOf" srcId="{69979AA1-62DA-6A41-8A4E-F30AAB0C94D1}" destId="{BA619F40-2AC6-1546-B984-F2E7C519A034}" srcOrd="0" destOrd="0" presId="urn:microsoft.com/office/officeart/2009/3/layout/HorizontalOrganizationChart"/>
    <dgm:cxn modelId="{C113C9DC-4F45-824C-B911-1081EE382B2C}" srcId="{9C120ED1-DA84-6141-AF17-99BD40324CAC}" destId="{855D2BB1-E72D-E840-8D82-094C952785DB}" srcOrd="0" destOrd="0" parTransId="{E4855703-63BA-8B45-A775-E7C17AB47448}" sibTransId="{F076A4C9-82DE-1642-9902-D969C49FC9F3}"/>
    <dgm:cxn modelId="{13C05FF1-891C-C543-BE8A-95D5670A679E}" type="presOf" srcId="{855D2BB1-E72D-E840-8D82-094C952785DB}" destId="{B8F60694-014B-C749-AD4D-084245A206AB}" srcOrd="1" destOrd="0" presId="urn:microsoft.com/office/officeart/2009/3/layout/HorizontalOrganizationChart"/>
    <dgm:cxn modelId="{61332F40-4CF6-094E-A562-23123D139F80}" type="presParOf" srcId="{CF233EE0-D4DD-F64D-99FF-6E915648D524}" destId="{5CF1EEA7-CE95-1449-9D2F-80886DA36406}" srcOrd="0" destOrd="0" presId="urn:microsoft.com/office/officeart/2009/3/layout/HorizontalOrganizationChart"/>
    <dgm:cxn modelId="{883E91BF-1363-1741-8972-872206DF5AF3}" type="presParOf" srcId="{5CF1EEA7-CE95-1449-9D2F-80886DA36406}" destId="{E51E2218-F747-6A43-90FB-9A688E2DAD1A}" srcOrd="0" destOrd="0" presId="urn:microsoft.com/office/officeart/2009/3/layout/HorizontalOrganizationChart"/>
    <dgm:cxn modelId="{27916676-9AFB-F14A-9D13-0E4A36BD721E}" type="presParOf" srcId="{E51E2218-F747-6A43-90FB-9A688E2DAD1A}" destId="{50FF0439-0DA1-9847-A7C8-05F024248D4D}" srcOrd="0" destOrd="0" presId="urn:microsoft.com/office/officeart/2009/3/layout/HorizontalOrganizationChart"/>
    <dgm:cxn modelId="{E8FD21B7-9F60-904F-8FE6-AFB56D807143}" type="presParOf" srcId="{E51E2218-F747-6A43-90FB-9A688E2DAD1A}" destId="{B8F60694-014B-C749-AD4D-084245A206AB}" srcOrd="1" destOrd="0" presId="urn:microsoft.com/office/officeart/2009/3/layout/HorizontalOrganizationChart"/>
    <dgm:cxn modelId="{7B327477-6671-B54A-A117-29450AFA8898}" type="presParOf" srcId="{5CF1EEA7-CE95-1449-9D2F-80886DA36406}" destId="{DD03B89F-C2C2-0948-86C9-A2323CB8B173}" srcOrd="1" destOrd="0" presId="urn:microsoft.com/office/officeart/2009/3/layout/HorizontalOrganizationChart"/>
    <dgm:cxn modelId="{D04E4E2D-0E01-3845-AE5B-B6AAAAFD4627}" type="presParOf" srcId="{DD03B89F-C2C2-0948-86C9-A2323CB8B173}" destId="{1F47FA78-C361-FD4C-AD52-BEA7398E9E76}" srcOrd="0" destOrd="0" presId="urn:microsoft.com/office/officeart/2009/3/layout/HorizontalOrganizationChart"/>
    <dgm:cxn modelId="{45242338-198F-3241-9E27-1B8D4FF682D8}" type="presParOf" srcId="{DD03B89F-C2C2-0948-86C9-A2323CB8B173}" destId="{9ED0864F-0DF0-514C-9438-702A879408DD}" srcOrd="1" destOrd="0" presId="urn:microsoft.com/office/officeart/2009/3/layout/HorizontalOrganizationChart"/>
    <dgm:cxn modelId="{137ED787-2EDE-194E-9DAF-19EE767466E2}" type="presParOf" srcId="{9ED0864F-0DF0-514C-9438-702A879408DD}" destId="{A0DDEC6A-3BF0-5E47-B208-8BAEA191F6F0}" srcOrd="0" destOrd="0" presId="urn:microsoft.com/office/officeart/2009/3/layout/HorizontalOrganizationChart"/>
    <dgm:cxn modelId="{F47E5740-8212-F947-9CF7-9F2FCC853AF0}" type="presParOf" srcId="{A0DDEC6A-3BF0-5E47-B208-8BAEA191F6F0}" destId="{1B1D84B7-EC37-D846-B632-9BDD4CBA1645}" srcOrd="0" destOrd="0" presId="urn:microsoft.com/office/officeart/2009/3/layout/HorizontalOrganizationChart"/>
    <dgm:cxn modelId="{7166442A-910C-6F4F-8D7C-B92A5368BF29}" type="presParOf" srcId="{A0DDEC6A-3BF0-5E47-B208-8BAEA191F6F0}" destId="{8165F6BD-F86F-454A-9BFB-ABB62D82316F}" srcOrd="1" destOrd="0" presId="urn:microsoft.com/office/officeart/2009/3/layout/HorizontalOrganizationChart"/>
    <dgm:cxn modelId="{B9179DA7-CB2B-E24E-9CCD-F33D394D5E20}" type="presParOf" srcId="{9ED0864F-0DF0-514C-9438-702A879408DD}" destId="{8E1650FB-5592-BC4C-BB92-097C749EDFAA}" srcOrd="1" destOrd="0" presId="urn:microsoft.com/office/officeart/2009/3/layout/HorizontalOrganizationChart"/>
    <dgm:cxn modelId="{00D65972-F0D4-F34F-A179-36B278A21A11}" type="presParOf" srcId="{9ED0864F-0DF0-514C-9438-702A879408DD}" destId="{8D3637A7-7B14-D34D-AA4F-3237D115330D}" srcOrd="2" destOrd="0" presId="urn:microsoft.com/office/officeart/2009/3/layout/HorizontalOrganizationChart"/>
    <dgm:cxn modelId="{78DBC8D1-FD36-8340-84D0-B8C986EB085C}" type="presParOf" srcId="{DD03B89F-C2C2-0948-86C9-A2323CB8B173}" destId="{D7A6FC12-D1DE-5E4D-B8C7-EE03326BD3DF}" srcOrd="2" destOrd="0" presId="urn:microsoft.com/office/officeart/2009/3/layout/HorizontalOrganizationChart"/>
    <dgm:cxn modelId="{2A37114C-F6C7-994B-9FB2-A6D459FA0AFE}" type="presParOf" srcId="{DD03B89F-C2C2-0948-86C9-A2323CB8B173}" destId="{03810B80-C3F1-254E-BC89-D36723EBDC4B}" srcOrd="3" destOrd="0" presId="urn:microsoft.com/office/officeart/2009/3/layout/HorizontalOrganizationChart"/>
    <dgm:cxn modelId="{DEC0929B-8937-7B47-92F5-735405744BA7}" type="presParOf" srcId="{03810B80-C3F1-254E-BC89-D36723EBDC4B}" destId="{A5033B74-BDCC-D643-BD8B-A518EA24C665}" srcOrd="0" destOrd="0" presId="urn:microsoft.com/office/officeart/2009/3/layout/HorizontalOrganizationChart"/>
    <dgm:cxn modelId="{136CC7CA-A510-E348-B110-C3215F369898}" type="presParOf" srcId="{A5033B74-BDCC-D643-BD8B-A518EA24C665}" destId="{712F89A2-B241-A24F-89AA-CD9D90CB6BD0}" srcOrd="0" destOrd="0" presId="urn:microsoft.com/office/officeart/2009/3/layout/HorizontalOrganizationChart"/>
    <dgm:cxn modelId="{CDCE2122-AA11-1F42-935E-7133C7A3C8AA}" type="presParOf" srcId="{A5033B74-BDCC-D643-BD8B-A518EA24C665}" destId="{82868C60-E156-FE4C-81DA-CF52E9195123}" srcOrd="1" destOrd="0" presId="urn:microsoft.com/office/officeart/2009/3/layout/HorizontalOrganizationChart"/>
    <dgm:cxn modelId="{E593E9FE-EFDD-B74F-8454-A9D3C1EBF9B3}" type="presParOf" srcId="{03810B80-C3F1-254E-BC89-D36723EBDC4B}" destId="{6AFF39B5-F043-7B4D-800C-54877BA28E93}" srcOrd="1" destOrd="0" presId="urn:microsoft.com/office/officeart/2009/3/layout/HorizontalOrganizationChart"/>
    <dgm:cxn modelId="{7191DA6D-46DC-604C-9728-E1778EDB9C81}" type="presParOf" srcId="{03810B80-C3F1-254E-BC89-D36723EBDC4B}" destId="{9D62A23B-4D91-E141-A1E5-D636EB338CF5}" srcOrd="2" destOrd="0" presId="urn:microsoft.com/office/officeart/2009/3/layout/HorizontalOrganizationChart"/>
    <dgm:cxn modelId="{9070EEC3-5974-A640-82C2-F512FCB95904}" type="presParOf" srcId="{DD03B89F-C2C2-0948-86C9-A2323CB8B173}" destId="{2A92E546-1173-1B40-BBA1-DCB337DCA3F1}" srcOrd="4" destOrd="0" presId="urn:microsoft.com/office/officeart/2009/3/layout/HorizontalOrganizationChart"/>
    <dgm:cxn modelId="{D409767F-49F9-D143-8F6E-942F6BCBDF29}" type="presParOf" srcId="{DD03B89F-C2C2-0948-86C9-A2323CB8B173}" destId="{A9478991-AC5A-0B40-9C3F-3023A8B5A122}" srcOrd="5" destOrd="0" presId="urn:microsoft.com/office/officeart/2009/3/layout/HorizontalOrganizationChart"/>
    <dgm:cxn modelId="{1360C6B9-FB03-AC42-8A45-164C5072BE9D}" type="presParOf" srcId="{A9478991-AC5A-0B40-9C3F-3023A8B5A122}" destId="{D0FFB55A-1B7A-544E-984D-316CA549841C}" srcOrd="0" destOrd="0" presId="urn:microsoft.com/office/officeart/2009/3/layout/HorizontalOrganizationChart"/>
    <dgm:cxn modelId="{A928E5BD-660D-D140-BC6E-77ADC853A5EF}" type="presParOf" srcId="{D0FFB55A-1B7A-544E-984D-316CA549841C}" destId="{3AA74077-31A6-444E-A965-77BB63C4F130}" srcOrd="0" destOrd="0" presId="urn:microsoft.com/office/officeart/2009/3/layout/HorizontalOrganizationChart"/>
    <dgm:cxn modelId="{C80C22A8-8CDE-094B-B315-31D1434B2DAC}" type="presParOf" srcId="{D0FFB55A-1B7A-544E-984D-316CA549841C}" destId="{6AE13549-5C18-E744-B779-030D0EC887D3}" srcOrd="1" destOrd="0" presId="urn:microsoft.com/office/officeart/2009/3/layout/HorizontalOrganizationChart"/>
    <dgm:cxn modelId="{2135347C-83D3-F94C-A4B4-37C8542AB7AA}" type="presParOf" srcId="{A9478991-AC5A-0B40-9C3F-3023A8B5A122}" destId="{763A2B86-33D8-A049-BCA4-6D3A5A4D7F53}" srcOrd="1" destOrd="0" presId="urn:microsoft.com/office/officeart/2009/3/layout/HorizontalOrganizationChart"/>
    <dgm:cxn modelId="{B2300770-B4C5-B940-8A76-38D9FD2E0DCD}" type="presParOf" srcId="{763A2B86-33D8-A049-BCA4-6D3A5A4D7F53}" destId="{E0814378-D6A7-214E-993F-4FB727CF1DA7}" srcOrd="0" destOrd="0" presId="urn:microsoft.com/office/officeart/2009/3/layout/HorizontalOrganizationChart"/>
    <dgm:cxn modelId="{A5D1BC15-6B11-FB4A-83BB-6F07F791B370}" type="presParOf" srcId="{763A2B86-33D8-A049-BCA4-6D3A5A4D7F53}" destId="{DB9CE64F-B528-364C-828D-8B201603939B}" srcOrd="1" destOrd="0" presId="urn:microsoft.com/office/officeart/2009/3/layout/HorizontalOrganizationChart"/>
    <dgm:cxn modelId="{20FB564F-BB51-A64B-ADBD-9B676F652EE8}" type="presParOf" srcId="{DB9CE64F-B528-364C-828D-8B201603939B}" destId="{6CEBFEB0-6751-2F48-8440-5014DB184696}" srcOrd="0" destOrd="0" presId="urn:microsoft.com/office/officeart/2009/3/layout/HorizontalOrganizationChart"/>
    <dgm:cxn modelId="{3085CCD0-93BB-A547-B46B-FD851DD54C02}" type="presParOf" srcId="{6CEBFEB0-6751-2F48-8440-5014DB184696}" destId="{F2E6E288-52FF-674C-849D-31DAA2DD6A88}" srcOrd="0" destOrd="0" presId="urn:microsoft.com/office/officeart/2009/3/layout/HorizontalOrganizationChart"/>
    <dgm:cxn modelId="{055F5C72-9FB4-1345-BC98-41DEAFA13A9E}" type="presParOf" srcId="{6CEBFEB0-6751-2F48-8440-5014DB184696}" destId="{35BB9909-337B-D94F-BCB4-49FF31829D47}" srcOrd="1" destOrd="0" presId="urn:microsoft.com/office/officeart/2009/3/layout/HorizontalOrganizationChart"/>
    <dgm:cxn modelId="{2C941AEE-2E9E-9D4B-B6A4-0B601C76F4C6}" type="presParOf" srcId="{DB9CE64F-B528-364C-828D-8B201603939B}" destId="{24E83ABE-788C-DA4F-B1C2-2F7D180FC84B}" srcOrd="1" destOrd="0" presId="urn:microsoft.com/office/officeart/2009/3/layout/HorizontalOrganizationChart"/>
    <dgm:cxn modelId="{C0602FCC-A439-6843-8F7C-772280B7D900}" type="presParOf" srcId="{DB9CE64F-B528-364C-828D-8B201603939B}" destId="{6DA3D56D-24B5-7E4D-82B4-D508F926BCAE}" srcOrd="2" destOrd="0" presId="urn:microsoft.com/office/officeart/2009/3/layout/HorizontalOrganizationChart"/>
    <dgm:cxn modelId="{1E196F5C-351C-E540-9F8D-3B81161329E8}" type="presParOf" srcId="{763A2B86-33D8-A049-BCA4-6D3A5A4D7F53}" destId="{BC6F2290-060F-2A40-A7F9-C5047F0C81FC}" srcOrd="2" destOrd="0" presId="urn:microsoft.com/office/officeart/2009/3/layout/HorizontalOrganizationChart"/>
    <dgm:cxn modelId="{8EBC9E23-4908-EF45-A2AA-B6B234B84238}" type="presParOf" srcId="{763A2B86-33D8-A049-BCA4-6D3A5A4D7F53}" destId="{1D754650-DFF9-8B43-B78B-E7945774F569}" srcOrd="3" destOrd="0" presId="urn:microsoft.com/office/officeart/2009/3/layout/HorizontalOrganizationChart"/>
    <dgm:cxn modelId="{D845CB07-C7E8-C346-851D-E0C1468EBA22}" type="presParOf" srcId="{1D754650-DFF9-8B43-B78B-E7945774F569}" destId="{DA7850AC-CCDF-924E-A2F5-02419AB1A22B}" srcOrd="0" destOrd="0" presId="urn:microsoft.com/office/officeart/2009/3/layout/HorizontalOrganizationChart"/>
    <dgm:cxn modelId="{EB205C82-9269-9048-B3CA-D62014301E89}" type="presParOf" srcId="{DA7850AC-CCDF-924E-A2F5-02419AB1A22B}" destId="{177AA90A-DF6A-E345-9C26-2FE8F328A27F}" srcOrd="0" destOrd="0" presId="urn:microsoft.com/office/officeart/2009/3/layout/HorizontalOrganizationChart"/>
    <dgm:cxn modelId="{D4C32690-C406-0744-B1D6-3FA57FCEFC8D}" type="presParOf" srcId="{DA7850AC-CCDF-924E-A2F5-02419AB1A22B}" destId="{518339D6-40C6-BC46-9391-DAAF9ACF0EE4}" srcOrd="1" destOrd="0" presId="urn:microsoft.com/office/officeart/2009/3/layout/HorizontalOrganizationChart"/>
    <dgm:cxn modelId="{4902F496-CD65-9E41-8EBE-A2B421D1F22B}" type="presParOf" srcId="{1D754650-DFF9-8B43-B78B-E7945774F569}" destId="{FAC80D1C-4B8D-A142-B14B-694DB9195C31}" srcOrd="1" destOrd="0" presId="urn:microsoft.com/office/officeart/2009/3/layout/HorizontalOrganizationChart"/>
    <dgm:cxn modelId="{6C7B8E72-E35F-BD4B-A084-5A9FCB542FB8}" type="presParOf" srcId="{1D754650-DFF9-8B43-B78B-E7945774F569}" destId="{64F7FDF4-515F-C449-856E-233C0EC0B9E4}" srcOrd="2" destOrd="0" presId="urn:microsoft.com/office/officeart/2009/3/layout/HorizontalOrganizationChart"/>
    <dgm:cxn modelId="{9647ACDE-BDF7-6645-9589-4ED054D7C284}" type="presParOf" srcId="{763A2B86-33D8-A049-BCA4-6D3A5A4D7F53}" destId="{BA619F40-2AC6-1546-B984-F2E7C519A034}" srcOrd="4" destOrd="0" presId="urn:microsoft.com/office/officeart/2009/3/layout/HorizontalOrganizationChart"/>
    <dgm:cxn modelId="{033ECE90-2914-3849-9305-888C7CE12F33}" type="presParOf" srcId="{763A2B86-33D8-A049-BCA4-6D3A5A4D7F53}" destId="{6641EFE5-B122-B34B-B671-C8C5E608DBFE}" srcOrd="5" destOrd="0" presId="urn:microsoft.com/office/officeart/2009/3/layout/HorizontalOrganizationChart"/>
    <dgm:cxn modelId="{CC7B9519-6A50-9442-B182-1E18524ED755}" type="presParOf" srcId="{6641EFE5-B122-B34B-B671-C8C5E608DBFE}" destId="{C9CC876C-83AF-1B4D-BA27-6C2F473B4401}" srcOrd="0" destOrd="0" presId="urn:microsoft.com/office/officeart/2009/3/layout/HorizontalOrganizationChart"/>
    <dgm:cxn modelId="{4F77E3F9-EE41-A043-B67B-5EB1E7A7D789}" type="presParOf" srcId="{C9CC876C-83AF-1B4D-BA27-6C2F473B4401}" destId="{31548CED-9112-6E4D-BEFF-CDD4E397DE36}" srcOrd="0" destOrd="0" presId="urn:microsoft.com/office/officeart/2009/3/layout/HorizontalOrganizationChart"/>
    <dgm:cxn modelId="{1A460716-4077-7540-85C5-9950BF093EBB}" type="presParOf" srcId="{C9CC876C-83AF-1B4D-BA27-6C2F473B4401}" destId="{D332A28E-3D0C-D047-ADE2-9C24380E2F24}" srcOrd="1" destOrd="0" presId="urn:microsoft.com/office/officeart/2009/3/layout/HorizontalOrganizationChart"/>
    <dgm:cxn modelId="{8D3EDAD7-913C-1C4F-9D60-7284F5CDF1D5}" type="presParOf" srcId="{6641EFE5-B122-B34B-B671-C8C5E608DBFE}" destId="{C777B789-8A5C-D644-B17D-86A80C8D0351}" srcOrd="1" destOrd="0" presId="urn:microsoft.com/office/officeart/2009/3/layout/HorizontalOrganizationChart"/>
    <dgm:cxn modelId="{3C2CAD27-4063-F741-9F60-318695BD5389}" type="presParOf" srcId="{6641EFE5-B122-B34B-B671-C8C5E608DBFE}" destId="{34C811E3-8C8E-9C4D-B083-793DA2B3FD48}" srcOrd="2" destOrd="0" presId="urn:microsoft.com/office/officeart/2009/3/layout/HorizontalOrganizationChart"/>
    <dgm:cxn modelId="{964E4C03-4438-2F4B-AABC-3B04D05C23B0}" type="presParOf" srcId="{A9478991-AC5A-0B40-9C3F-3023A8B5A122}" destId="{9EC7D00F-517F-D94D-A22A-3AECE3C3FAD4}" srcOrd="2" destOrd="0" presId="urn:microsoft.com/office/officeart/2009/3/layout/HorizontalOrganizationChart"/>
    <dgm:cxn modelId="{15A8E046-46A1-134B-9BA8-62445E48414A}" type="presParOf" srcId="{5CF1EEA7-CE95-1449-9D2F-80886DA36406}" destId="{12B4ACD6-8859-E047-8E80-97C0BCE7716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FB792A-A95D-4DC8-831F-0D479570EE32}" type="doc">
      <dgm:prSet loTypeId="urn:microsoft.com/office/officeart/2018/2/layout/IconLabel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04F60E5-E8B5-4310-9D73-E1B3F1663A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Baseline Understanding of CVE Data and Sources. </a:t>
          </a:r>
        </a:p>
      </dgm:t>
    </dgm:pt>
    <dgm:pt modelId="{F615F0D2-5625-4933-9DF3-D4E113AEDCE6}" type="parTrans" cxnId="{9C10A945-D6E4-46BC-B542-537C0699B64D}">
      <dgm:prSet/>
      <dgm:spPr/>
      <dgm:t>
        <a:bodyPr/>
        <a:lstStyle/>
        <a:p>
          <a:endParaRPr lang="en-US"/>
        </a:p>
      </dgm:t>
    </dgm:pt>
    <dgm:pt modelId="{10F6DA55-AA66-4D8F-A8FC-1A9619BC73A5}" type="sibTrans" cxnId="{9C10A945-D6E4-46BC-B542-537C0699B64D}">
      <dgm:prSet/>
      <dgm:spPr/>
      <dgm:t>
        <a:bodyPr/>
        <a:lstStyle/>
        <a:p>
          <a:endParaRPr lang="en-US"/>
        </a:p>
      </dgm:t>
    </dgm:pt>
    <dgm:pt modelId="{ADF2D7CD-83C2-4EDE-AA33-33D73E49A5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People Creating and Sharing Notebooks.</a:t>
          </a:r>
        </a:p>
      </dgm:t>
    </dgm:pt>
    <dgm:pt modelId="{CC9C8484-12FF-49C8-A6C8-723AB19B9A1F}" type="parTrans" cxnId="{DE414EC3-A714-47AF-92CB-607A85D27B25}">
      <dgm:prSet/>
      <dgm:spPr/>
      <dgm:t>
        <a:bodyPr/>
        <a:lstStyle/>
        <a:p>
          <a:endParaRPr lang="en-US"/>
        </a:p>
      </dgm:t>
    </dgm:pt>
    <dgm:pt modelId="{54338F54-1885-4482-813F-9EB698FB241E}" type="sibTrans" cxnId="{DE414EC3-A714-47AF-92CB-607A85D27B25}">
      <dgm:prSet/>
      <dgm:spPr/>
      <dgm:t>
        <a:bodyPr/>
        <a:lstStyle/>
        <a:p>
          <a:endParaRPr lang="en-US"/>
        </a:p>
      </dgm:t>
    </dgm:pt>
    <dgm:pt modelId="{1E272B3A-0003-4D4B-8D58-10FE9FB497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Public Usage Of CVEv5 GitHub Repo</a:t>
          </a:r>
        </a:p>
      </dgm:t>
    </dgm:pt>
    <dgm:pt modelId="{08961A98-ED10-4A3A-8451-7185FE2A5505}" type="parTrans" cxnId="{ADCF67AD-27D6-4F0D-A581-A6C8E183ABCB}">
      <dgm:prSet/>
      <dgm:spPr/>
      <dgm:t>
        <a:bodyPr/>
        <a:lstStyle/>
        <a:p>
          <a:endParaRPr lang="en-US"/>
        </a:p>
      </dgm:t>
    </dgm:pt>
    <dgm:pt modelId="{76A8C89B-9971-41F2-A8E6-19E21E2DBF5B}" type="sibTrans" cxnId="{ADCF67AD-27D6-4F0D-A581-A6C8E183ABCB}">
      <dgm:prSet/>
      <dgm:spPr/>
      <dgm:t>
        <a:bodyPr/>
        <a:lstStyle/>
        <a:p>
          <a:endParaRPr lang="en-US"/>
        </a:p>
      </dgm:t>
    </dgm:pt>
    <dgm:pt modelId="{87259EDE-B447-49B6-93CD-17A7BF57532C}" type="pres">
      <dgm:prSet presAssocID="{59FB792A-A95D-4DC8-831F-0D479570EE32}" presName="root" presStyleCnt="0">
        <dgm:presLayoutVars>
          <dgm:dir/>
          <dgm:resizeHandles val="exact"/>
        </dgm:presLayoutVars>
      </dgm:prSet>
      <dgm:spPr/>
    </dgm:pt>
    <dgm:pt modelId="{A3B2DC5E-69D0-4145-8D37-8C766103BF40}" type="pres">
      <dgm:prSet presAssocID="{F04F60E5-E8B5-4310-9D73-E1B3F1663A7F}" presName="compNode" presStyleCnt="0"/>
      <dgm:spPr/>
    </dgm:pt>
    <dgm:pt modelId="{E17343F3-FE0E-4953-96B3-3175B89D3348}" type="pres">
      <dgm:prSet presAssocID="{F04F60E5-E8B5-4310-9D73-E1B3F1663A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7B1DBE6-4061-425F-BA6A-594AAF4A2087}" type="pres">
      <dgm:prSet presAssocID="{F04F60E5-E8B5-4310-9D73-E1B3F1663A7F}" presName="spaceRect" presStyleCnt="0"/>
      <dgm:spPr/>
    </dgm:pt>
    <dgm:pt modelId="{10A4805C-7676-4F06-9204-797BC44B644C}" type="pres">
      <dgm:prSet presAssocID="{F04F60E5-E8B5-4310-9D73-E1B3F1663A7F}" presName="textRect" presStyleLbl="revTx" presStyleIdx="0" presStyleCnt="3">
        <dgm:presLayoutVars>
          <dgm:chMax val="1"/>
          <dgm:chPref val="1"/>
        </dgm:presLayoutVars>
      </dgm:prSet>
      <dgm:spPr/>
    </dgm:pt>
    <dgm:pt modelId="{D3FC695C-2249-4F88-9AE9-96CF537ABDCE}" type="pres">
      <dgm:prSet presAssocID="{10F6DA55-AA66-4D8F-A8FC-1A9619BC73A5}" presName="sibTrans" presStyleCnt="0"/>
      <dgm:spPr/>
    </dgm:pt>
    <dgm:pt modelId="{C9109B7C-8436-47B9-BE0C-C666E2E091BC}" type="pres">
      <dgm:prSet presAssocID="{ADF2D7CD-83C2-4EDE-AA33-33D73E49A599}" presName="compNode" presStyleCnt="0"/>
      <dgm:spPr/>
    </dgm:pt>
    <dgm:pt modelId="{E692E50F-F989-4C36-9DDA-D07AA956F997}" type="pres">
      <dgm:prSet presAssocID="{ADF2D7CD-83C2-4EDE-AA33-33D73E49A5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0611BE33-9775-43C2-AD9D-9AFDF485BC0A}" type="pres">
      <dgm:prSet presAssocID="{ADF2D7CD-83C2-4EDE-AA33-33D73E49A599}" presName="spaceRect" presStyleCnt="0"/>
      <dgm:spPr/>
    </dgm:pt>
    <dgm:pt modelId="{15DAF22D-EB81-4E25-9394-FE0AABD902D8}" type="pres">
      <dgm:prSet presAssocID="{ADF2D7CD-83C2-4EDE-AA33-33D73E49A599}" presName="textRect" presStyleLbl="revTx" presStyleIdx="1" presStyleCnt="3">
        <dgm:presLayoutVars>
          <dgm:chMax val="1"/>
          <dgm:chPref val="1"/>
        </dgm:presLayoutVars>
      </dgm:prSet>
      <dgm:spPr/>
    </dgm:pt>
    <dgm:pt modelId="{85E587BA-320D-4BCE-9B50-03A0A509F976}" type="pres">
      <dgm:prSet presAssocID="{54338F54-1885-4482-813F-9EB698FB241E}" presName="sibTrans" presStyleCnt="0"/>
      <dgm:spPr/>
    </dgm:pt>
    <dgm:pt modelId="{CBFD9AFB-94CA-49F6-AE95-25D720277B7F}" type="pres">
      <dgm:prSet presAssocID="{1E272B3A-0003-4D4B-8D58-10FE9FB4972F}" presName="compNode" presStyleCnt="0"/>
      <dgm:spPr/>
    </dgm:pt>
    <dgm:pt modelId="{109A8726-090A-4304-A5FB-A36D1F7B425F}" type="pres">
      <dgm:prSet presAssocID="{1E272B3A-0003-4D4B-8D58-10FE9FB497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D7D122A-899F-47E9-BC9D-545D372FBFE6}" type="pres">
      <dgm:prSet presAssocID="{1E272B3A-0003-4D4B-8D58-10FE9FB4972F}" presName="spaceRect" presStyleCnt="0"/>
      <dgm:spPr/>
    </dgm:pt>
    <dgm:pt modelId="{1F684E05-E777-4B53-A420-3DFCFA69522A}" type="pres">
      <dgm:prSet presAssocID="{1E272B3A-0003-4D4B-8D58-10FE9FB497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772D10-DD8E-48EC-B0DD-656A79A838B2}" type="presOf" srcId="{ADF2D7CD-83C2-4EDE-AA33-33D73E49A599}" destId="{15DAF22D-EB81-4E25-9394-FE0AABD902D8}" srcOrd="0" destOrd="0" presId="urn:microsoft.com/office/officeart/2018/2/layout/IconLabelList"/>
    <dgm:cxn modelId="{57580E38-BA3C-4F47-A4F1-C25E55E3A592}" type="presOf" srcId="{59FB792A-A95D-4DC8-831F-0D479570EE32}" destId="{87259EDE-B447-49B6-93CD-17A7BF57532C}" srcOrd="0" destOrd="0" presId="urn:microsoft.com/office/officeart/2018/2/layout/IconLabelList"/>
    <dgm:cxn modelId="{9C10A945-D6E4-46BC-B542-537C0699B64D}" srcId="{59FB792A-A95D-4DC8-831F-0D479570EE32}" destId="{F04F60E5-E8B5-4310-9D73-E1B3F1663A7F}" srcOrd="0" destOrd="0" parTransId="{F615F0D2-5625-4933-9DF3-D4E113AEDCE6}" sibTransId="{10F6DA55-AA66-4D8F-A8FC-1A9619BC73A5}"/>
    <dgm:cxn modelId="{52B26D49-0E06-448A-A0B8-2F45AD7144BA}" type="presOf" srcId="{1E272B3A-0003-4D4B-8D58-10FE9FB4972F}" destId="{1F684E05-E777-4B53-A420-3DFCFA69522A}" srcOrd="0" destOrd="0" presId="urn:microsoft.com/office/officeart/2018/2/layout/IconLabelList"/>
    <dgm:cxn modelId="{860F7D5B-2A8B-4867-BC0A-5C8DF875F879}" type="presOf" srcId="{F04F60E5-E8B5-4310-9D73-E1B3F1663A7F}" destId="{10A4805C-7676-4F06-9204-797BC44B644C}" srcOrd="0" destOrd="0" presId="urn:microsoft.com/office/officeart/2018/2/layout/IconLabelList"/>
    <dgm:cxn modelId="{ADCF67AD-27D6-4F0D-A581-A6C8E183ABCB}" srcId="{59FB792A-A95D-4DC8-831F-0D479570EE32}" destId="{1E272B3A-0003-4D4B-8D58-10FE9FB4972F}" srcOrd="2" destOrd="0" parTransId="{08961A98-ED10-4A3A-8451-7185FE2A5505}" sibTransId="{76A8C89B-9971-41F2-A8E6-19E21E2DBF5B}"/>
    <dgm:cxn modelId="{DE414EC3-A714-47AF-92CB-607A85D27B25}" srcId="{59FB792A-A95D-4DC8-831F-0D479570EE32}" destId="{ADF2D7CD-83C2-4EDE-AA33-33D73E49A599}" srcOrd="1" destOrd="0" parTransId="{CC9C8484-12FF-49C8-A6C8-723AB19B9A1F}" sibTransId="{54338F54-1885-4482-813F-9EB698FB241E}"/>
    <dgm:cxn modelId="{C6FFF10C-0949-4E53-95D0-B997627E9BBE}" type="presParOf" srcId="{87259EDE-B447-49B6-93CD-17A7BF57532C}" destId="{A3B2DC5E-69D0-4145-8D37-8C766103BF40}" srcOrd="0" destOrd="0" presId="urn:microsoft.com/office/officeart/2018/2/layout/IconLabelList"/>
    <dgm:cxn modelId="{F198AD33-F334-49AE-A4CF-DE8205B3210C}" type="presParOf" srcId="{A3B2DC5E-69D0-4145-8D37-8C766103BF40}" destId="{E17343F3-FE0E-4953-96B3-3175B89D3348}" srcOrd="0" destOrd="0" presId="urn:microsoft.com/office/officeart/2018/2/layout/IconLabelList"/>
    <dgm:cxn modelId="{EA08C5D2-E984-49F9-A942-BC69FE30A580}" type="presParOf" srcId="{A3B2DC5E-69D0-4145-8D37-8C766103BF40}" destId="{27B1DBE6-4061-425F-BA6A-594AAF4A2087}" srcOrd="1" destOrd="0" presId="urn:microsoft.com/office/officeart/2018/2/layout/IconLabelList"/>
    <dgm:cxn modelId="{9473651F-0FB3-4A2A-A16A-76DC01D1BC18}" type="presParOf" srcId="{A3B2DC5E-69D0-4145-8D37-8C766103BF40}" destId="{10A4805C-7676-4F06-9204-797BC44B644C}" srcOrd="2" destOrd="0" presId="urn:microsoft.com/office/officeart/2018/2/layout/IconLabelList"/>
    <dgm:cxn modelId="{3F797C56-FCBA-4D21-B3D0-A2A6B4F79EE8}" type="presParOf" srcId="{87259EDE-B447-49B6-93CD-17A7BF57532C}" destId="{D3FC695C-2249-4F88-9AE9-96CF537ABDCE}" srcOrd="1" destOrd="0" presId="urn:microsoft.com/office/officeart/2018/2/layout/IconLabelList"/>
    <dgm:cxn modelId="{8A03610C-123B-41CD-BE07-91C4F0D52765}" type="presParOf" srcId="{87259EDE-B447-49B6-93CD-17A7BF57532C}" destId="{C9109B7C-8436-47B9-BE0C-C666E2E091BC}" srcOrd="2" destOrd="0" presId="urn:microsoft.com/office/officeart/2018/2/layout/IconLabelList"/>
    <dgm:cxn modelId="{8C07F40D-AA4C-4687-B6D1-6814B1D47071}" type="presParOf" srcId="{C9109B7C-8436-47B9-BE0C-C666E2E091BC}" destId="{E692E50F-F989-4C36-9DDA-D07AA956F997}" srcOrd="0" destOrd="0" presId="urn:microsoft.com/office/officeart/2018/2/layout/IconLabelList"/>
    <dgm:cxn modelId="{1294DFAE-3A90-46B5-A133-EC7CB22651D3}" type="presParOf" srcId="{C9109B7C-8436-47B9-BE0C-C666E2E091BC}" destId="{0611BE33-9775-43C2-AD9D-9AFDF485BC0A}" srcOrd="1" destOrd="0" presId="urn:microsoft.com/office/officeart/2018/2/layout/IconLabelList"/>
    <dgm:cxn modelId="{0BE92D77-B0B6-4A6F-9745-8B845C3853CB}" type="presParOf" srcId="{C9109B7C-8436-47B9-BE0C-C666E2E091BC}" destId="{15DAF22D-EB81-4E25-9394-FE0AABD902D8}" srcOrd="2" destOrd="0" presId="urn:microsoft.com/office/officeart/2018/2/layout/IconLabelList"/>
    <dgm:cxn modelId="{59753D50-B4F0-42B5-9DAC-A94E791E13CB}" type="presParOf" srcId="{87259EDE-B447-49B6-93CD-17A7BF57532C}" destId="{85E587BA-320D-4BCE-9B50-03A0A509F976}" srcOrd="3" destOrd="0" presId="urn:microsoft.com/office/officeart/2018/2/layout/IconLabelList"/>
    <dgm:cxn modelId="{B0E14D78-81AE-4386-8DB8-E48D9A1BDB74}" type="presParOf" srcId="{87259EDE-B447-49B6-93CD-17A7BF57532C}" destId="{CBFD9AFB-94CA-49F6-AE95-25D720277B7F}" srcOrd="4" destOrd="0" presId="urn:microsoft.com/office/officeart/2018/2/layout/IconLabelList"/>
    <dgm:cxn modelId="{2B6D0E44-A212-4C08-B1E6-6B29ED1EF978}" type="presParOf" srcId="{CBFD9AFB-94CA-49F6-AE95-25D720277B7F}" destId="{109A8726-090A-4304-A5FB-A36D1F7B425F}" srcOrd="0" destOrd="0" presId="urn:microsoft.com/office/officeart/2018/2/layout/IconLabelList"/>
    <dgm:cxn modelId="{5BA27911-85C4-4030-8FD2-9A1088BE1875}" type="presParOf" srcId="{CBFD9AFB-94CA-49F6-AE95-25D720277B7F}" destId="{2D7D122A-899F-47E9-BC9D-545D372FBFE6}" srcOrd="1" destOrd="0" presId="urn:microsoft.com/office/officeart/2018/2/layout/IconLabelList"/>
    <dgm:cxn modelId="{C6DD6514-9FC2-428E-BC44-D29ACD9BF086}" type="presParOf" srcId="{CBFD9AFB-94CA-49F6-AE95-25D720277B7F}" destId="{1F684E05-E777-4B53-A420-3DFCFA6952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07DC7-B940-A441-87C8-260997D31ECA}">
      <dsp:nvSpPr>
        <dsp:cNvPr id="0" name=""/>
        <dsp:cNvSpPr/>
      </dsp:nvSpPr>
      <dsp:spPr>
        <a:xfrm>
          <a:off x="0" y="0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15 Minutes – Introduction</a:t>
          </a:r>
        </a:p>
      </dsp:txBody>
      <dsp:txXfrm>
        <a:off x="20435" y="20435"/>
        <a:ext cx="7022133" cy="656843"/>
      </dsp:txXfrm>
    </dsp:sp>
    <dsp:sp modelId="{18B5F6EB-E611-5445-B7FD-F11985147E39}">
      <dsp:nvSpPr>
        <dsp:cNvPr id="0" name=""/>
        <dsp:cNvSpPr/>
      </dsp:nvSpPr>
      <dsp:spPr>
        <a:xfrm>
          <a:off x="656095" y="824569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45 Minutes – Review Prebuilt Notebooks</a:t>
          </a:r>
        </a:p>
      </dsp:txBody>
      <dsp:txXfrm>
        <a:off x="676530" y="845004"/>
        <a:ext cx="6683497" cy="656843"/>
      </dsp:txXfrm>
    </dsp:sp>
    <dsp:sp modelId="{311028AC-8535-144F-8A1F-9B64C7815E29}">
      <dsp:nvSpPr>
        <dsp:cNvPr id="0" name=""/>
        <dsp:cNvSpPr/>
      </dsp:nvSpPr>
      <dsp:spPr>
        <a:xfrm>
          <a:off x="1302398" y="1649139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15 Minutes – Break</a:t>
          </a:r>
        </a:p>
      </dsp:txBody>
      <dsp:txXfrm>
        <a:off x="1322833" y="1669574"/>
        <a:ext cx="6693290" cy="656843"/>
      </dsp:txXfrm>
    </dsp:sp>
    <dsp:sp modelId="{29C56016-615C-E243-A6C7-E6915891868E}">
      <dsp:nvSpPr>
        <dsp:cNvPr id="0" name=""/>
        <dsp:cNvSpPr/>
      </dsp:nvSpPr>
      <dsp:spPr>
        <a:xfrm>
          <a:off x="1958494" y="2473709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 Hour – Collaborative Development</a:t>
          </a:r>
        </a:p>
      </dsp:txBody>
      <dsp:txXfrm>
        <a:off x="1978929" y="2494144"/>
        <a:ext cx="6683497" cy="656843"/>
      </dsp:txXfrm>
    </dsp:sp>
    <dsp:sp modelId="{C8A70DDF-F3BA-B042-93D8-7EAA19A2F4C5}">
      <dsp:nvSpPr>
        <dsp:cNvPr id="0" name=""/>
        <dsp:cNvSpPr/>
      </dsp:nvSpPr>
      <dsp:spPr>
        <a:xfrm>
          <a:off x="7380463" y="534384"/>
          <a:ext cx="453513" cy="453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482503" y="534384"/>
        <a:ext cx="249433" cy="341269"/>
      </dsp:txXfrm>
    </dsp:sp>
    <dsp:sp modelId="{919484D7-36D4-C448-B084-53E5CE7CD5A2}">
      <dsp:nvSpPr>
        <dsp:cNvPr id="0" name=""/>
        <dsp:cNvSpPr/>
      </dsp:nvSpPr>
      <dsp:spPr>
        <a:xfrm>
          <a:off x="8036558" y="1358954"/>
          <a:ext cx="453513" cy="453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38598" y="1358954"/>
        <a:ext cx="249433" cy="341269"/>
      </dsp:txXfrm>
    </dsp:sp>
    <dsp:sp modelId="{81A1F950-0DB9-E84B-8514-BB0482CCB74C}">
      <dsp:nvSpPr>
        <dsp:cNvPr id="0" name=""/>
        <dsp:cNvSpPr/>
      </dsp:nvSpPr>
      <dsp:spPr>
        <a:xfrm>
          <a:off x="8682861" y="2183524"/>
          <a:ext cx="453513" cy="453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84901" y="2183524"/>
        <a:ext cx="249433" cy="341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9F40-2AC6-1546-B984-F2E7C519A034}">
      <dsp:nvSpPr>
        <dsp:cNvPr id="0" name=""/>
        <dsp:cNvSpPr/>
      </dsp:nvSpPr>
      <dsp:spPr>
        <a:xfrm>
          <a:off x="6621670" y="2762133"/>
          <a:ext cx="545548" cy="1172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2774" y="0"/>
              </a:lnTo>
              <a:lnTo>
                <a:pt x="272774" y="1172928"/>
              </a:lnTo>
              <a:lnTo>
                <a:pt x="545548" y="1172928"/>
              </a:lnTo>
            </a:path>
          </a:pathLst>
        </a:cu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F2290-060F-2A40-A7F9-C5047F0C81FC}">
      <dsp:nvSpPr>
        <dsp:cNvPr id="0" name=""/>
        <dsp:cNvSpPr/>
      </dsp:nvSpPr>
      <dsp:spPr>
        <a:xfrm>
          <a:off x="6621670" y="2716413"/>
          <a:ext cx="5455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548" y="45720"/>
              </a:lnTo>
            </a:path>
          </a:pathLst>
        </a:cu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814378-D6A7-214E-993F-4FB727CF1DA7}">
      <dsp:nvSpPr>
        <dsp:cNvPr id="0" name=""/>
        <dsp:cNvSpPr/>
      </dsp:nvSpPr>
      <dsp:spPr>
        <a:xfrm>
          <a:off x="6621670" y="1589204"/>
          <a:ext cx="545548" cy="1172928"/>
        </a:xfrm>
        <a:custGeom>
          <a:avLst/>
          <a:gdLst/>
          <a:ahLst/>
          <a:cxnLst/>
          <a:rect l="0" t="0" r="0" b="0"/>
          <a:pathLst>
            <a:path>
              <a:moveTo>
                <a:pt x="0" y="1172928"/>
              </a:moveTo>
              <a:lnTo>
                <a:pt x="272774" y="1172928"/>
              </a:lnTo>
              <a:lnTo>
                <a:pt x="272774" y="0"/>
              </a:lnTo>
              <a:lnTo>
                <a:pt x="545548" y="0"/>
              </a:lnTo>
            </a:path>
          </a:pathLst>
        </a:custGeom>
        <a:noFill/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2E546-1173-1B40-BBA1-DCB337DCA3F1}">
      <dsp:nvSpPr>
        <dsp:cNvPr id="0" name=""/>
        <dsp:cNvSpPr/>
      </dsp:nvSpPr>
      <dsp:spPr>
        <a:xfrm>
          <a:off x="3348381" y="1589204"/>
          <a:ext cx="545548" cy="1172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2774" y="0"/>
              </a:lnTo>
              <a:lnTo>
                <a:pt x="272774" y="1172928"/>
              </a:lnTo>
              <a:lnTo>
                <a:pt x="545548" y="1172928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6FC12-D1DE-5E4D-B8C7-EE03326BD3DF}">
      <dsp:nvSpPr>
        <dsp:cNvPr id="0" name=""/>
        <dsp:cNvSpPr/>
      </dsp:nvSpPr>
      <dsp:spPr>
        <a:xfrm>
          <a:off x="3348381" y="1543484"/>
          <a:ext cx="5455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5548" y="45720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47FA78-C361-FD4C-AD52-BEA7398E9E76}">
      <dsp:nvSpPr>
        <dsp:cNvPr id="0" name=""/>
        <dsp:cNvSpPr/>
      </dsp:nvSpPr>
      <dsp:spPr>
        <a:xfrm>
          <a:off x="3348381" y="416276"/>
          <a:ext cx="545548" cy="1172928"/>
        </a:xfrm>
        <a:custGeom>
          <a:avLst/>
          <a:gdLst/>
          <a:ahLst/>
          <a:cxnLst/>
          <a:rect l="0" t="0" r="0" b="0"/>
          <a:pathLst>
            <a:path>
              <a:moveTo>
                <a:pt x="0" y="1172928"/>
              </a:moveTo>
              <a:lnTo>
                <a:pt x="272774" y="1172928"/>
              </a:lnTo>
              <a:lnTo>
                <a:pt x="272774" y="0"/>
              </a:lnTo>
              <a:lnTo>
                <a:pt x="545548" y="0"/>
              </a:lnTo>
            </a:path>
          </a:pathLst>
        </a:custGeom>
        <a:noFill/>
        <a:ln w="1905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F0439-0DA1-9847-A7C8-05F024248D4D}">
      <dsp:nvSpPr>
        <dsp:cNvPr id="0" name=""/>
        <dsp:cNvSpPr/>
      </dsp:nvSpPr>
      <dsp:spPr>
        <a:xfrm>
          <a:off x="620641" y="1173224"/>
          <a:ext cx="2727740" cy="8319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CVE Data User</a:t>
          </a:r>
        </a:p>
      </dsp:txBody>
      <dsp:txXfrm>
        <a:off x="620641" y="1173224"/>
        <a:ext cx="2727740" cy="831960"/>
      </dsp:txXfrm>
    </dsp:sp>
    <dsp:sp modelId="{1B1D84B7-EC37-D846-B632-9BDD4CBA1645}">
      <dsp:nvSpPr>
        <dsp:cNvPr id="0" name=""/>
        <dsp:cNvSpPr/>
      </dsp:nvSpPr>
      <dsp:spPr>
        <a:xfrm>
          <a:off x="3893929" y="295"/>
          <a:ext cx="2727740" cy="8319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1" kern="1200" dirty="0">
              <a:solidFill>
                <a:schemeClr val="bg1"/>
              </a:solidFill>
            </a:rPr>
            <a:t>CVE Program</a:t>
          </a:r>
        </a:p>
      </dsp:txBody>
      <dsp:txXfrm>
        <a:off x="3893929" y="295"/>
        <a:ext cx="2727740" cy="831960"/>
      </dsp:txXfrm>
    </dsp:sp>
    <dsp:sp modelId="{712F89A2-B241-A24F-89AA-CD9D90CB6BD0}">
      <dsp:nvSpPr>
        <dsp:cNvPr id="0" name=""/>
        <dsp:cNvSpPr/>
      </dsp:nvSpPr>
      <dsp:spPr>
        <a:xfrm>
          <a:off x="3893929" y="1173224"/>
          <a:ext cx="2727740" cy="8319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NVD</a:t>
          </a:r>
        </a:p>
      </dsp:txBody>
      <dsp:txXfrm>
        <a:off x="3893929" y="1173224"/>
        <a:ext cx="2727740" cy="831960"/>
      </dsp:txXfrm>
    </dsp:sp>
    <dsp:sp modelId="{3AA74077-31A6-444E-A965-77BB63C4F130}">
      <dsp:nvSpPr>
        <dsp:cNvPr id="0" name=""/>
        <dsp:cNvSpPr/>
      </dsp:nvSpPr>
      <dsp:spPr>
        <a:xfrm>
          <a:off x="3893929" y="2346152"/>
          <a:ext cx="2727740" cy="8319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Other Sources</a:t>
          </a:r>
        </a:p>
      </dsp:txBody>
      <dsp:txXfrm>
        <a:off x="3893929" y="2346152"/>
        <a:ext cx="2727740" cy="831960"/>
      </dsp:txXfrm>
    </dsp:sp>
    <dsp:sp modelId="{F2E6E288-52FF-674C-849D-31DAA2DD6A88}">
      <dsp:nvSpPr>
        <dsp:cNvPr id="0" name=""/>
        <dsp:cNvSpPr/>
      </dsp:nvSpPr>
      <dsp:spPr>
        <a:xfrm>
          <a:off x="7167218" y="1173224"/>
          <a:ext cx="2727740" cy="8319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OSV</a:t>
          </a:r>
        </a:p>
      </dsp:txBody>
      <dsp:txXfrm>
        <a:off x="7167218" y="1173224"/>
        <a:ext cx="2727740" cy="831960"/>
      </dsp:txXfrm>
    </dsp:sp>
    <dsp:sp modelId="{177AA90A-DF6A-E345-9C26-2FE8F328A27F}">
      <dsp:nvSpPr>
        <dsp:cNvPr id="0" name=""/>
        <dsp:cNvSpPr/>
      </dsp:nvSpPr>
      <dsp:spPr>
        <a:xfrm>
          <a:off x="7167218" y="2346152"/>
          <a:ext cx="2727740" cy="8319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CIRCL</a:t>
          </a:r>
        </a:p>
      </dsp:txBody>
      <dsp:txXfrm>
        <a:off x="7167218" y="2346152"/>
        <a:ext cx="2727740" cy="831960"/>
      </dsp:txXfrm>
    </dsp:sp>
    <dsp:sp modelId="{31548CED-9112-6E4D-BEFF-CDD4E397DE36}">
      <dsp:nvSpPr>
        <dsp:cNvPr id="0" name=""/>
        <dsp:cNvSpPr/>
      </dsp:nvSpPr>
      <dsp:spPr>
        <a:xfrm>
          <a:off x="7167218" y="3519081"/>
          <a:ext cx="2727740" cy="83196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Paid Data</a:t>
          </a:r>
        </a:p>
      </dsp:txBody>
      <dsp:txXfrm>
        <a:off x="7167218" y="3519081"/>
        <a:ext cx="2727740" cy="831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343F3-FE0E-4953-96B3-3175B89D3348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4805C-7676-4F06-9204-797BC44B644C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Baseline Understanding of CVE Data and Sources. </a:t>
          </a:r>
        </a:p>
      </dsp:txBody>
      <dsp:txXfrm>
        <a:off x="417971" y="2644665"/>
        <a:ext cx="2889450" cy="720000"/>
      </dsp:txXfrm>
    </dsp:sp>
    <dsp:sp modelId="{E692E50F-F989-4C36-9DDA-D07AA956F997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AF22D-EB81-4E25-9394-FE0AABD902D8}">
      <dsp:nvSpPr>
        <dsp:cNvPr id="0" name=""/>
        <dsp:cNvSpPr/>
      </dsp:nvSpPr>
      <dsp:spPr>
        <a:xfrm>
          <a:off x="3813074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More People Creating and Sharing Notebooks.</a:t>
          </a:r>
        </a:p>
      </dsp:txBody>
      <dsp:txXfrm>
        <a:off x="3813074" y="2644665"/>
        <a:ext cx="2889450" cy="720000"/>
      </dsp:txXfrm>
    </dsp:sp>
    <dsp:sp modelId="{109A8726-090A-4304-A5FB-A36D1F7B425F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84E05-E777-4B53-A420-3DFCFA69522A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More Public Usage Of CVEv5 GitHub Repo</a:t>
          </a:r>
        </a:p>
      </dsp:txBody>
      <dsp:txXfrm>
        <a:off x="7208178" y="2644665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502B-2193-7BE2-2660-1F7179A5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41AAD-B079-53AC-0C56-50CF67C66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B18E-A094-4944-B408-76EC1F45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C133-F9E7-6DB6-0CEB-1843957A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4C7D-E4DC-EE33-2305-9770AD6F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0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DEE9-B815-CE58-915A-B2C90C97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E561F-D33A-BCE5-786C-4CFC50957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A87D6-292F-AC1E-BE6F-D1952DF6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0A283-BC58-06A5-D698-286F2AAD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A97D-E940-9904-B88C-3024DC49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9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7AFE3-E01C-B349-F0D2-EE5AE2269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74B07-92B2-DB68-F843-BFB48772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4E47-6175-880E-6270-72FEC28B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8590-74F8-B911-3436-09A1AAAE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D3805-C308-41BC-DB62-144AA9A1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9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8D23-654C-D394-C6C9-30E41B8B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AA429-EFF9-A598-C885-31A22CAA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E2E4-6DAA-4B95-575E-17E47178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7947-D17F-4FF6-6CE0-B7F26C11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18C5-12B7-7B68-935C-79B33B11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2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79B8-0FA3-D01D-4BD5-E3E21F1F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6573-B25B-3372-3917-DDC96E5D9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B6C2-5928-ACE6-9F8B-DB7DA880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BC5E-8754-AFCB-3EC2-9CB37F97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C71E-E635-F603-AEE4-8B61D019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99DF-81A1-DAE8-9DF3-E9D98BF4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1431-4603-984B-8D30-83A5FFE58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FC653-5CBB-348A-7F58-474570D8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353B2-E2A8-8FD4-B6CE-49F8EF84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7EBF0-3F55-2824-1493-8D6D4CF0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5B6F0-6720-52E3-C213-9F4654CB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0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C452-DFD1-1519-460B-1E27F1AE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B64E5-C719-1F38-03B7-2836E343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7AE71-FC1C-0499-5452-012DC262B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0F8DB-88B3-B3C5-953E-BA7BCB8F1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40FDB-3BDD-86CD-D1A2-6BEBB52B0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F47A4-F500-FF56-B659-08E708E3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FA7A8-41C9-328A-7146-8B02254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3C402-09CC-3BA2-3EBB-0A71DBC2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9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BC14-7959-2A30-F554-F184C681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2CCB9-B680-AF99-D386-7237615F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45426-1B1E-D55F-C629-185AB47D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17536-0BB2-C41B-0BD5-567EFA05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8C347-1A22-C182-C31C-893E4624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18306-4E96-46F2-68AA-C70EFC2E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9EB91-93AA-098F-61D5-FAF7B681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7B52-E03B-C8FC-A2D5-3DE55B16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8BE5-A926-E640-D753-1E43FF70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695E0-8028-FEA6-5CA2-A4311CD1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416A5-8E3A-BA74-1190-4E9A6488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643E2-1CF1-6B34-716D-A56C3A40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B329-DE31-DAB8-59F5-0B458EA7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1E51-58A9-20D4-4845-F4D86612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2B794-3ED2-2DC6-9193-71C4F1860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B9FAF-EC11-BD90-99F3-EEB5FB59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3102B-85EC-91FD-3AE6-7E3C48BF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7DA5C-5568-B1FB-A8FE-B2801F3F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0A4F6-C261-1E51-0299-23EE35D7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9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83323-CB61-2AF8-2992-353A378A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34750-1AC7-F8BF-FEE6-3611BE31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64A6-91B6-7A65-F30C-3FB45E6AA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0FEE8E-93C1-BB4F-9B68-9364C0B53575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98912-DC26-8980-FA1A-CC559E778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96F36-C229-5FF4-D9ED-F08467A29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7202-FD03-CF82-3A5F-5C934F93CC7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6235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VEProject/CVElistv5" TargetMode="External"/><Relationship Id="rId2" Type="http://schemas.openxmlformats.org/officeDocument/2006/relationships/hyperlink" Target="http://nvd.handsonhacking.org/nvd.json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binder.org/" TargetMode="External"/><Relationship Id="rId4" Type="http://schemas.openxmlformats.org/officeDocument/2006/relationships/hyperlink" Target="https://matplotlib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jgamblin/VulnconWorkshop/HEAD" TargetMode="External"/><Relationship Id="rId2" Type="http://schemas.openxmlformats.org/officeDocument/2006/relationships/hyperlink" Target="https://github.com/jgamblin/vulnconworksho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jgamblin" TargetMode="External"/><Relationship Id="rId2" Type="http://schemas.openxmlformats.org/officeDocument/2006/relationships/hyperlink" Target="mailto:gambling@cisco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cve.icu" TargetMode="External"/><Relationship Id="rId4" Type="http://schemas.openxmlformats.org/officeDocument/2006/relationships/hyperlink" Target="http://jerrygambli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91B33F-CE76-4EF1-8227-54ED041CD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B7AA5-17B8-96A3-00BC-45ABB3602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557189"/>
            <a:ext cx="8629358" cy="2956233"/>
          </a:xfrm>
        </p:spPr>
        <p:txBody>
          <a:bodyPr anchor="b">
            <a:normAutofit/>
          </a:bodyPr>
          <a:lstStyle/>
          <a:p>
            <a:pPr algn="l"/>
            <a:r>
              <a:rPr lang="en-US" sz="5200" b="0" i="0" u="none" strike="noStrike" dirty="0">
                <a:effectLst/>
                <a:latin typeface="Open Sans" panose="020F0502020204030204" pitchFamily="34" charset="0"/>
              </a:rPr>
              <a:t>Using Jupyter Notebooks to Explore Public CVE Data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4E77D-D447-5544-B9ED-B33D0425E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49" y="3728614"/>
            <a:ext cx="8629358" cy="1828121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VulnCon</a:t>
            </a:r>
            <a:r>
              <a:rPr lang="en-US" dirty="0"/>
              <a:t> 2025</a:t>
            </a:r>
          </a:p>
          <a:p>
            <a:pPr algn="l"/>
            <a:r>
              <a:rPr lang="en-US" dirty="0"/>
              <a:t>Jerry Gamblin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940F9038-1F1B-04D4-B381-1D3673B39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50" y="2393949"/>
            <a:ext cx="1136650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4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63624-E242-BA67-2A91-EEBC908F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Data 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F3062-E6D0-6566-3405-058197DBA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lnSpcReduction="10000"/>
          </a:bodyPr>
          <a:lstStyle/>
          <a:p>
            <a:r>
              <a:rPr lang="en-US" sz="1200" dirty="0"/>
              <a:t>NVD</a:t>
            </a:r>
          </a:p>
          <a:p>
            <a:pPr lvl="1"/>
            <a:r>
              <a:rPr lang="en-US" sz="1200" dirty="0"/>
              <a:t>2.0 API </a:t>
            </a:r>
          </a:p>
          <a:p>
            <a:pPr lvl="1"/>
            <a:r>
              <a:rPr lang="en-US" sz="1200" dirty="0"/>
              <a:t>NVD JSONL File</a:t>
            </a:r>
          </a:p>
          <a:p>
            <a:pPr lvl="2"/>
            <a:r>
              <a:rPr lang="en-US" sz="1200" dirty="0">
                <a:hlinkClick r:id="rId2"/>
              </a:rPr>
              <a:t>nvd.handsonhacking.org/nvd.jsonl</a:t>
            </a:r>
            <a:endParaRPr lang="en-US" sz="1200" dirty="0"/>
          </a:p>
          <a:p>
            <a:pPr lvl="1"/>
            <a:r>
              <a:rPr lang="en-US" sz="1200" dirty="0"/>
              <a:t>1.5 GB</a:t>
            </a:r>
          </a:p>
          <a:p>
            <a:r>
              <a:rPr lang="en-US" sz="1200" dirty="0"/>
              <a:t>CVE </a:t>
            </a:r>
          </a:p>
          <a:p>
            <a:pPr lvl="1"/>
            <a:r>
              <a:rPr lang="en-US" sz="1200" dirty="0"/>
              <a:t>CVE V5 List</a:t>
            </a:r>
          </a:p>
          <a:p>
            <a:pPr lvl="1"/>
            <a:r>
              <a:rPr lang="en-US" sz="1200" dirty="0"/>
              <a:t>Individual JSON Files</a:t>
            </a:r>
          </a:p>
          <a:p>
            <a:pPr lvl="2"/>
            <a:r>
              <a:rPr lang="en-US" sz="1200" dirty="0">
                <a:hlinkClick r:id="rId3"/>
              </a:rPr>
              <a:t>github.com/CVEProject/CVElistv5</a:t>
            </a:r>
            <a:endParaRPr lang="en-US" sz="1200" dirty="0"/>
          </a:p>
          <a:p>
            <a:pPr lvl="1"/>
            <a:r>
              <a:rPr lang="en-US" sz="1200" dirty="0"/>
              <a:t>Limited to CVE-2025-* CVEs</a:t>
            </a:r>
          </a:p>
          <a:p>
            <a:pPr lvl="2"/>
            <a:r>
              <a:rPr lang="en-US" sz="1200" dirty="0"/>
              <a:t>200 MB</a:t>
            </a:r>
          </a:p>
          <a:p>
            <a:pPr marL="914400" lvl="2" indent="0">
              <a:buNone/>
            </a:pPr>
            <a:r>
              <a:rPr lang="en-US" sz="17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23105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87C78-FB47-D3D9-124E-482955F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Technology Used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3118-F72A-15DF-8A34-A6C57850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Jupyter Notebooks</a:t>
            </a:r>
            <a:endParaRPr lang="en-US" sz="2400"/>
          </a:p>
          <a:p>
            <a:r>
              <a:rPr lang="en-US" sz="2400">
                <a:hlinkClick r:id="rId3"/>
              </a:rPr>
              <a:t>Pandas</a:t>
            </a:r>
            <a:endParaRPr lang="en-US" sz="2400"/>
          </a:p>
          <a:p>
            <a:r>
              <a:rPr lang="en-US" sz="2400">
                <a:hlinkClick r:id="rId4"/>
              </a:rPr>
              <a:t>Matplotlib</a:t>
            </a:r>
            <a:endParaRPr lang="en-US" sz="2400"/>
          </a:p>
          <a:p>
            <a:r>
              <a:rPr lang="en-US" sz="2400">
                <a:hlinkClick r:id="rId5"/>
              </a:rPr>
              <a:t>MyBinder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2283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73635-F9AE-942B-4756-BBC29B44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Workshop Material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3852-C9AA-AD3E-7EF8-10AA0DCC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GitHub Repository: </a:t>
            </a:r>
          </a:p>
          <a:p>
            <a:pPr lvl="1"/>
            <a:r>
              <a:rPr lang="en-US" sz="2000" dirty="0">
                <a:hlinkClick r:id="rId2"/>
              </a:rPr>
              <a:t>https://github.com/jgamblin/vulnconworkshop</a:t>
            </a:r>
            <a:r>
              <a:rPr lang="en-US" sz="2000" dirty="0"/>
              <a:t> </a:t>
            </a:r>
          </a:p>
          <a:p>
            <a:r>
              <a:rPr lang="en-US" sz="2400" dirty="0" err="1"/>
              <a:t>MyBinder</a:t>
            </a:r>
            <a:r>
              <a:rPr lang="en-US" sz="2400" dirty="0"/>
              <a:t> Preferred:</a:t>
            </a:r>
          </a:p>
          <a:p>
            <a:pPr lvl="1"/>
            <a:r>
              <a:rPr lang="en-US" sz="2000" dirty="0">
                <a:hlinkClick r:id="rId3"/>
              </a:rPr>
              <a:t>https://mybinder.org/v2/gh/jgamblin/VulnconWorkshop/HEAD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494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2A44E-B5D5-82DB-7FA2-A2724836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9D8A-37BA-C679-C3CB-07C6E466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Aptos" panose="020B0004020202020204" pitchFamily="34" charset="0"/>
              </a:rPr>
              <a:t>Please Ask Questions! </a:t>
            </a:r>
          </a:p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300" dirty="0">
              <a:latin typeface="Aptos" panose="020B0004020202020204" pitchFamily="34" charset="0"/>
            </a:endParaRPr>
          </a:p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Aptos" panose="020B0004020202020204" pitchFamily="34" charset="0"/>
              </a:rPr>
              <a:t>This is a Hybrid Course</a:t>
            </a:r>
          </a:p>
          <a:p>
            <a:pPr marL="1200150" lvl="2" indent="-285750"/>
            <a:r>
              <a:rPr lang="en-US" sz="1300" dirty="0">
                <a:effectLst/>
                <a:latin typeface="Aptos" panose="020B0004020202020204" pitchFamily="34" charset="0"/>
              </a:rPr>
              <a:t>Please Utilize Discord for any technical coding questions</a:t>
            </a:r>
          </a:p>
          <a:p>
            <a:pPr marL="1200150" lvl="2" indent="-285750"/>
            <a:endParaRPr lang="en-US" sz="1300" dirty="0">
              <a:effectLst/>
              <a:latin typeface="Aptos" panose="020B0004020202020204" pitchFamily="34" charset="0"/>
            </a:endParaRPr>
          </a:p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Aptos" panose="020B0004020202020204" pitchFamily="34" charset="0"/>
              </a:rPr>
              <a:t>I am available to assist with local setup.</a:t>
            </a:r>
          </a:p>
          <a:p>
            <a:pPr marL="1200150" lvl="2" indent="-285750"/>
            <a:r>
              <a:rPr lang="en-US" sz="1300" dirty="0">
                <a:effectLst/>
                <a:latin typeface="Aptos" panose="020B0004020202020204" pitchFamily="34" charset="0"/>
              </a:rPr>
              <a:t>Unsure if network can download data files.</a:t>
            </a:r>
          </a:p>
          <a:p>
            <a:pPr marL="1200150" lvl="2" indent="-285750"/>
            <a:r>
              <a:rPr lang="en-US" sz="1300" dirty="0">
                <a:latin typeface="Aptos" panose="020B0004020202020204" pitchFamily="34" charset="0"/>
              </a:rPr>
              <a:t>AI Coding agents are super useful, although not part of </a:t>
            </a:r>
            <a:r>
              <a:rPr lang="en-US" sz="1300" dirty="0" err="1">
                <a:latin typeface="Aptos" panose="020B0004020202020204" pitchFamily="34" charset="0"/>
              </a:rPr>
              <a:t>MyBinder</a:t>
            </a:r>
            <a:endParaRPr lang="en-US" sz="1300" dirty="0">
              <a:effectLst/>
              <a:latin typeface="Aptos" panose="020B0004020202020204" pitchFamily="34" charset="0"/>
            </a:endParaRPr>
          </a:p>
          <a:p>
            <a:pPr marL="1200150" lvl="2" indent="-285750"/>
            <a:endParaRPr lang="en-US" sz="1300" dirty="0">
              <a:latin typeface="Aptos" panose="020B0004020202020204" pitchFamily="34" charset="0"/>
            </a:endParaRPr>
          </a:p>
          <a:p>
            <a:pPr marL="742950" lvl="1" indent="-285750"/>
            <a:r>
              <a:rPr lang="en-US" sz="1300" dirty="0">
                <a:latin typeface="Aptos" panose="020B0004020202020204" pitchFamily="34" charset="0"/>
              </a:rPr>
              <a:t>The notebook walk through is high level but happy to take a deep dive in the second hour.</a:t>
            </a:r>
            <a:br>
              <a:rPr lang="en-US" sz="1300" dirty="0">
                <a:latin typeface="Aptos" panose="020B0004020202020204" pitchFamily="34" charset="0"/>
              </a:rPr>
            </a:br>
            <a:endParaRPr lang="en-US" sz="13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creen shot of a computer error&#10;&#10;AI-generated content may be incorrect.">
            <a:extLst>
              <a:ext uri="{FF2B5EF4-FFF2-40B4-BE49-F238E27FC236}">
                <a16:creationId xmlns:a16="http://schemas.microsoft.com/office/drawing/2014/main" id="{5F8D7BDB-54FD-5E3B-632F-0F929DA2E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2AB23-ACEA-873A-4249-A752BCB2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Possible Demo Issues On NC State WIFI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E9500-21A5-CDA9-4B1F-58F905A7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About Me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C7E9-7778-AEA3-8475-D55B3648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Jerry Gamblin</a:t>
            </a:r>
          </a:p>
          <a:p>
            <a:pPr marL="0" indent="0">
              <a:buNone/>
            </a:pPr>
            <a:r>
              <a:rPr lang="en-US" sz="2400"/>
              <a:t>Principal Engineer Cisco TD&amp;R</a:t>
            </a:r>
          </a:p>
          <a:p>
            <a:pPr marL="0" indent="0">
              <a:buNone/>
            </a:pPr>
            <a:r>
              <a:rPr lang="en-US" sz="2400">
                <a:hlinkClick r:id="rId2"/>
              </a:rPr>
              <a:t>gambling@cisco.com</a:t>
            </a:r>
            <a:endParaRPr lang="en-US" sz="2400"/>
          </a:p>
          <a:p>
            <a:pPr marL="0" indent="0">
              <a:buNone/>
            </a:pPr>
            <a:r>
              <a:rPr lang="en-US" sz="2400">
                <a:hlinkClick r:id="rId3"/>
              </a:rPr>
              <a:t>@jgamblin </a:t>
            </a:r>
            <a:r>
              <a:rPr lang="en-US" sz="2400"/>
              <a:t>(X/Etc) </a:t>
            </a:r>
          </a:p>
          <a:p>
            <a:pPr marL="0" indent="0">
              <a:buNone/>
            </a:pPr>
            <a:r>
              <a:rPr lang="en-US" sz="2400">
                <a:hlinkClick r:id="rId4"/>
              </a:rPr>
              <a:t>jerrygamblin.com</a:t>
            </a:r>
            <a:endParaRPr lang="en-US" sz="2400"/>
          </a:p>
          <a:p>
            <a:pPr marL="0" indent="0">
              <a:buNone/>
            </a:pPr>
            <a:r>
              <a:rPr lang="en-US" sz="2400">
                <a:hlinkClick r:id="rId5"/>
              </a:rPr>
              <a:t>cve.icu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222AC-F330-301D-A5EA-6FB93BF92706}"/>
              </a:ext>
            </a:extLst>
          </p:cNvPr>
          <p:cNvSpPr txBox="1"/>
          <p:nvPr/>
        </p:nvSpPr>
        <p:spPr>
          <a:xfrm>
            <a:off x="-3398655" y="-11247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3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8A06A-BCC7-3E17-A4A9-72D71021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US" dirty="0"/>
              <a:t>Rough Agenda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6022D37-9E68-BE3E-FE04-6965F0B1FF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8181" y="2957665"/>
          <a:ext cx="9792471" cy="3171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VE.ICU - Home">
            <a:extLst>
              <a:ext uri="{FF2B5EF4-FFF2-40B4-BE49-F238E27FC236}">
                <a16:creationId xmlns:a16="http://schemas.microsoft.com/office/drawing/2014/main" id="{5298923D-AFCF-6DD1-735E-3369EBC58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r="1" b="1"/>
          <a:stretch/>
        </p:blipFill>
        <p:spPr bwMode="auto">
          <a:xfrm>
            <a:off x="621675" y="623275"/>
            <a:ext cx="5474323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ight Triangle 104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0A1E2-0671-82AF-61C3-EDD03587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en-US" sz="5400"/>
              <a:t>Why This Talk?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E679-0794-F050-9F09-EB5B233DA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1" y="2998278"/>
            <a:ext cx="3917505" cy="18937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I want to make CVE data analysis and enrichment a core part of this conference and wider discussions around vulnerabilities.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105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2824BC1-F9F6-2F13-513F-6ACD56EA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Vulnerability Visualizations Work</a:t>
            </a:r>
            <a:endParaRPr lang="en-US" dirty="0"/>
          </a:p>
        </p:txBody>
      </p:sp>
      <p:pic>
        <p:nvPicPr>
          <p:cNvPr id="14" name="Content Placeholder 4" descr="A graph showing a line of growth&#10;&#10;AI-generated content may be incorrect.">
            <a:extLst>
              <a:ext uri="{FF2B5EF4-FFF2-40B4-BE49-F238E27FC236}">
                <a16:creationId xmlns:a16="http://schemas.microsoft.com/office/drawing/2014/main" id="{5596D185-7268-E5E5-5DB3-28AACE3F0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035"/>
          <a:stretch/>
        </p:blipFill>
        <p:spPr>
          <a:xfrm>
            <a:off x="2223692" y="1825625"/>
            <a:ext cx="77446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8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92930B-12B7-A622-158B-5E9E4B3E7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675" y="964377"/>
            <a:ext cx="6589537" cy="4925678"/>
          </a:xfrm>
          <a:prstGeom prst="rect">
            <a:avLst/>
          </a:prstGeom>
        </p:spPr>
      </p:pic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6E6F5-7513-6428-00DB-ADB2D4B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Sometimes </a:t>
            </a: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company you work for </a:t>
            </a:r>
            <a: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CAN’s contact email is listed as a single engineer instead of your PISRT for 10 years and no one notices it until someone reads your personal blog.  </a:t>
            </a:r>
          </a:p>
        </p:txBody>
      </p:sp>
    </p:spTree>
    <p:extLst>
      <p:ext uri="{BB962C8B-B14F-4D97-AF65-F5344CB8AC3E}">
        <p14:creationId xmlns:p14="http://schemas.microsoft.com/office/powerpoint/2010/main" val="370461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7F5BC5-FBCE-EA77-BD48-CA77E2CE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 People To CVE Program Data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8EB4C12-5E43-A4D6-6137-BC773176B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5157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563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A94E1-9D8D-249B-DB3E-B7E0BD8A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Workshop Goals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B2942B02-409F-163F-8E81-6771265C2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06940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76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C1885-818D-A20A-5968-427BE0718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Workshop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1F0E0-18F4-6677-11D7-44825A362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00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325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Open Sans</vt:lpstr>
      <vt:lpstr>Office Theme</vt:lpstr>
      <vt:lpstr>Using Jupyter Notebooks to Explore Public CVE Data</vt:lpstr>
      <vt:lpstr>About Me</vt:lpstr>
      <vt:lpstr>Rough Agenda</vt:lpstr>
      <vt:lpstr>Why This Talk? </vt:lpstr>
      <vt:lpstr>Vulnerability Visualizations Work</vt:lpstr>
      <vt:lpstr> Sometimes the company you work for CAN’s contact email is listed as a single engineer instead of your PISRT for 10 years and no one notices it until someone reads your personal blog.  </vt:lpstr>
      <vt:lpstr>Direct People To CVE Program Data</vt:lpstr>
      <vt:lpstr>Workshop Goals</vt:lpstr>
      <vt:lpstr>Workshop Overview</vt:lpstr>
      <vt:lpstr>Data Sources Used</vt:lpstr>
      <vt:lpstr>Technology Used</vt:lpstr>
      <vt:lpstr>Workshop Material </vt:lpstr>
      <vt:lpstr>Notes</vt:lpstr>
      <vt:lpstr>Possible Demo Issues On NC State WIFI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Jerry Gamblin (gamblin)</dc:creator>
  <cp:lastModifiedBy>Jerry Gamblin (gamblin)</cp:lastModifiedBy>
  <cp:revision>6</cp:revision>
  <dcterms:created xsi:type="dcterms:W3CDTF">2025-04-03T21:27:33Z</dcterms:created>
  <dcterms:modified xsi:type="dcterms:W3CDTF">2025-04-07T14:49:00Z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2025-04-03T22:07:00Z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a8fcdfcb-059a-4aef-91ad-da9aa71c23d2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